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8" r:id="rId2"/>
    <p:sldId id="263" r:id="rId3"/>
    <p:sldId id="267" r:id="rId4"/>
    <p:sldId id="265" r:id="rId5"/>
    <p:sldId id="269" r:id="rId6"/>
    <p:sldId id="276" r:id="rId7"/>
    <p:sldId id="271" r:id="rId8"/>
    <p:sldId id="268" r:id="rId9"/>
    <p:sldId id="288" r:id="rId10"/>
    <p:sldId id="289" r:id="rId11"/>
    <p:sldId id="292" r:id="rId12"/>
    <p:sldId id="291" r:id="rId13"/>
    <p:sldId id="273" r:id="rId14"/>
    <p:sldId id="274" r:id="rId15"/>
    <p:sldId id="295" r:id="rId16"/>
    <p:sldId id="294" r:id="rId17"/>
    <p:sldId id="293" r:id="rId18"/>
    <p:sldId id="290" r:id="rId19"/>
    <p:sldId id="296" r:id="rId20"/>
    <p:sldId id="297" r:id="rId21"/>
    <p:sldId id="300" r:id="rId22"/>
    <p:sldId id="299" r:id="rId23"/>
    <p:sldId id="301" r:id="rId24"/>
    <p:sldId id="302" r:id="rId25"/>
    <p:sldId id="303" r:id="rId26"/>
    <p:sldId id="298" r:id="rId27"/>
    <p:sldId id="304" r:id="rId28"/>
    <p:sldId id="305" r:id="rId29"/>
    <p:sldId id="311" r:id="rId30"/>
    <p:sldId id="312" r:id="rId31"/>
    <p:sldId id="314" r:id="rId32"/>
    <p:sldId id="306" r:id="rId33"/>
    <p:sldId id="308" r:id="rId34"/>
    <p:sldId id="307" r:id="rId35"/>
    <p:sldId id="313" r:id="rId36"/>
    <p:sldId id="309" r:id="rId37"/>
    <p:sldId id="310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3D3D3D"/>
    <a:srgbClr val="454545"/>
    <a:srgbClr val="212121"/>
    <a:srgbClr val="000000"/>
    <a:srgbClr val="6A4DFF"/>
    <a:srgbClr val="C9C3E6"/>
    <a:srgbClr val="7F65FF"/>
    <a:srgbClr val="494573"/>
    <a:srgbClr val="2926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4" autoAdjust="0"/>
  </p:normalViewPr>
  <p:slideViewPr>
    <p:cSldViewPr>
      <p:cViewPr varScale="1">
        <p:scale>
          <a:sx n="72" d="100"/>
          <a:sy n="72" d="100"/>
        </p:scale>
        <p:origin x="-10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515387-E4D4-4EA6-9366-F97F53C2815F}" type="doc">
      <dgm:prSet loTypeId="urn:microsoft.com/office/officeart/2005/8/layout/hierarchy2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92C41D-3988-4294-9CA6-473A9A527679}">
      <dgm:prSet phldrT="[文本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Models</a:t>
          </a:r>
          <a:endParaRPr lang="zh-CN" altLang="en-US" dirty="0"/>
        </a:p>
      </dgm:t>
    </dgm:pt>
    <dgm:pt modelId="{71E26E83-9C8B-4F7A-8DF0-CF6F371C87B6}" type="parTrans" cxnId="{3E387F2C-5D36-40D9-81D8-647B110004A5}">
      <dgm:prSet/>
      <dgm:spPr/>
      <dgm:t>
        <a:bodyPr/>
        <a:lstStyle/>
        <a:p>
          <a:endParaRPr lang="zh-CN" altLang="en-US"/>
        </a:p>
      </dgm:t>
    </dgm:pt>
    <dgm:pt modelId="{82766A9E-D2D9-44B2-8E73-9C2D0B09C214}" type="sibTrans" cxnId="{3E387F2C-5D36-40D9-81D8-647B110004A5}">
      <dgm:prSet/>
      <dgm:spPr/>
      <dgm:t>
        <a:bodyPr/>
        <a:lstStyle/>
        <a:p>
          <a:endParaRPr lang="zh-CN" altLang="en-US"/>
        </a:p>
      </dgm:t>
    </dgm:pt>
    <dgm:pt modelId="{D39F16DF-6976-4D39-B286-1D24308C5107}">
      <dgm:prSet phldrT="[文本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User.php</a:t>
          </a:r>
          <a:endParaRPr lang="zh-CN" altLang="en-US" dirty="0"/>
        </a:p>
      </dgm:t>
    </dgm:pt>
    <dgm:pt modelId="{0982660C-881F-444C-80EF-24DCF81217FD}" type="parTrans" cxnId="{7C55B4E3-3795-437D-ABF5-7FBB4C6E2336}">
      <dgm:prSet/>
      <dgm:spPr/>
      <dgm:t>
        <a:bodyPr/>
        <a:lstStyle/>
        <a:p>
          <a:endParaRPr lang="zh-CN" altLang="en-US"/>
        </a:p>
      </dgm:t>
    </dgm:pt>
    <dgm:pt modelId="{179F928E-73D2-4927-89FF-5E66FEF1CDB1}" type="sibTrans" cxnId="{7C55B4E3-3795-437D-ABF5-7FBB4C6E2336}">
      <dgm:prSet/>
      <dgm:spPr/>
      <dgm:t>
        <a:bodyPr/>
        <a:lstStyle/>
        <a:p>
          <a:endParaRPr lang="zh-CN" altLang="en-US"/>
        </a:p>
      </dgm:t>
    </dgm:pt>
    <dgm:pt modelId="{B4F1524C-C174-420B-8AD8-FF15B279F168}">
      <dgm:prSet phldrT="[文本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Class User</a:t>
          </a:r>
          <a:endParaRPr lang="zh-CN" altLang="en-US" dirty="0"/>
        </a:p>
      </dgm:t>
    </dgm:pt>
    <dgm:pt modelId="{407D131B-0ABB-4F71-99A8-0379B9C3F860}" type="parTrans" cxnId="{77A1B399-E95E-4C9A-9FD3-3B1A7B814299}">
      <dgm:prSet/>
      <dgm:spPr/>
      <dgm:t>
        <a:bodyPr/>
        <a:lstStyle/>
        <a:p>
          <a:endParaRPr lang="zh-CN" altLang="en-US"/>
        </a:p>
      </dgm:t>
    </dgm:pt>
    <dgm:pt modelId="{68AAD9E4-0C01-4BA0-BD68-F23D1982F8E4}" type="sibTrans" cxnId="{77A1B399-E95E-4C9A-9FD3-3B1A7B814299}">
      <dgm:prSet/>
      <dgm:spPr/>
      <dgm:t>
        <a:bodyPr/>
        <a:lstStyle/>
        <a:p>
          <a:endParaRPr lang="zh-CN" altLang="en-US"/>
        </a:p>
      </dgm:t>
    </dgm:pt>
    <dgm:pt modelId="{A7FD9DA1-7F63-4E50-8078-02D3A5EBB7D5}">
      <dgm:prSet phldrT="[文本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Photo.php</a:t>
          </a:r>
          <a:endParaRPr lang="zh-CN" altLang="en-US" dirty="0"/>
        </a:p>
      </dgm:t>
    </dgm:pt>
    <dgm:pt modelId="{50D5C351-6F1B-4F64-A3AC-FED0B806DC63}" type="sibTrans" cxnId="{8B9E6FFE-C433-4D62-B26E-DE5C07EBB68C}">
      <dgm:prSet/>
      <dgm:spPr/>
      <dgm:t>
        <a:bodyPr/>
        <a:lstStyle/>
        <a:p>
          <a:endParaRPr lang="zh-CN" altLang="en-US"/>
        </a:p>
      </dgm:t>
    </dgm:pt>
    <dgm:pt modelId="{09777E93-A0EE-4572-87AD-83A716DCB830}" type="parTrans" cxnId="{8B9E6FFE-C433-4D62-B26E-DE5C07EBB68C}">
      <dgm:prSet/>
      <dgm:spPr/>
      <dgm:t>
        <a:bodyPr/>
        <a:lstStyle/>
        <a:p>
          <a:endParaRPr lang="zh-CN" altLang="en-US"/>
        </a:p>
      </dgm:t>
    </dgm:pt>
    <dgm:pt modelId="{95D8F836-8CD8-4AC0-A556-AED132972F49}">
      <dgm:prSet phldrT="[文本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Music.php</a:t>
          </a:r>
          <a:endParaRPr lang="zh-CN" altLang="en-US" dirty="0"/>
        </a:p>
      </dgm:t>
    </dgm:pt>
    <dgm:pt modelId="{0BD6C4CB-6545-4C5E-9E8F-5AF9297103D1}" type="parTrans" cxnId="{4DC9D96B-45C7-4BCE-9B6B-CFE09F618734}">
      <dgm:prSet/>
      <dgm:spPr/>
      <dgm:t>
        <a:bodyPr/>
        <a:lstStyle/>
        <a:p>
          <a:endParaRPr lang="zh-CN" altLang="en-US"/>
        </a:p>
      </dgm:t>
    </dgm:pt>
    <dgm:pt modelId="{75B55FD1-597F-4BF2-AC49-C68F533FFC4B}" type="sibTrans" cxnId="{4DC9D96B-45C7-4BCE-9B6B-CFE09F618734}">
      <dgm:prSet/>
      <dgm:spPr/>
      <dgm:t>
        <a:bodyPr/>
        <a:lstStyle/>
        <a:p>
          <a:endParaRPr lang="zh-CN" altLang="en-US"/>
        </a:p>
      </dgm:t>
    </dgm:pt>
    <dgm:pt modelId="{55F37FD8-DA82-49A9-B4EA-D4F5BF923788}">
      <dgm:prSet phldrT="[文本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Feed.php</a:t>
          </a:r>
          <a:endParaRPr lang="zh-CN" altLang="en-US" dirty="0"/>
        </a:p>
      </dgm:t>
    </dgm:pt>
    <dgm:pt modelId="{012EF34C-C8E5-4656-ADD2-485075B5B2B3}" type="parTrans" cxnId="{3C6736EA-1A3D-4E96-AAF5-513F93DC0126}">
      <dgm:prSet/>
      <dgm:spPr/>
      <dgm:t>
        <a:bodyPr/>
        <a:lstStyle/>
        <a:p>
          <a:endParaRPr lang="zh-CN" altLang="en-US"/>
        </a:p>
      </dgm:t>
    </dgm:pt>
    <dgm:pt modelId="{0E227265-CAF3-425C-8172-722102108C20}" type="sibTrans" cxnId="{3C6736EA-1A3D-4E96-AAF5-513F93DC0126}">
      <dgm:prSet/>
      <dgm:spPr/>
      <dgm:t>
        <a:bodyPr/>
        <a:lstStyle/>
        <a:p>
          <a:endParaRPr lang="zh-CN" altLang="en-US"/>
        </a:p>
      </dgm:t>
    </dgm:pt>
    <dgm:pt modelId="{2F714640-B754-48F2-92CE-4C1D6D3F381D}">
      <dgm:prSet phldrT="[文本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6D0DB80C-1492-4559-A0FE-8DEC88732DC4}" type="parTrans" cxnId="{26A2E831-C9F6-4C14-860C-D7FD72E3F8E5}">
      <dgm:prSet/>
      <dgm:spPr/>
      <dgm:t>
        <a:bodyPr/>
        <a:lstStyle/>
        <a:p>
          <a:endParaRPr lang="zh-CN" altLang="en-US"/>
        </a:p>
      </dgm:t>
    </dgm:pt>
    <dgm:pt modelId="{BD8579D2-E539-4F52-B2FF-849701E001AB}" type="sibTrans" cxnId="{26A2E831-C9F6-4C14-860C-D7FD72E3F8E5}">
      <dgm:prSet/>
      <dgm:spPr/>
      <dgm:t>
        <a:bodyPr/>
        <a:lstStyle/>
        <a:p>
          <a:endParaRPr lang="zh-CN" altLang="en-US"/>
        </a:p>
      </dgm:t>
    </dgm:pt>
    <dgm:pt modelId="{B4CC89D7-B5F0-4C47-9F97-01E316C34095}">
      <dgm:prSet phldrT="[文本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Class Photo</a:t>
          </a:r>
          <a:endParaRPr lang="zh-CN" altLang="en-US" dirty="0"/>
        </a:p>
      </dgm:t>
    </dgm:pt>
    <dgm:pt modelId="{E2E832E3-CD66-4425-9C89-29B3AD71A51C}" type="parTrans" cxnId="{994AE7AC-A962-48A7-B0C9-27697D44F5DF}">
      <dgm:prSet/>
      <dgm:spPr/>
      <dgm:t>
        <a:bodyPr/>
        <a:lstStyle/>
        <a:p>
          <a:endParaRPr lang="zh-CN" altLang="en-US"/>
        </a:p>
      </dgm:t>
    </dgm:pt>
    <dgm:pt modelId="{87D228A9-F800-4E49-BEC7-F422EBF825A9}" type="sibTrans" cxnId="{994AE7AC-A962-48A7-B0C9-27697D44F5DF}">
      <dgm:prSet/>
      <dgm:spPr/>
      <dgm:t>
        <a:bodyPr/>
        <a:lstStyle/>
        <a:p>
          <a:endParaRPr lang="zh-CN" altLang="en-US"/>
        </a:p>
      </dgm:t>
    </dgm:pt>
    <dgm:pt modelId="{3302D551-85FB-4C91-9535-30457DECA1A4}">
      <dgm:prSet phldrT="[文本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Class Music</a:t>
          </a:r>
          <a:endParaRPr lang="zh-CN" altLang="en-US" dirty="0"/>
        </a:p>
      </dgm:t>
    </dgm:pt>
    <dgm:pt modelId="{4C5C11A6-9322-4139-931D-29D47E8AB9A0}" type="parTrans" cxnId="{84C33C61-3DEA-4D77-93F5-2BA3CD983622}">
      <dgm:prSet/>
      <dgm:spPr/>
      <dgm:t>
        <a:bodyPr/>
        <a:lstStyle/>
        <a:p>
          <a:endParaRPr lang="zh-CN" altLang="en-US"/>
        </a:p>
      </dgm:t>
    </dgm:pt>
    <dgm:pt modelId="{04185070-3EFB-4FDF-AB0A-A38170789B4E}" type="sibTrans" cxnId="{84C33C61-3DEA-4D77-93F5-2BA3CD983622}">
      <dgm:prSet/>
      <dgm:spPr/>
      <dgm:t>
        <a:bodyPr/>
        <a:lstStyle/>
        <a:p>
          <a:endParaRPr lang="zh-CN" altLang="en-US"/>
        </a:p>
      </dgm:t>
    </dgm:pt>
    <dgm:pt modelId="{6F1D4829-F27B-4A8F-BB56-BEB9A133D3C0}">
      <dgm:prSet phldrT="[文本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Class Feed</a:t>
          </a:r>
          <a:endParaRPr lang="zh-CN" altLang="en-US" dirty="0"/>
        </a:p>
      </dgm:t>
    </dgm:pt>
    <dgm:pt modelId="{807D66C0-91C3-4610-8F22-FC09299A00E3}" type="parTrans" cxnId="{C9E32D4E-20FA-4DCC-B1F3-783254E217CE}">
      <dgm:prSet/>
      <dgm:spPr/>
      <dgm:t>
        <a:bodyPr/>
        <a:lstStyle/>
        <a:p>
          <a:endParaRPr lang="zh-CN" altLang="en-US"/>
        </a:p>
      </dgm:t>
    </dgm:pt>
    <dgm:pt modelId="{2BA7F1ED-D2C1-4C0B-8D2C-76B0EEC476F7}" type="sibTrans" cxnId="{C9E32D4E-20FA-4DCC-B1F3-783254E217CE}">
      <dgm:prSet/>
      <dgm:spPr/>
      <dgm:t>
        <a:bodyPr/>
        <a:lstStyle/>
        <a:p>
          <a:endParaRPr lang="zh-CN" altLang="en-US"/>
        </a:p>
      </dgm:t>
    </dgm:pt>
    <dgm:pt modelId="{7D6453F7-92FF-4F74-ADAF-6AC6C8F981E3}" type="pres">
      <dgm:prSet presAssocID="{BC515387-E4D4-4EA6-9366-F97F53C2815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6070C0-6EA4-4CB5-888F-0D3C73F3D1A8}" type="pres">
      <dgm:prSet presAssocID="{3592C41D-3988-4294-9CA6-473A9A527679}" presName="root1" presStyleCnt="0"/>
      <dgm:spPr/>
    </dgm:pt>
    <dgm:pt modelId="{255CB66D-86A7-4562-BD70-487C37E3EBF0}" type="pres">
      <dgm:prSet presAssocID="{3592C41D-3988-4294-9CA6-473A9A52767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BD9607-DEA8-49FD-B524-BA6482ADFDFB}" type="pres">
      <dgm:prSet presAssocID="{3592C41D-3988-4294-9CA6-473A9A527679}" presName="level2hierChild" presStyleCnt="0"/>
      <dgm:spPr/>
    </dgm:pt>
    <dgm:pt modelId="{F8CA6414-9A75-4C5E-82F0-033CF460D28C}" type="pres">
      <dgm:prSet presAssocID="{0982660C-881F-444C-80EF-24DCF81217FD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C51079BA-3714-41EF-902D-E9ECBA2088EA}" type="pres">
      <dgm:prSet presAssocID="{0982660C-881F-444C-80EF-24DCF81217FD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F09C55B7-076B-4EA9-9E6C-29CE53200FF5}" type="pres">
      <dgm:prSet presAssocID="{D39F16DF-6976-4D39-B286-1D24308C5107}" presName="root2" presStyleCnt="0"/>
      <dgm:spPr/>
    </dgm:pt>
    <dgm:pt modelId="{82044CCD-18CB-485A-8F9B-EB891829910A}" type="pres">
      <dgm:prSet presAssocID="{D39F16DF-6976-4D39-B286-1D24308C5107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548344-60C9-481B-B43C-34587941E340}" type="pres">
      <dgm:prSet presAssocID="{D39F16DF-6976-4D39-B286-1D24308C5107}" presName="level3hierChild" presStyleCnt="0"/>
      <dgm:spPr/>
    </dgm:pt>
    <dgm:pt modelId="{F49FDD92-91F5-4C76-814A-CA2995C927A7}" type="pres">
      <dgm:prSet presAssocID="{407D131B-0ABB-4F71-99A8-0379B9C3F860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02442869-C6B1-4D0D-96F3-8F25A37BAB32}" type="pres">
      <dgm:prSet presAssocID="{407D131B-0ABB-4F71-99A8-0379B9C3F860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853AE455-E7B8-4983-83DC-545B774DDB96}" type="pres">
      <dgm:prSet presAssocID="{B4F1524C-C174-420B-8AD8-FF15B279F168}" presName="root2" presStyleCnt="0"/>
      <dgm:spPr/>
    </dgm:pt>
    <dgm:pt modelId="{0D5D4FCC-1108-45C1-A4CC-5175551489C5}" type="pres">
      <dgm:prSet presAssocID="{B4F1524C-C174-420B-8AD8-FF15B279F168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DFD8A0-671D-44C3-918A-8D6A75BC6653}" type="pres">
      <dgm:prSet presAssocID="{B4F1524C-C174-420B-8AD8-FF15B279F168}" presName="level3hierChild" presStyleCnt="0"/>
      <dgm:spPr/>
    </dgm:pt>
    <dgm:pt modelId="{11BE46C2-A1FA-4C43-A5D4-9960CC1B424F}" type="pres">
      <dgm:prSet presAssocID="{09777E93-A0EE-4572-87AD-83A716DCB830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E7C9CEA3-6680-4B55-9B44-1475E9886D1E}" type="pres">
      <dgm:prSet presAssocID="{09777E93-A0EE-4572-87AD-83A716DCB830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DE078EB4-F215-4299-9264-26630CF81286}" type="pres">
      <dgm:prSet presAssocID="{A7FD9DA1-7F63-4E50-8078-02D3A5EBB7D5}" presName="root2" presStyleCnt="0"/>
      <dgm:spPr/>
    </dgm:pt>
    <dgm:pt modelId="{67B1A49B-F2CE-40EC-9478-2751614B4857}" type="pres">
      <dgm:prSet presAssocID="{A7FD9DA1-7F63-4E50-8078-02D3A5EBB7D5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C87F93-C793-4BAC-98F4-EAD2ADD89C7F}" type="pres">
      <dgm:prSet presAssocID="{A7FD9DA1-7F63-4E50-8078-02D3A5EBB7D5}" presName="level3hierChild" presStyleCnt="0"/>
      <dgm:spPr/>
    </dgm:pt>
    <dgm:pt modelId="{358FED59-9777-48EB-A035-D5ACEC5D78E8}" type="pres">
      <dgm:prSet presAssocID="{E2E832E3-CD66-4425-9C89-29B3AD71A51C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9C08859C-B096-4043-B101-4CDDBA5D8853}" type="pres">
      <dgm:prSet presAssocID="{E2E832E3-CD66-4425-9C89-29B3AD71A51C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3012C3AC-87CF-489E-9FDA-050D87D3AA9E}" type="pres">
      <dgm:prSet presAssocID="{B4CC89D7-B5F0-4C47-9F97-01E316C34095}" presName="root2" presStyleCnt="0"/>
      <dgm:spPr/>
    </dgm:pt>
    <dgm:pt modelId="{31A8C725-2134-4911-B79A-A97C0D0B5DD7}" type="pres">
      <dgm:prSet presAssocID="{B4CC89D7-B5F0-4C47-9F97-01E316C3409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8AF779-599D-44AF-AC4E-3C98059EE733}" type="pres">
      <dgm:prSet presAssocID="{B4CC89D7-B5F0-4C47-9F97-01E316C34095}" presName="level3hierChild" presStyleCnt="0"/>
      <dgm:spPr/>
    </dgm:pt>
    <dgm:pt modelId="{0184875B-F650-4926-8A1D-7D8581519B4F}" type="pres">
      <dgm:prSet presAssocID="{0BD6C4CB-6545-4C5E-9E8F-5AF9297103D1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75E89B96-B91B-4B38-8393-DC969A1920C2}" type="pres">
      <dgm:prSet presAssocID="{0BD6C4CB-6545-4C5E-9E8F-5AF9297103D1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04C6E5E1-C650-4357-A931-637E0D8E991B}" type="pres">
      <dgm:prSet presAssocID="{95D8F836-8CD8-4AC0-A556-AED132972F49}" presName="root2" presStyleCnt="0"/>
      <dgm:spPr/>
    </dgm:pt>
    <dgm:pt modelId="{B661025A-3532-4AF5-A095-5350B1E8EA50}" type="pres">
      <dgm:prSet presAssocID="{95D8F836-8CD8-4AC0-A556-AED132972F49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FED5F3-C356-4842-A977-E6FA6C9BEA4A}" type="pres">
      <dgm:prSet presAssocID="{95D8F836-8CD8-4AC0-A556-AED132972F49}" presName="level3hierChild" presStyleCnt="0"/>
      <dgm:spPr/>
    </dgm:pt>
    <dgm:pt modelId="{D14A66EF-F8C9-4AB0-8F28-2600029BD9EB}" type="pres">
      <dgm:prSet presAssocID="{4C5C11A6-9322-4139-931D-29D47E8AB9A0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331BE578-DF66-45A5-A36E-CB6305C7CD9B}" type="pres">
      <dgm:prSet presAssocID="{4C5C11A6-9322-4139-931D-29D47E8AB9A0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737AABBD-1AE7-4CA5-941D-7310F1576A21}" type="pres">
      <dgm:prSet presAssocID="{3302D551-85FB-4C91-9535-30457DECA1A4}" presName="root2" presStyleCnt="0"/>
      <dgm:spPr/>
    </dgm:pt>
    <dgm:pt modelId="{FD4AFA82-9D3E-4616-8907-9D885C5EFD74}" type="pres">
      <dgm:prSet presAssocID="{3302D551-85FB-4C91-9535-30457DECA1A4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C2E4AD-BC07-4B94-AA90-404123A11AD7}" type="pres">
      <dgm:prSet presAssocID="{3302D551-85FB-4C91-9535-30457DECA1A4}" presName="level3hierChild" presStyleCnt="0"/>
      <dgm:spPr/>
    </dgm:pt>
    <dgm:pt modelId="{9602ED52-2814-410D-AE40-AC395463F3DB}" type="pres">
      <dgm:prSet presAssocID="{012EF34C-C8E5-4656-ADD2-485075B5B2B3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C6B87D08-2FFE-41A4-947B-A3BACFA2793B}" type="pres">
      <dgm:prSet presAssocID="{012EF34C-C8E5-4656-ADD2-485075B5B2B3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E1FC1953-105D-40C9-AA7D-F5F4D7CAB800}" type="pres">
      <dgm:prSet presAssocID="{55F37FD8-DA82-49A9-B4EA-D4F5BF923788}" presName="root2" presStyleCnt="0"/>
      <dgm:spPr/>
    </dgm:pt>
    <dgm:pt modelId="{62663AD7-6215-4655-8D60-DA1114CC000B}" type="pres">
      <dgm:prSet presAssocID="{55F37FD8-DA82-49A9-B4EA-D4F5BF923788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993CF3-011B-4886-BFA9-0FD6C64CBAF6}" type="pres">
      <dgm:prSet presAssocID="{55F37FD8-DA82-49A9-B4EA-D4F5BF923788}" presName="level3hierChild" presStyleCnt="0"/>
      <dgm:spPr/>
    </dgm:pt>
    <dgm:pt modelId="{01D9DAD0-2FC4-4ABE-8611-206E99D9F22B}" type="pres">
      <dgm:prSet presAssocID="{807D66C0-91C3-4610-8F22-FC09299A00E3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BC90870C-8B10-46B3-B4A9-060C0135BF43}" type="pres">
      <dgm:prSet presAssocID="{807D66C0-91C3-4610-8F22-FC09299A00E3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333EACEC-F4C6-4705-A094-ADAE450C0449}" type="pres">
      <dgm:prSet presAssocID="{6F1D4829-F27B-4A8F-BB56-BEB9A133D3C0}" presName="root2" presStyleCnt="0"/>
      <dgm:spPr/>
    </dgm:pt>
    <dgm:pt modelId="{FD08C544-E97F-4710-8B9E-FA8B19FD8DF0}" type="pres">
      <dgm:prSet presAssocID="{6F1D4829-F27B-4A8F-BB56-BEB9A133D3C0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E9E309-FA8E-4CE6-9102-7C78CE00C944}" type="pres">
      <dgm:prSet presAssocID="{6F1D4829-F27B-4A8F-BB56-BEB9A133D3C0}" presName="level3hierChild" presStyleCnt="0"/>
      <dgm:spPr/>
    </dgm:pt>
    <dgm:pt modelId="{A67C13F8-2962-4E8A-B568-94B832B32DC6}" type="pres">
      <dgm:prSet presAssocID="{6D0DB80C-1492-4559-A0FE-8DEC88732DC4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D5E4477D-DCB9-4346-8C37-DFB889234523}" type="pres">
      <dgm:prSet presAssocID="{6D0DB80C-1492-4559-A0FE-8DEC88732DC4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2AEE1C47-2CD1-427A-9515-0E9BAE033C90}" type="pres">
      <dgm:prSet presAssocID="{2F714640-B754-48F2-92CE-4C1D6D3F381D}" presName="root2" presStyleCnt="0"/>
      <dgm:spPr/>
    </dgm:pt>
    <dgm:pt modelId="{1536EF6F-43FF-4E61-9F64-8677752D284E}" type="pres">
      <dgm:prSet presAssocID="{2F714640-B754-48F2-92CE-4C1D6D3F381D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A972FE-5554-40BE-814C-38E3F38304A1}" type="pres">
      <dgm:prSet presAssocID="{2F714640-B754-48F2-92CE-4C1D6D3F381D}" presName="level3hierChild" presStyleCnt="0"/>
      <dgm:spPr/>
    </dgm:pt>
  </dgm:ptLst>
  <dgm:cxnLst>
    <dgm:cxn modelId="{77A1B399-E95E-4C9A-9FD3-3B1A7B814299}" srcId="{D39F16DF-6976-4D39-B286-1D24308C5107}" destId="{B4F1524C-C174-420B-8AD8-FF15B279F168}" srcOrd="0" destOrd="0" parTransId="{407D131B-0ABB-4F71-99A8-0379B9C3F860}" sibTransId="{68AAD9E4-0C01-4BA0-BD68-F23D1982F8E4}"/>
    <dgm:cxn modelId="{0BC887CD-BCD7-4D8F-854B-4E840094749C}" type="presOf" srcId="{3592C41D-3988-4294-9CA6-473A9A527679}" destId="{255CB66D-86A7-4562-BD70-487C37E3EBF0}" srcOrd="0" destOrd="0" presId="urn:microsoft.com/office/officeart/2005/8/layout/hierarchy2"/>
    <dgm:cxn modelId="{3C6736EA-1A3D-4E96-AAF5-513F93DC0126}" srcId="{3592C41D-3988-4294-9CA6-473A9A527679}" destId="{55F37FD8-DA82-49A9-B4EA-D4F5BF923788}" srcOrd="3" destOrd="0" parTransId="{012EF34C-C8E5-4656-ADD2-485075B5B2B3}" sibTransId="{0E227265-CAF3-425C-8172-722102108C20}"/>
    <dgm:cxn modelId="{52416FD2-42EE-4214-A528-BBEDAF55EDA9}" type="presOf" srcId="{4C5C11A6-9322-4139-931D-29D47E8AB9A0}" destId="{D14A66EF-F8C9-4AB0-8F28-2600029BD9EB}" srcOrd="0" destOrd="0" presId="urn:microsoft.com/office/officeart/2005/8/layout/hierarchy2"/>
    <dgm:cxn modelId="{FA5C7999-9198-4BA7-B381-E748AC4EA425}" type="presOf" srcId="{A7FD9DA1-7F63-4E50-8078-02D3A5EBB7D5}" destId="{67B1A49B-F2CE-40EC-9478-2751614B4857}" srcOrd="0" destOrd="0" presId="urn:microsoft.com/office/officeart/2005/8/layout/hierarchy2"/>
    <dgm:cxn modelId="{3E387F2C-5D36-40D9-81D8-647B110004A5}" srcId="{BC515387-E4D4-4EA6-9366-F97F53C2815F}" destId="{3592C41D-3988-4294-9CA6-473A9A527679}" srcOrd="0" destOrd="0" parTransId="{71E26E83-9C8B-4F7A-8DF0-CF6F371C87B6}" sibTransId="{82766A9E-D2D9-44B2-8E73-9C2D0B09C214}"/>
    <dgm:cxn modelId="{C9E32D4E-20FA-4DCC-B1F3-783254E217CE}" srcId="{55F37FD8-DA82-49A9-B4EA-D4F5BF923788}" destId="{6F1D4829-F27B-4A8F-BB56-BEB9A133D3C0}" srcOrd="0" destOrd="0" parTransId="{807D66C0-91C3-4610-8F22-FC09299A00E3}" sibTransId="{2BA7F1ED-D2C1-4C0B-8D2C-76B0EEC476F7}"/>
    <dgm:cxn modelId="{26A2E831-C9F6-4C14-860C-D7FD72E3F8E5}" srcId="{3592C41D-3988-4294-9CA6-473A9A527679}" destId="{2F714640-B754-48F2-92CE-4C1D6D3F381D}" srcOrd="4" destOrd="0" parTransId="{6D0DB80C-1492-4559-A0FE-8DEC88732DC4}" sibTransId="{BD8579D2-E539-4F52-B2FF-849701E001AB}"/>
    <dgm:cxn modelId="{3C04827F-E8FF-4135-BE44-A2D42E57E19E}" type="presOf" srcId="{09777E93-A0EE-4572-87AD-83A716DCB830}" destId="{E7C9CEA3-6680-4B55-9B44-1475E9886D1E}" srcOrd="1" destOrd="0" presId="urn:microsoft.com/office/officeart/2005/8/layout/hierarchy2"/>
    <dgm:cxn modelId="{8243D6AB-3CAF-4B03-8CB6-C380E8766470}" type="presOf" srcId="{0BD6C4CB-6545-4C5E-9E8F-5AF9297103D1}" destId="{75E89B96-B91B-4B38-8393-DC969A1920C2}" srcOrd="1" destOrd="0" presId="urn:microsoft.com/office/officeart/2005/8/layout/hierarchy2"/>
    <dgm:cxn modelId="{3C7D531F-4D59-451B-8CA5-F9485EE26F4C}" type="presOf" srcId="{0982660C-881F-444C-80EF-24DCF81217FD}" destId="{F8CA6414-9A75-4C5E-82F0-033CF460D28C}" srcOrd="0" destOrd="0" presId="urn:microsoft.com/office/officeart/2005/8/layout/hierarchy2"/>
    <dgm:cxn modelId="{9997892A-B66E-4593-85E4-AA56007AC1C1}" type="presOf" srcId="{4C5C11A6-9322-4139-931D-29D47E8AB9A0}" destId="{331BE578-DF66-45A5-A36E-CB6305C7CD9B}" srcOrd="1" destOrd="0" presId="urn:microsoft.com/office/officeart/2005/8/layout/hierarchy2"/>
    <dgm:cxn modelId="{994AE7AC-A962-48A7-B0C9-27697D44F5DF}" srcId="{A7FD9DA1-7F63-4E50-8078-02D3A5EBB7D5}" destId="{B4CC89D7-B5F0-4C47-9F97-01E316C34095}" srcOrd="0" destOrd="0" parTransId="{E2E832E3-CD66-4425-9C89-29B3AD71A51C}" sibTransId="{87D228A9-F800-4E49-BEC7-F422EBF825A9}"/>
    <dgm:cxn modelId="{7B7A812F-D956-4B57-9221-FBE3F99F5550}" type="presOf" srcId="{012EF34C-C8E5-4656-ADD2-485075B5B2B3}" destId="{9602ED52-2814-410D-AE40-AC395463F3DB}" srcOrd="0" destOrd="0" presId="urn:microsoft.com/office/officeart/2005/8/layout/hierarchy2"/>
    <dgm:cxn modelId="{76264DF3-D69A-447A-9642-5F3234B840C6}" type="presOf" srcId="{55F37FD8-DA82-49A9-B4EA-D4F5BF923788}" destId="{62663AD7-6215-4655-8D60-DA1114CC000B}" srcOrd="0" destOrd="0" presId="urn:microsoft.com/office/officeart/2005/8/layout/hierarchy2"/>
    <dgm:cxn modelId="{4DC9D96B-45C7-4BCE-9B6B-CFE09F618734}" srcId="{3592C41D-3988-4294-9CA6-473A9A527679}" destId="{95D8F836-8CD8-4AC0-A556-AED132972F49}" srcOrd="2" destOrd="0" parTransId="{0BD6C4CB-6545-4C5E-9E8F-5AF9297103D1}" sibTransId="{75B55FD1-597F-4BF2-AC49-C68F533FFC4B}"/>
    <dgm:cxn modelId="{5389D624-85E8-488A-82A2-FD206BFA880E}" type="presOf" srcId="{6D0DB80C-1492-4559-A0FE-8DEC88732DC4}" destId="{A67C13F8-2962-4E8A-B568-94B832B32DC6}" srcOrd="0" destOrd="0" presId="urn:microsoft.com/office/officeart/2005/8/layout/hierarchy2"/>
    <dgm:cxn modelId="{8EEFDE47-DBAF-4D1D-92C8-C1D1D72DC3A8}" type="presOf" srcId="{D39F16DF-6976-4D39-B286-1D24308C5107}" destId="{82044CCD-18CB-485A-8F9B-EB891829910A}" srcOrd="0" destOrd="0" presId="urn:microsoft.com/office/officeart/2005/8/layout/hierarchy2"/>
    <dgm:cxn modelId="{8B9E6FFE-C433-4D62-B26E-DE5C07EBB68C}" srcId="{3592C41D-3988-4294-9CA6-473A9A527679}" destId="{A7FD9DA1-7F63-4E50-8078-02D3A5EBB7D5}" srcOrd="1" destOrd="0" parTransId="{09777E93-A0EE-4572-87AD-83A716DCB830}" sibTransId="{50D5C351-6F1B-4F64-A3AC-FED0B806DC63}"/>
    <dgm:cxn modelId="{8DBE99A7-A719-4C0C-BB84-05A719DC20F1}" type="presOf" srcId="{6D0DB80C-1492-4559-A0FE-8DEC88732DC4}" destId="{D5E4477D-DCB9-4346-8C37-DFB889234523}" srcOrd="1" destOrd="0" presId="urn:microsoft.com/office/officeart/2005/8/layout/hierarchy2"/>
    <dgm:cxn modelId="{7C55B4E3-3795-437D-ABF5-7FBB4C6E2336}" srcId="{3592C41D-3988-4294-9CA6-473A9A527679}" destId="{D39F16DF-6976-4D39-B286-1D24308C5107}" srcOrd="0" destOrd="0" parTransId="{0982660C-881F-444C-80EF-24DCF81217FD}" sibTransId="{179F928E-73D2-4927-89FF-5E66FEF1CDB1}"/>
    <dgm:cxn modelId="{859EEB26-3637-4FA3-AFA3-7E22E47FE298}" type="presOf" srcId="{407D131B-0ABB-4F71-99A8-0379B9C3F860}" destId="{02442869-C6B1-4D0D-96F3-8F25A37BAB32}" srcOrd="1" destOrd="0" presId="urn:microsoft.com/office/officeart/2005/8/layout/hierarchy2"/>
    <dgm:cxn modelId="{DAE67955-7CAC-4012-82B5-B08D5ED9D98A}" type="presOf" srcId="{3302D551-85FB-4C91-9535-30457DECA1A4}" destId="{FD4AFA82-9D3E-4616-8907-9D885C5EFD74}" srcOrd="0" destOrd="0" presId="urn:microsoft.com/office/officeart/2005/8/layout/hierarchy2"/>
    <dgm:cxn modelId="{84C33C61-3DEA-4D77-93F5-2BA3CD983622}" srcId="{95D8F836-8CD8-4AC0-A556-AED132972F49}" destId="{3302D551-85FB-4C91-9535-30457DECA1A4}" srcOrd="0" destOrd="0" parTransId="{4C5C11A6-9322-4139-931D-29D47E8AB9A0}" sibTransId="{04185070-3EFB-4FDF-AB0A-A38170789B4E}"/>
    <dgm:cxn modelId="{21C4F62E-6379-476F-B5AE-8971B74FAFE4}" type="presOf" srcId="{0BD6C4CB-6545-4C5E-9E8F-5AF9297103D1}" destId="{0184875B-F650-4926-8A1D-7D8581519B4F}" srcOrd="0" destOrd="0" presId="urn:microsoft.com/office/officeart/2005/8/layout/hierarchy2"/>
    <dgm:cxn modelId="{A8B6EC6D-B30C-4EF5-8EE3-D61FFA989D1F}" type="presOf" srcId="{407D131B-0ABB-4F71-99A8-0379B9C3F860}" destId="{F49FDD92-91F5-4C76-814A-CA2995C927A7}" srcOrd="0" destOrd="0" presId="urn:microsoft.com/office/officeart/2005/8/layout/hierarchy2"/>
    <dgm:cxn modelId="{31BCE111-6399-4FAE-B50B-0C68185AF60A}" type="presOf" srcId="{807D66C0-91C3-4610-8F22-FC09299A00E3}" destId="{01D9DAD0-2FC4-4ABE-8611-206E99D9F22B}" srcOrd="0" destOrd="0" presId="urn:microsoft.com/office/officeart/2005/8/layout/hierarchy2"/>
    <dgm:cxn modelId="{5ADA06AD-C167-462D-9A89-727CA1121A16}" type="presOf" srcId="{BC515387-E4D4-4EA6-9366-F97F53C2815F}" destId="{7D6453F7-92FF-4F74-ADAF-6AC6C8F981E3}" srcOrd="0" destOrd="0" presId="urn:microsoft.com/office/officeart/2005/8/layout/hierarchy2"/>
    <dgm:cxn modelId="{915D6EF1-7240-4BB8-A62D-91175D5162A5}" type="presOf" srcId="{09777E93-A0EE-4572-87AD-83A716DCB830}" destId="{11BE46C2-A1FA-4C43-A5D4-9960CC1B424F}" srcOrd="0" destOrd="0" presId="urn:microsoft.com/office/officeart/2005/8/layout/hierarchy2"/>
    <dgm:cxn modelId="{4215E5B7-1508-4A70-8378-943A191F9257}" type="presOf" srcId="{0982660C-881F-444C-80EF-24DCF81217FD}" destId="{C51079BA-3714-41EF-902D-E9ECBA2088EA}" srcOrd="1" destOrd="0" presId="urn:microsoft.com/office/officeart/2005/8/layout/hierarchy2"/>
    <dgm:cxn modelId="{004177B5-1E80-4A7E-B56F-10ABCF93A177}" type="presOf" srcId="{E2E832E3-CD66-4425-9C89-29B3AD71A51C}" destId="{9C08859C-B096-4043-B101-4CDDBA5D8853}" srcOrd="1" destOrd="0" presId="urn:microsoft.com/office/officeart/2005/8/layout/hierarchy2"/>
    <dgm:cxn modelId="{AA6FB202-5A3A-4E53-A14A-F51775D1596D}" type="presOf" srcId="{6F1D4829-F27B-4A8F-BB56-BEB9A133D3C0}" destId="{FD08C544-E97F-4710-8B9E-FA8B19FD8DF0}" srcOrd="0" destOrd="0" presId="urn:microsoft.com/office/officeart/2005/8/layout/hierarchy2"/>
    <dgm:cxn modelId="{1B7FEAA5-7E55-4C9F-B42E-2448FD01145C}" type="presOf" srcId="{012EF34C-C8E5-4656-ADD2-485075B5B2B3}" destId="{C6B87D08-2FFE-41A4-947B-A3BACFA2793B}" srcOrd="1" destOrd="0" presId="urn:microsoft.com/office/officeart/2005/8/layout/hierarchy2"/>
    <dgm:cxn modelId="{330C9E55-0821-494B-9A4D-EE8E73474C15}" type="presOf" srcId="{95D8F836-8CD8-4AC0-A556-AED132972F49}" destId="{B661025A-3532-4AF5-A095-5350B1E8EA50}" srcOrd="0" destOrd="0" presId="urn:microsoft.com/office/officeart/2005/8/layout/hierarchy2"/>
    <dgm:cxn modelId="{C33E30DA-88E9-4868-9345-EFB71F242064}" type="presOf" srcId="{B4CC89D7-B5F0-4C47-9F97-01E316C34095}" destId="{31A8C725-2134-4911-B79A-A97C0D0B5DD7}" srcOrd="0" destOrd="0" presId="urn:microsoft.com/office/officeart/2005/8/layout/hierarchy2"/>
    <dgm:cxn modelId="{0EAD83F8-CC0B-4CE6-8A12-2C90F5E77F9D}" type="presOf" srcId="{E2E832E3-CD66-4425-9C89-29B3AD71A51C}" destId="{358FED59-9777-48EB-A035-D5ACEC5D78E8}" srcOrd="0" destOrd="0" presId="urn:microsoft.com/office/officeart/2005/8/layout/hierarchy2"/>
    <dgm:cxn modelId="{A346F9ED-3441-45A0-8680-6956A5CD758E}" type="presOf" srcId="{807D66C0-91C3-4610-8F22-FC09299A00E3}" destId="{BC90870C-8B10-46B3-B4A9-060C0135BF43}" srcOrd="1" destOrd="0" presId="urn:microsoft.com/office/officeart/2005/8/layout/hierarchy2"/>
    <dgm:cxn modelId="{629AF6B7-4509-445A-BF3B-9429E31F9A5E}" type="presOf" srcId="{2F714640-B754-48F2-92CE-4C1D6D3F381D}" destId="{1536EF6F-43FF-4E61-9F64-8677752D284E}" srcOrd="0" destOrd="0" presId="urn:microsoft.com/office/officeart/2005/8/layout/hierarchy2"/>
    <dgm:cxn modelId="{BE82ED43-7D39-4CE9-8EF5-11FB53363627}" type="presOf" srcId="{B4F1524C-C174-420B-8AD8-FF15B279F168}" destId="{0D5D4FCC-1108-45C1-A4CC-5175551489C5}" srcOrd="0" destOrd="0" presId="urn:microsoft.com/office/officeart/2005/8/layout/hierarchy2"/>
    <dgm:cxn modelId="{0655108C-C8AF-4090-B6B7-17A37DD9D379}" type="presParOf" srcId="{7D6453F7-92FF-4F74-ADAF-6AC6C8F981E3}" destId="{166070C0-6EA4-4CB5-888F-0D3C73F3D1A8}" srcOrd="0" destOrd="0" presId="urn:microsoft.com/office/officeart/2005/8/layout/hierarchy2"/>
    <dgm:cxn modelId="{C8E2D0B7-5609-4454-8A24-FF5AAD74CBC0}" type="presParOf" srcId="{166070C0-6EA4-4CB5-888F-0D3C73F3D1A8}" destId="{255CB66D-86A7-4562-BD70-487C37E3EBF0}" srcOrd="0" destOrd="0" presId="urn:microsoft.com/office/officeart/2005/8/layout/hierarchy2"/>
    <dgm:cxn modelId="{760E3D45-74CD-4246-ABC3-C8042DC8B5F8}" type="presParOf" srcId="{166070C0-6EA4-4CB5-888F-0D3C73F3D1A8}" destId="{3CBD9607-DEA8-49FD-B524-BA6482ADFDFB}" srcOrd="1" destOrd="0" presId="urn:microsoft.com/office/officeart/2005/8/layout/hierarchy2"/>
    <dgm:cxn modelId="{1CAD7601-82A2-47AC-AEC4-93939CF9CD79}" type="presParOf" srcId="{3CBD9607-DEA8-49FD-B524-BA6482ADFDFB}" destId="{F8CA6414-9A75-4C5E-82F0-033CF460D28C}" srcOrd="0" destOrd="0" presId="urn:microsoft.com/office/officeart/2005/8/layout/hierarchy2"/>
    <dgm:cxn modelId="{5158B79D-4325-4B94-A5AC-4E75EA778F06}" type="presParOf" srcId="{F8CA6414-9A75-4C5E-82F0-033CF460D28C}" destId="{C51079BA-3714-41EF-902D-E9ECBA2088EA}" srcOrd="0" destOrd="0" presId="urn:microsoft.com/office/officeart/2005/8/layout/hierarchy2"/>
    <dgm:cxn modelId="{4FB100D5-C2FC-44C3-B742-A82BA8310E73}" type="presParOf" srcId="{3CBD9607-DEA8-49FD-B524-BA6482ADFDFB}" destId="{F09C55B7-076B-4EA9-9E6C-29CE53200FF5}" srcOrd="1" destOrd="0" presId="urn:microsoft.com/office/officeart/2005/8/layout/hierarchy2"/>
    <dgm:cxn modelId="{9CAC274A-1506-4532-909C-9576613A02BB}" type="presParOf" srcId="{F09C55B7-076B-4EA9-9E6C-29CE53200FF5}" destId="{82044CCD-18CB-485A-8F9B-EB891829910A}" srcOrd="0" destOrd="0" presId="urn:microsoft.com/office/officeart/2005/8/layout/hierarchy2"/>
    <dgm:cxn modelId="{68756FD4-8868-41E7-B37C-DAB137470DEC}" type="presParOf" srcId="{F09C55B7-076B-4EA9-9E6C-29CE53200FF5}" destId="{6A548344-60C9-481B-B43C-34587941E340}" srcOrd="1" destOrd="0" presId="urn:microsoft.com/office/officeart/2005/8/layout/hierarchy2"/>
    <dgm:cxn modelId="{152532BE-EA19-447A-B56D-8744CEECAA7C}" type="presParOf" srcId="{6A548344-60C9-481B-B43C-34587941E340}" destId="{F49FDD92-91F5-4C76-814A-CA2995C927A7}" srcOrd="0" destOrd="0" presId="urn:microsoft.com/office/officeart/2005/8/layout/hierarchy2"/>
    <dgm:cxn modelId="{C8F0333E-828D-4BC8-AF12-FA666F11CD45}" type="presParOf" srcId="{F49FDD92-91F5-4C76-814A-CA2995C927A7}" destId="{02442869-C6B1-4D0D-96F3-8F25A37BAB32}" srcOrd="0" destOrd="0" presId="urn:microsoft.com/office/officeart/2005/8/layout/hierarchy2"/>
    <dgm:cxn modelId="{E0949321-E799-47AA-A457-6E32A42666A1}" type="presParOf" srcId="{6A548344-60C9-481B-B43C-34587941E340}" destId="{853AE455-E7B8-4983-83DC-545B774DDB96}" srcOrd="1" destOrd="0" presId="urn:microsoft.com/office/officeart/2005/8/layout/hierarchy2"/>
    <dgm:cxn modelId="{6D0B483F-A053-4108-8652-B967C6DA140C}" type="presParOf" srcId="{853AE455-E7B8-4983-83DC-545B774DDB96}" destId="{0D5D4FCC-1108-45C1-A4CC-5175551489C5}" srcOrd="0" destOrd="0" presId="urn:microsoft.com/office/officeart/2005/8/layout/hierarchy2"/>
    <dgm:cxn modelId="{DA2408D7-6F85-4D61-B740-5251AA150EBE}" type="presParOf" srcId="{853AE455-E7B8-4983-83DC-545B774DDB96}" destId="{0ADFD8A0-671D-44C3-918A-8D6A75BC6653}" srcOrd="1" destOrd="0" presId="urn:microsoft.com/office/officeart/2005/8/layout/hierarchy2"/>
    <dgm:cxn modelId="{C95916CE-10AF-4D9F-8027-9C0A8904F087}" type="presParOf" srcId="{3CBD9607-DEA8-49FD-B524-BA6482ADFDFB}" destId="{11BE46C2-A1FA-4C43-A5D4-9960CC1B424F}" srcOrd="2" destOrd="0" presId="urn:microsoft.com/office/officeart/2005/8/layout/hierarchy2"/>
    <dgm:cxn modelId="{49D036C9-22E6-4AAB-A87F-39ABE7A84B70}" type="presParOf" srcId="{11BE46C2-A1FA-4C43-A5D4-9960CC1B424F}" destId="{E7C9CEA3-6680-4B55-9B44-1475E9886D1E}" srcOrd="0" destOrd="0" presId="urn:microsoft.com/office/officeart/2005/8/layout/hierarchy2"/>
    <dgm:cxn modelId="{4B8AAA1F-3FD1-42A7-B486-0F771D33CB12}" type="presParOf" srcId="{3CBD9607-DEA8-49FD-B524-BA6482ADFDFB}" destId="{DE078EB4-F215-4299-9264-26630CF81286}" srcOrd="3" destOrd="0" presId="urn:microsoft.com/office/officeart/2005/8/layout/hierarchy2"/>
    <dgm:cxn modelId="{4E161F40-A22B-41C3-A461-1D8139A587EB}" type="presParOf" srcId="{DE078EB4-F215-4299-9264-26630CF81286}" destId="{67B1A49B-F2CE-40EC-9478-2751614B4857}" srcOrd="0" destOrd="0" presId="urn:microsoft.com/office/officeart/2005/8/layout/hierarchy2"/>
    <dgm:cxn modelId="{79C11C1D-E523-4D84-BE77-4E5D8A9D0098}" type="presParOf" srcId="{DE078EB4-F215-4299-9264-26630CF81286}" destId="{66C87F93-C793-4BAC-98F4-EAD2ADD89C7F}" srcOrd="1" destOrd="0" presId="urn:microsoft.com/office/officeart/2005/8/layout/hierarchy2"/>
    <dgm:cxn modelId="{7C3E3AB8-DEE4-445D-AF4D-2C2627071873}" type="presParOf" srcId="{66C87F93-C793-4BAC-98F4-EAD2ADD89C7F}" destId="{358FED59-9777-48EB-A035-D5ACEC5D78E8}" srcOrd="0" destOrd="0" presId="urn:microsoft.com/office/officeart/2005/8/layout/hierarchy2"/>
    <dgm:cxn modelId="{E82A3D39-6A83-45E3-9ACB-79B4053B8E89}" type="presParOf" srcId="{358FED59-9777-48EB-A035-D5ACEC5D78E8}" destId="{9C08859C-B096-4043-B101-4CDDBA5D8853}" srcOrd="0" destOrd="0" presId="urn:microsoft.com/office/officeart/2005/8/layout/hierarchy2"/>
    <dgm:cxn modelId="{077E5F7C-FCF7-47BC-AC06-C3D53114F79D}" type="presParOf" srcId="{66C87F93-C793-4BAC-98F4-EAD2ADD89C7F}" destId="{3012C3AC-87CF-489E-9FDA-050D87D3AA9E}" srcOrd="1" destOrd="0" presId="urn:microsoft.com/office/officeart/2005/8/layout/hierarchy2"/>
    <dgm:cxn modelId="{29F44E0F-6D59-4071-B005-CED73D0A3188}" type="presParOf" srcId="{3012C3AC-87CF-489E-9FDA-050D87D3AA9E}" destId="{31A8C725-2134-4911-B79A-A97C0D0B5DD7}" srcOrd="0" destOrd="0" presId="urn:microsoft.com/office/officeart/2005/8/layout/hierarchy2"/>
    <dgm:cxn modelId="{1F55C25B-EC4D-496E-8CCE-2355F9AB7470}" type="presParOf" srcId="{3012C3AC-87CF-489E-9FDA-050D87D3AA9E}" destId="{598AF779-599D-44AF-AC4E-3C98059EE733}" srcOrd="1" destOrd="0" presId="urn:microsoft.com/office/officeart/2005/8/layout/hierarchy2"/>
    <dgm:cxn modelId="{DAEFE152-7B4C-4A26-BD07-72078B16AF94}" type="presParOf" srcId="{3CBD9607-DEA8-49FD-B524-BA6482ADFDFB}" destId="{0184875B-F650-4926-8A1D-7D8581519B4F}" srcOrd="4" destOrd="0" presId="urn:microsoft.com/office/officeart/2005/8/layout/hierarchy2"/>
    <dgm:cxn modelId="{3C681976-3EEC-4E4B-B43C-DF29F6841025}" type="presParOf" srcId="{0184875B-F650-4926-8A1D-7D8581519B4F}" destId="{75E89B96-B91B-4B38-8393-DC969A1920C2}" srcOrd="0" destOrd="0" presId="urn:microsoft.com/office/officeart/2005/8/layout/hierarchy2"/>
    <dgm:cxn modelId="{708B2544-2A8A-455E-9D17-048672CF8E53}" type="presParOf" srcId="{3CBD9607-DEA8-49FD-B524-BA6482ADFDFB}" destId="{04C6E5E1-C650-4357-A931-637E0D8E991B}" srcOrd="5" destOrd="0" presId="urn:microsoft.com/office/officeart/2005/8/layout/hierarchy2"/>
    <dgm:cxn modelId="{42141B9F-616F-42D3-A37D-E0E58FEBED10}" type="presParOf" srcId="{04C6E5E1-C650-4357-A931-637E0D8E991B}" destId="{B661025A-3532-4AF5-A095-5350B1E8EA50}" srcOrd="0" destOrd="0" presId="urn:microsoft.com/office/officeart/2005/8/layout/hierarchy2"/>
    <dgm:cxn modelId="{F7596998-26BF-421E-A956-2E6DB735D81A}" type="presParOf" srcId="{04C6E5E1-C650-4357-A931-637E0D8E991B}" destId="{A9FED5F3-C356-4842-A977-E6FA6C9BEA4A}" srcOrd="1" destOrd="0" presId="urn:microsoft.com/office/officeart/2005/8/layout/hierarchy2"/>
    <dgm:cxn modelId="{447F5C8E-6257-48D1-8FD1-C3961557639C}" type="presParOf" srcId="{A9FED5F3-C356-4842-A977-E6FA6C9BEA4A}" destId="{D14A66EF-F8C9-4AB0-8F28-2600029BD9EB}" srcOrd="0" destOrd="0" presId="urn:microsoft.com/office/officeart/2005/8/layout/hierarchy2"/>
    <dgm:cxn modelId="{989A53F3-758E-484A-8280-6C28F357ADEC}" type="presParOf" srcId="{D14A66EF-F8C9-4AB0-8F28-2600029BD9EB}" destId="{331BE578-DF66-45A5-A36E-CB6305C7CD9B}" srcOrd="0" destOrd="0" presId="urn:microsoft.com/office/officeart/2005/8/layout/hierarchy2"/>
    <dgm:cxn modelId="{8D4DA622-B73E-405A-8EAF-539DAB0A4A7D}" type="presParOf" srcId="{A9FED5F3-C356-4842-A977-E6FA6C9BEA4A}" destId="{737AABBD-1AE7-4CA5-941D-7310F1576A21}" srcOrd="1" destOrd="0" presId="urn:microsoft.com/office/officeart/2005/8/layout/hierarchy2"/>
    <dgm:cxn modelId="{17BF00AC-7DAC-4B41-B620-A56A89FE4C75}" type="presParOf" srcId="{737AABBD-1AE7-4CA5-941D-7310F1576A21}" destId="{FD4AFA82-9D3E-4616-8907-9D885C5EFD74}" srcOrd="0" destOrd="0" presId="urn:microsoft.com/office/officeart/2005/8/layout/hierarchy2"/>
    <dgm:cxn modelId="{2426F57A-8EF8-4E5C-B7CA-3CA5515B3551}" type="presParOf" srcId="{737AABBD-1AE7-4CA5-941D-7310F1576A21}" destId="{D5C2E4AD-BC07-4B94-AA90-404123A11AD7}" srcOrd="1" destOrd="0" presId="urn:microsoft.com/office/officeart/2005/8/layout/hierarchy2"/>
    <dgm:cxn modelId="{3E5D6925-BB32-41FD-83BA-537D4DAFE2FF}" type="presParOf" srcId="{3CBD9607-DEA8-49FD-B524-BA6482ADFDFB}" destId="{9602ED52-2814-410D-AE40-AC395463F3DB}" srcOrd="6" destOrd="0" presId="urn:microsoft.com/office/officeart/2005/8/layout/hierarchy2"/>
    <dgm:cxn modelId="{64C5A144-6DF3-4EC0-A21C-F6C5FD808593}" type="presParOf" srcId="{9602ED52-2814-410D-AE40-AC395463F3DB}" destId="{C6B87D08-2FFE-41A4-947B-A3BACFA2793B}" srcOrd="0" destOrd="0" presId="urn:microsoft.com/office/officeart/2005/8/layout/hierarchy2"/>
    <dgm:cxn modelId="{2A2B8D66-A589-4819-8777-158E9FC35244}" type="presParOf" srcId="{3CBD9607-DEA8-49FD-B524-BA6482ADFDFB}" destId="{E1FC1953-105D-40C9-AA7D-F5F4D7CAB800}" srcOrd="7" destOrd="0" presId="urn:microsoft.com/office/officeart/2005/8/layout/hierarchy2"/>
    <dgm:cxn modelId="{9A6BD74D-F94E-4102-9C9A-C07AEFB9A10C}" type="presParOf" srcId="{E1FC1953-105D-40C9-AA7D-F5F4D7CAB800}" destId="{62663AD7-6215-4655-8D60-DA1114CC000B}" srcOrd="0" destOrd="0" presId="urn:microsoft.com/office/officeart/2005/8/layout/hierarchy2"/>
    <dgm:cxn modelId="{BA4A4F30-BAF3-47DB-9464-B6477BB2094E}" type="presParOf" srcId="{E1FC1953-105D-40C9-AA7D-F5F4D7CAB800}" destId="{B3993CF3-011B-4886-BFA9-0FD6C64CBAF6}" srcOrd="1" destOrd="0" presId="urn:microsoft.com/office/officeart/2005/8/layout/hierarchy2"/>
    <dgm:cxn modelId="{44C31DE2-80BC-43D2-91EC-B73EEBDBE6E6}" type="presParOf" srcId="{B3993CF3-011B-4886-BFA9-0FD6C64CBAF6}" destId="{01D9DAD0-2FC4-4ABE-8611-206E99D9F22B}" srcOrd="0" destOrd="0" presId="urn:microsoft.com/office/officeart/2005/8/layout/hierarchy2"/>
    <dgm:cxn modelId="{BF8A7E26-FD44-431F-97CC-C8278470DE9D}" type="presParOf" srcId="{01D9DAD0-2FC4-4ABE-8611-206E99D9F22B}" destId="{BC90870C-8B10-46B3-B4A9-060C0135BF43}" srcOrd="0" destOrd="0" presId="urn:microsoft.com/office/officeart/2005/8/layout/hierarchy2"/>
    <dgm:cxn modelId="{8278838E-115F-4F19-9C3A-3F59B8F5B9A4}" type="presParOf" srcId="{B3993CF3-011B-4886-BFA9-0FD6C64CBAF6}" destId="{333EACEC-F4C6-4705-A094-ADAE450C0449}" srcOrd="1" destOrd="0" presId="urn:microsoft.com/office/officeart/2005/8/layout/hierarchy2"/>
    <dgm:cxn modelId="{80355BBC-F69A-49D9-9E97-10D9129EF47C}" type="presParOf" srcId="{333EACEC-F4C6-4705-A094-ADAE450C0449}" destId="{FD08C544-E97F-4710-8B9E-FA8B19FD8DF0}" srcOrd="0" destOrd="0" presId="urn:microsoft.com/office/officeart/2005/8/layout/hierarchy2"/>
    <dgm:cxn modelId="{131E6321-F3C4-4775-974A-8B37A1C22E61}" type="presParOf" srcId="{333EACEC-F4C6-4705-A094-ADAE450C0449}" destId="{47E9E309-FA8E-4CE6-9102-7C78CE00C944}" srcOrd="1" destOrd="0" presId="urn:microsoft.com/office/officeart/2005/8/layout/hierarchy2"/>
    <dgm:cxn modelId="{9CE0527F-7830-4230-9082-2051BE55CC96}" type="presParOf" srcId="{3CBD9607-DEA8-49FD-B524-BA6482ADFDFB}" destId="{A67C13F8-2962-4E8A-B568-94B832B32DC6}" srcOrd="8" destOrd="0" presId="urn:microsoft.com/office/officeart/2005/8/layout/hierarchy2"/>
    <dgm:cxn modelId="{84253B05-1CAD-4338-82A9-CB118075D24A}" type="presParOf" srcId="{A67C13F8-2962-4E8A-B568-94B832B32DC6}" destId="{D5E4477D-DCB9-4346-8C37-DFB889234523}" srcOrd="0" destOrd="0" presId="urn:microsoft.com/office/officeart/2005/8/layout/hierarchy2"/>
    <dgm:cxn modelId="{409F8E0D-9D6E-4A4F-A9E9-84A2F3FA10C0}" type="presParOf" srcId="{3CBD9607-DEA8-49FD-B524-BA6482ADFDFB}" destId="{2AEE1C47-2CD1-427A-9515-0E9BAE033C90}" srcOrd="9" destOrd="0" presId="urn:microsoft.com/office/officeart/2005/8/layout/hierarchy2"/>
    <dgm:cxn modelId="{DADA80EE-8DD4-40DD-9BF3-C605C8163C04}" type="presParOf" srcId="{2AEE1C47-2CD1-427A-9515-0E9BAE033C90}" destId="{1536EF6F-43FF-4E61-9F64-8677752D284E}" srcOrd="0" destOrd="0" presId="urn:microsoft.com/office/officeart/2005/8/layout/hierarchy2"/>
    <dgm:cxn modelId="{A21031A7-42CE-49CA-B2BC-A2F078B62F2F}" type="presParOf" srcId="{2AEE1C47-2CD1-427A-9515-0E9BAE033C90}" destId="{A8A972FE-5554-40BE-814C-38E3F38304A1}" srcOrd="1" destOrd="0" presId="urn:microsoft.com/office/officeart/2005/8/layout/hierarchy2"/>
  </dgm:cxnLst>
  <dgm:bg>
    <a:effectLst/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22B38-89A9-49D5-9BD0-16B6A435224C}" type="datetimeFigureOut">
              <a:rPr lang="zh-CN" altLang="en-US" smtClean="0"/>
              <a:pPr/>
              <a:t>2010/12/9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1C2AF-3BE9-4708-8C62-EF21FE491F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1C2AF-3BE9-4708-8C62-EF21FE491F5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1C2AF-3BE9-4708-8C62-EF21FE491F5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1C2AF-3BE9-4708-8C62-EF21FE491F5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1C2AF-3BE9-4708-8C62-EF21FE491F5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1C2AF-3BE9-4708-8C62-EF21FE491F5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29264D"/>
          </a:solidFill>
        </p:spPr>
        <p:txBody>
          <a:bodyPr/>
          <a:lstStyle>
            <a:lvl1pPr algn="r">
              <a:defRPr sz="3000">
                <a:solidFill>
                  <a:srgbClr val="C9C3E6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90465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（无列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29264D"/>
          </a:solidFill>
        </p:spPr>
        <p:txBody>
          <a:bodyPr/>
          <a:lstStyle>
            <a:lvl1pPr algn="r">
              <a:defRPr sz="3000">
                <a:solidFill>
                  <a:srgbClr val="C9C3E6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79512" y="764704"/>
            <a:ext cx="8784976" cy="59046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点击编辑文字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6A4DFF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3356992"/>
            <a:ext cx="8208143" cy="1512887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latin typeface="黑体" pitchFamily="49" charset="-122"/>
                <a:ea typeface="黑体" pitchFamily="49" charset="-122"/>
              </a:defRPr>
            </a:lvl1pPr>
          </a:lstStyle>
          <a:p>
            <a:pPr lvl="0"/>
            <a:r>
              <a:rPr lang="zh-CN" altLang="en-US" dirty="0" smtClean="0"/>
              <a:t>点击此处编辑副标题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56992"/>
            <a:ext cx="8229600" cy="11430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C9C3E6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4509120"/>
            <a:ext cx="8208143" cy="1512887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6A4DFF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lvl="0"/>
            <a:r>
              <a:rPr lang="zh-CN" altLang="en-US" dirty="0" smtClean="0"/>
              <a:t>点击此处编辑副标题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56992"/>
            <a:ext cx="8229600" cy="1143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rgbClr val="C9C3E6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4509120"/>
            <a:ext cx="8208143" cy="1512887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>
                <a:solidFill>
                  <a:srgbClr val="6A4DFF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lvl="0"/>
            <a:r>
              <a:rPr lang="zh-CN" altLang="en-US" dirty="0" smtClean="0"/>
              <a:t>点击此处编辑副标题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2" r:id="rId3"/>
    <p:sldLayoutId id="2147483651" r:id="rId4"/>
    <p:sldLayoutId id="2147483653" r:id="rId5"/>
    <p:sldLayoutId id="214748365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服务化的网站架构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大型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开发团队中，大规模功能服务化的网站架构经验分享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961870" y="332656"/>
            <a:ext cx="7210530" cy="2045841"/>
            <a:chOff x="539552" y="260648"/>
            <a:chExt cx="7210530" cy="2045841"/>
          </a:xfrm>
        </p:grpSpPr>
        <p:sp>
          <p:nvSpPr>
            <p:cNvPr id="7" name="TextBox 6"/>
            <p:cNvSpPr txBox="1"/>
            <p:nvPr/>
          </p:nvSpPr>
          <p:spPr>
            <a:xfrm>
              <a:off x="765306" y="404664"/>
              <a:ext cx="142680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rgbClr val="323232"/>
                  </a:solidFill>
                </a:rPr>
                <a:t>Photo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47864" y="1124744"/>
              <a:ext cx="621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323232"/>
                  </a:solidFill>
                </a:rPr>
                <a:t>Diary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3688" y="1340768"/>
              <a:ext cx="9813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323232"/>
                  </a:solidFill>
                </a:rPr>
                <a:t>Friend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11960" y="260648"/>
              <a:ext cx="9913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323232"/>
                  </a:solidFill>
                </a:rPr>
                <a:t>Feed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55976" y="1628800"/>
              <a:ext cx="11801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323232"/>
                  </a:solidFill>
                </a:rPr>
                <a:t>Music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4128" y="692696"/>
              <a:ext cx="7160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323232"/>
                  </a:solidFill>
                </a:rPr>
                <a:t>Poll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68144" y="1412776"/>
              <a:ext cx="6487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323232"/>
                  </a:solidFill>
                </a:rPr>
                <a:t>Invite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60232" y="548680"/>
              <a:ext cx="10898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323232"/>
                  </a:solidFill>
                </a:rPr>
                <a:t>message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9552" y="1844824"/>
              <a:ext cx="100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323232"/>
                  </a:solidFill>
                </a:rPr>
                <a:t>search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常规的开发模式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为了获得系统的</a:t>
            </a:r>
            <a:r>
              <a:rPr lang="zh-CN" altLang="en-US" dirty="0" smtClean="0">
                <a:solidFill>
                  <a:srgbClr val="FFC000"/>
                </a:solidFill>
              </a:rPr>
              <a:t>高性能</a:t>
            </a:r>
            <a:r>
              <a:rPr lang="zh-CN" altLang="en-US" dirty="0" smtClean="0"/>
              <a:t>，你使用了</a:t>
            </a:r>
            <a:r>
              <a:rPr lang="en-US" altLang="zh-CN" dirty="0" err="1" smtClean="0"/>
              <a:t>Memcache</a:t>
            </a:r>
            <a:r>
              <a:rPr lang="zh-CN" altLang="en-US" dirty="0" smtClean="0"/>
              <a:t>进行数据缓存，使用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进行异步处理，使用</a:t>
            </a:r>
            <a:r>
              <a:rPr lang="en-US" altLang="zh-CN" dirty="0" err="1" smtClean="0"/>
              <a:t>Xcache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PHP</a:t>
            </a:r>
            <a:r>
              <a:rPr lang="zh-CN" altLang="en-US" dirty="0" smtClean="0"/>
              <a:t>代码加速，使用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减少查询锁等等</a:t>
            </a:r>
            <a:r>
              <a:rPr lang="en-US" altLang="zh-CN" dirty="0" smtClean="0"/>
              <a:t>…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也对</a:t>
            </a:r>
            <a:r>
              <a:rPr lang="en-US" altLang="zh-CN" dirty="0" smtClean="0"/>
              <a:t>30</a:t>
            </a:r>
            <a:r>
              <a:rPr lang="zh-CN" altLang="en-US" dirty="0" smtClean="0"/>
              <a:t>名开发人员进行了尽可能的大型网站架构、代码优化培训。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常规的开发模式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这样的架构已经很主流，还有什么可担心的？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前言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常规的开发模式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C000"/>
                </a:solidFill>
              </a:rPr>
              <a:t>潜藏的问题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服务化的开发模式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解决方案（</a:t>
            </a:r>
            <a:r>
              <a:rPr lang="en-US" altLang="zh-CN" dirty="0" smtClean="0"/>
              <a:t>PHP </a:t>
            </a:r>
            <a:r>
              <a:rPr lang="en-US" altLang="zh-CN" dirty="0" err="1" smtClean="0"/>
              <a:t>FastRPC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PHP Services Proxy)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小结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潜藏的问题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常规开发模式下，负责</a:t>
            </a:r>
            <a:r>
              <a:rPr lang="en-US" altLang="zh-CN" dirty="0" smtClean="0"/>
              <a:t>SNS</a:t>
            </a:r>
            <a:r>
              <a:rPr lang="zh-CN" altLang="en-US" dirty="0" smtClean="0"/>
              <a:t>网站首页的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工程师</a:t>
            </a:r>
            <a:r>
              <a:rPr lang="en-US" altLang="zh-CN" dirty="0" smtClean="0"/>
              <a:t>A</a:t>
            </a:r>
            <a:r>
              <a:rPr lang="zh-CN" altLang="en-US" dirty="0" smtClean="0"/>
              <a:t>君希望访问</a:t>
            </a:r>
            <a:r>
              <a:rPr lang="en-US" altLang="zh-CN" dirty="0" smtClean="0"/>
              <a:t>B</a:t>
            </a:r>
            <a:r>
              <a:rPr lang="zh-CN" altLang="en-US" dirty="0" smtClean="0"/>
              <a:t>君的相册功能，通过加载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文件并实例化对象，然后调用相应方法，如下：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Index.php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00B0F0"/>
                </a:solidFill>
              </a:rPr>
              <a:t>&lt;?</a:t>
            </a:r>
            <a:r>
              <a:rPr lang="en-US" altLang="zh-CN" dirty="0" err="1" smtClean="0">
                <a:solidFill>
                  <a:srgbClr val="00B0F0"/>
                </a:solidFill>
              </a:rPr>
              <a:t>php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F0"/>
                </a:solidFill>
              </a:rPr>
              <a:t>Include (‘Model/Photo.php’);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F0"/>
                </a:solidFill>
              </a:rPr>
              <a:t>$photo = new Photo();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F0"/>
                </a:solidFill>
              </a:rPr>
              <a:t>$photo-&gt;</a:t>
            </a:r>
            <a:r>
              <a:rPr lang="en-US" altLang="zh-CN" dirty="0" err="1" smtClean="0">
                <a:solidFill>
                  <a:srgbClr val="00B0F0"/>
                </a:solidFill>
              </a:rPr>
              <a:t>getList</a:t>
            </a:r>
            <a:r>
              <a:rPr lang="en-US" altLang="zh-CN" dirty="0" smtClean="0">
                <a:solidFill>
                  <a:srgbClr val="00B0F0"/>
                </a:solidFill>
              </a:rPr>
              <a:t>(…);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F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F0"/>
                </a:solidFill>
              </a:rPr>
              <a:t>?&gt;</a:t>
            </a:r>
            <a:br>
              <a:rPr lang="en-US" altLang="zh-CN" dirty="0" smtClean="0">
                <a:solidFill>
                  <a:srgbClr val="00B0F0"/>
                </a:solidFill>
              </a:rPr>
            </a:b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zh-CN" altLang="en-US" dirty="0" smtClean="0"/>
              <a:t>潜藏的问题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：程序代码</a:t>
            </a:r>
            <a:r>
              <a:rPr lang="zh-CN" altLang="en-US" dirty="0" smtClean="0">
                <a:solidFill>
                  <a:srgbClr val="FFC000"/>
                </a:solidFill>
              </a:rPr>
              <a:t>高度耦合</a:t>
            </a:r>
            <a:r>
              <a:rPr lang="zh-CN" altLang="en-US" dirty="0" smtClean="0"/>
              <a:t>、功能模块</a:t>
            </a:r>
            <a:r>
              <a:rPr lang="zh-CN" altLang="en-US" dirty="0" smtClean="0">
                <a:solidFill>
                  <a:srgbClr val="FFC000"/>
                </a:solidFill>
              </a:rPr>
              <a:t>不可控！</a:t>
            </a:r>
          </a:p>
          <a:p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</p:txBody>
      </p:sp>
      <p:grpSp>
        <p:nvGrpSpPr>
          <p:cNvPr id="13" name="组合 12"/>
          <p:cNvGrpSpPr/>
          <p:nvPr/>
        </p:nvGrpSpPr>
        <p:grpSpPr>
          <a:xfrm>
            <a:off x="2267744" y="4149080"/>
            <a:ext cx="4752528" cy="2448272"/>
            <a:chOff x="2771800" y="4221088"/>
            <a:chExt cx="4392488" cy="2232248"/>
          </a:xfrm>
        </p:grpSpPr>
        <p:sp>
          <p:nvSpPr>
            <p:cNvPr id="12" name="圆角矩形 11"/>
            <p:cNvSpPr/>
            <p:nvPr/>
          </p:nvSpPr>
          <p:spPr>
            <a:xfrm>
              <a:off x="2771800" y="4221088"/>
              <a:ext cx="4392488" cy="2232248"/>
            </a:xfrm>
            <a:prstGeom prst="roundRect">
              <a:avLst>
                <a:gd name="adj" fmla="val 1022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Linux Process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915816" y="4725144"/>
              <a:ext cx="4104456" cy="1656184"/>
            </a:xfrm>
            <a:prstGeom prst="roundRect">
              <a:avLst>
                <a:gd name="adj" fmla="val 118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Index.php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059832" y="5229200"/>
              <a:ext cx="3816424" cy="1099069"/>
            </a:xfrm>
            <a:prstGeom prst="roundRect">
              <a:avLst>
                <a:gd name="adj" fmla="val 1184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Photo.php</a:t>
              </a:r>
              <a:endParaRPr lang="zh-CN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95536" y="1556792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Photo.php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实例的任何严重异常都会造成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Index.php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进程的崩溃，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Index.php</a:t>
            </a:r>
            <a:r>
              <a:rPr lang="zh-CN" altLang="en-US" sz="24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被动宿主</a:t>
            </a:r>
            <a:endParaRPr lang="en-US" altLang="zh-CN" sz="2400" dirty="0" smtClean="0">
              <a:solidFill>
                <a:srgbClr val="00B0F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如果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$photo-&gt;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getList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(…)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出现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SQL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慢查询，将导致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Index.php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进入阻塞状态，无法超时断开</a:t>
            </a:r>
          </a:p>
          <a:p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潜藏的问题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C000"/>
                </a:solidFill>
              </a:rPr>
              <a:t>安全</a:t>
            </a:r>
            <a:r>
              <a:rPr lang="zh-CN" altLang="en-US" dirty="0" smtClean="0"/>
              <a:t>性无保障</a:t>
            </a:r>
            <a:endParaRPr lang="en-US" altLang="zh-CN" dirty="0" smtClean="0"/>
          </a:p>
          <a:p>
            <a:pPr marL="514350" indent="-514350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81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Photo.php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文件中如果涉及到加解密算法，由于是通过共享源代码方式互相调用，加密算法的安全性无法得到保障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也无法对数据库的来源请求进行严格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限制，例如支付类型的功能模块。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潜藏的问题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zh-CN" altLang="en-US" dirty="0" smtClean="0"/>
              <a:t>问题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：环境</a:t>
            </a:r>
            <a:r>
              <a:rPr lang="zh-CN" altLang="en-US" dirty="0" smtClean="0">
                <a:solidFill>
                  <a:srgbClr val="FFC000"/>
                </a:solidFill>
              </a:rPr>
              <a:t>配置依赖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7544" y="1556792"/>
            <a:ext cx="81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宿主环境的配置必须包含与调用的模块所需要的所有配置，否则模块无法执行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2400" dirty="0" smtClean="0">
                <a:latin typeface="黑体" pitchFamily="49" charset="-122"/>
                <a:ea typeface="黑体" pitchFamily="49" charset="-122"/>
              </a:rPr>
            </a:b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任何模块的版本发布都必须同步源代码至所有服务器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755576" y="4149080"/>
            <a:ext cx="3672408" cy="2304256"/>
            <a:chOff x="4355976" y="3140968"/>
            <a:chExt cx="3672408" cy="23042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圆角矩形 28"/>
            <p:cNvSpPr/>
            <p:nvPr/>
          </p:nvSpPr>
          <p:spPr>
            <a:xfrm>
              <a:off x="4355976" y="3140968"/>
              <a:ext cx="3672408" cy="2304256"/>
            </a:xfrm>
            <a:prstGeom prst="roundRect">
              <a:avLst>
                <a:gd name="adj" fmla="val 8535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Web Server 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组合 7"/>
            <p:cNvGrpSpPr/>
            <p:nvPr/>
          </p:nvGrpSpPr>
          <p:grpSpPr>
            <a:xfrm>
              <a:off x="4499992" y="3573016"/>
              <a:ext cx="3384376" cy="1719929"/>
              <a:chOff x="4139952" y="4221088"/>
              <a:chExt cx="4392488" cy="2232248"/>
            </a:xfrm>
          </p:grpSpPr>
          <p:grpSp>
            <p:nvGrpSpPr>
              <p:cNvPr id="31" name="组合 12"/>
              <p:cNvGrpSpPr/>
              <p:nvPr/>
            </p:nvGrpSpPr>
            <p:grpSpPr>
              <a:xfrm>
                <a:off x="4139952" y="4221088"/>
                <a:ext cx="4392488" cy="2232248"/>
                <a:chOff x="2771800" y="4221088"/>
                <a:chExt cx="4392488" cy="2232248"/>
              </a:xfrm>
            </p:grpSpPr>
            <p:sp>
              <p:nvSpPr>
                <p:cNvPr id="33" name="圆角矩形 32"/>
                <p:cNvSpPr/>
                <p:nvPr/>
              </p:nvSpPr>
              <p:spPr>
                <a:xfrm>
                  <a:off x="2771800" y="4221088"/>
                  <a:ext cx="4392488" cy="2232248"/>
                </a:xfrm>
                <a:prstGeom prst="roundRect">
                  <a:avLst>
                    <a:gd name="adj" fmla="val 10226"/>
                  </a:avLst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dirty="0" smtClean="0"/>
                    <a:t>Linux Process</a:t>
                  </a:r>
                  <a:endParaRPr lang="zh-CN" altLang="en-US" dirty="0"/>
                </a:p>
              </p:txBody>
            </p:sp>
            <p:sp>
              <p:nvSpPr>
                <p:cNvPr id="34" name="圆角矩形 33"/>
                <p:cNvSpPr/>
                <p:nvPr/>
              </p:nvSpPr>
              <p:spPr>
                <a:xfrm>
                  <a:off x="2915816" y="4725144"/>
                  <a:ext cx="4104456" cy="1656184"/>
                </a:xfrm>
                <a:prstGeom prst="roundRect">
                  <a:avLst>
                    <a:gd name="adj" fmla="val 1186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dirty="0" smtClean="0"/>
                    <a:t>Index.php</a:t>
                  </a:r>
                  <a:endParaRPr lang="zh-CN" altLang="en-US" dirty="0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>
                  <a:off x="3059832" y="5229200"/>
                  <a:ext cx="1899454" cy="1099069"/>
                </a:xfrm>
                <a:prstGeom prst="roundRect">
                  <a:avLst>
                    <a:gd name="adj" fmla="val 11844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Photo.php</a:t>
                  </a:r>
                  <a:endParaRPr lang="zh-CN" altLang="en-US" dirty="0"/>
                </a:p>
              </p:txBody>
            </p:sp>
          </p:grpSp>
          <p:sp>
            <p:nvSpPr>
              <p:cNvPr id="32" name="圆角矩形 31"/>
              <p:cNvSpPr/>
              <p:nvPr/>
            </p:nvSpPr>
            <p:spPr>
              <a:xfrm>
                <a:off x="6372200" y="5229200"/>
                <a:ext cx="1899454" cy="1099069"/>
              </a:xfrm>
              <a:prstGeom prst="roundRect">
                <a:avLst>
                  <a:gd name="adj" fmla="val 11844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User.php</a:t>
                </a:r>
                <a:endParaRPr lang="zh-CN" altLang="en-US" dirty="0"/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4716016" y="4149080"/>
            <a:ext cx="3672408" cy="2304256"/>
            <a:chOff x="4355976" y="3140968"/>
            <a:chExt cx="3672408" cy="23042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圆角矩形 36"/>
            <p:cNvSpPr/>
            <p:nvPr/>
          </p:nvSpPr>
          <p:spPr>
            <a:xfrm>
              <a:off x="4355976" y="3140968"/>
              <a:ext cx="3672408" cy="2304256"/>
            </a:xfrm>
            <a:prstGeom prst="roundRect">
              <a:avLst>
                <a:gd name="adj" fmla="val 8535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Web Server N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38" name="组合 7"/>
            <p:cNvGrpSpPr/>
            <p:nvPr/>
          </p:nvGrpSpPr>
          <p:grpSpPr>
            <a:xfrm>
              <a:off x="4499992" y="3573016"/>
              <a:ext cx="3384376" cy="1719929"/>
              <a:chOff x="4139952" y="4221088"/>
              <a:chExt cx="4392488" cy="2232248"/>
            </a:xfrm>
          </p:grpSpPr>
          <p:grpSp>
            <p:nvGrpSpPr>
              <p:cNvPr id="39" name="组合 12"/>
              <p:cNvGrpSpPr/>
              <p:nvPr/>
            </p:nvGrpSpPr>
            <p:grpSpPr>
              <a:xfrm>
                <a:off x="4139952" y="4221088"/>
                <a:ext cx="4392488" cy="2232248"/>
                <a:chOff x="2771800" y="4221088"/>
                <a:chExt cx="4392488" cy="2232248"/>
              </a:xfrm>
            </p:grpSpPr>
            <p:sp>
              <p:nvSpPr>
                <p:cNvPr id="41" name="圆角矩形 40"/>
                <p:cNvSpPr/>
                <p:nvPr/>
              </p:nvSpPr>
              <p:spPr>
                <a:xfrm>
                  <a:off x="2771800" y="4221088"/>
                  <a:ext cx="4392488" cy="2232248"/>
                </a:xfrm>
                <a:prstGeom prst="roundRect">
                  <a:avLst>
                    <a:gd name="adj" fmla="val 10226"/>
                  </a:avLst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dirty="0" smtClean="0"/>
                    <a:t>Linux Process</a:t>
                  </a:r>
                  <a:endParaRPr lang="zh-CN" altLang="en-US" dirty="0"/>
                </a:p>
              </p:txBody>
            </p:sp>
            <p:sp>
              <p:nvSpPr>
                <p:cNvPr id="42" name="圆角矩形 41"/>
                <p:cNvSpPr/>
                <p:nvPr/>
              </p:nvSpPr>
              <p:spPr>
                <a:xfrm>
                  <a:off x="2915816" y="4725144"/>
                  <a:ext cx="4104456" cy="1656184"/>
                </a:xfrm>
                <a:prstGeom prst="roundRect">
                  <a:avLst>
                    <a:gd name="adj" fmla="val 1186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dirty="0" smtClean="0"/>
                    <a:t>Index.php</a:t>
                  </a:r>
                  <a:endParaRPr lang="zh-CN" altLang="en-US" dirty="0"/>
                </a:p>
              </p:txBody>
            </p:sp>
            <p:sp>
              <p:nvSpPr>
                <p:cNvPr id="43" name="圆角矩形 42"/>
                <p:cNvSpPr/>
                <p:nvPr/>
              </p:nvSpPr>
              <p:spPr>
                <a:xfrm>
                  <a:off x="3059832" y="5229200"/>
                  <a:ext cx="1899454" cy="1099069"/>
                </a:xfrm>
                <a:prstGeom prst="roundRect">
                  <a:avLst>
                    <a:gd name="adj" fmla="val 11844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Photo.php</a:t>
                  </a:r>
                  <a:endParaRPr lang="zh-CN" altLang="en-US" dirty="0"/>
                </a:p>
              </p:txBody>
            </p:sp>
          </p:grpSp>
          <p:sp>
            <p:nvSpPr>
              <p:cNvPr id="40" name="圆角矩形 39"/>
              <p:cNvSpPr/>
              <p:nvPr/>
            </p:nvSpPr>
            <p:spPr>
              <a:xfrm>
                <a:off x="6372200" y="5229200"/>
                <a:ext cx="1899454" cy="1099069"/>
              </a:xfrm>
              <a:prstGeom prst="roundRect">
                <a:avLst>
                  <a:gd name="adj" fmla="val 11844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User.php</a:t>
                </a:r>
                <a:endParaRPr lang="zh-CN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潜藏的问题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实际上，负责首页的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君不仅仅只调用一个相册功能，通常还调用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君的</a:t>
            </a:r>
            <a:r>
              <a:rPr lang="en-US" altLang="zh-CN" dirty="0" smtClean="0"/>
              <a:t>User.php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</a:t>
            </a:r>
            <a:r>
              <a:rPr lang="zh-CN" altLang="en-US" dirty="0" smtClean="0"/>
              <a:t>君的</a:t>
            </a:r>
            <a:r>
              <a:rPr lang="en-US" altLang="zh-CN" dirty="0" smtClean="0"/>
              <a:t>Feed.php…</a:t>
            </a:r>
            <a:br>
              <a:rPr lang="en-US" altLang="zh-CN" dirty="0" smtClean="0"/>
            </a:br>
            <a:endParaRPr lang="en-US" altLang="zh-CN" sz="1800" dirty="0" smtClean="0">
              <a:solidFill>
                <a:srgbClr val="FFC000"/>
              </a:solidFill>
            </a:endParaRPr>
          </a:p>
          <a:p>
            <a:r>
              <a:rPr lang="en-US" altLang="zh-CN" sz="1400" dirty="0" smtClean="0">
                <a:solidFill>
                  <a:srgbClr val="FFC000"/>
                </a:solidFill>
              </a:rPr>
              <a:t>Index.php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>
                <a:solidFill>
                  <a:srgbClr val="00B0F0"/>
                </a:solidFill>
              </a:rPr>
              <a:t>&lt;?</a:t>
            </a:r>
            <a:r>
              <a:rPr lang="en-US" altLang="zh-CN" sz="1400" dirty="0" err="1" smtClean="0">
                <a:solidFill>
                  <a:srgbClr val="00B0F0"/>
                </a:solidFill>
              </a:rPr>
              <a:t>php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r>
              <a:rPr lang="en-US" altLang="zh-CN" sz="1400" dirty="0" smtClean="0">
                <a:solidFill>
                  <a:srgbClr val="00B0F0"/>
                </a:solidFill>
              </a:rPr>
              <a:t>Include (‘Model/Photo.php’);</a:t>
            </a:r>
          </a:p>
          <a:p>
            <a:r>
              <a:rPr lang="en-US" altLang="zh-CN" sz="1400" dirty="0" smtClean="0">
                <a:solidFill>
                  <a:srgbClr val="00B0F0"/>
                </a:solidFill>
              </a:rPr>
              <a:t>$photo = new Photo();</a:t>
            </a:r>
          </a:p>
          <a:p>
            <a:r>
              <a:rPr lang="en-US" altLang="zh-CN" sz="1400" dirty="0" smtClean="0">
                <a:solidFill>
                  <a:srgbClr val="00B0F0"/>
                </a:solidFill>
              </a:rPr>
              <a:t>$photo-&gt;</a:t>
            </a:r>
            <a:r>
              <a:rPr lang="en-US" altLang="zh-CN" sz="1400" dirty="0" err="1" smtClean="0">
                <a:solidFill>
                  <a:srgbClr val="00B0F0"/>
                </a:solidFill>
              </a:rPr>
              <a:t>getList</a:t>
            </a:r>
            <a:r>
              <a:rPr lang="en-US" altLang="zh-CN" sz="1400" dirty="0" smtClean="0">
                <a:solidFill>
                  <a:srgbClr val="00B0F0"/>
                </a:solidFill>
              </a:rPr>
              <a:t>(…);</a:t>
            </a:r>
          </a:p>
          <a:p>
            <a:endParaRPr lang="en-US" altLang="zh-CN" sz="1400" dirty="0" smtClean="0">
              <a:solidFill>
                <a:srgbClr val="00B0F0"/>
              </a:solidFill>
            </a:endParaRPr>
          </a:p>
          <a:p>
            <a:r>
              <a:rPr lang="en-US" altLang="zh-CN" sz="1400" dirty="0" smtClean="0">
                <a:solidFill>
                  <a:srgbClr val="00B0F0"/>
                </a:solidFill>
              </a:rPr>
              <a:t>Include (‘Model/User.php’);</a:t>
            </a:r>
          </a:p>
          <a:p>
            <a:r>
              <a:rPr lang="en-US" altLang="zh-CN" sz="1400" dirty="0" smtClean="0">
                <a:solidFill>
                  <a:srgbClr val="00B0F0"/>
                </a:solidFill>
              </a:rPr>
              <a:t>$user = new User();</a:t>
            </a:r>
          </a:p>
          <a:p>
            <a:r>
              <a:rPr lang="en-US" altLang="zh-CN" sz="1400" dirty="0" smtClean="0">
                <a:solidFill>
                  <a:srgbClr val="00B0F0"/>
                </a:solidFill>
              </a:rPr>
              <a:t>$user-&gt;get(‘Name’);</a:t>
            </a:r>
          </a:p>
          <a:p>
            <a:endParaRPr lang="en-US" altLang="zh-CN" sz="1400" dirty="0" smtClean="0">
              <a:solidFill>
                <a:srgbClr val="00B0F0"/>
              </a:solidFill>
            </a:endParaRPr>
          </a:p>
          <a:p>
            <a:r>
              <a:rPr lang="en-US" altLang="zh-CN" sz="1400" dirty="0" smtClean="0">
                <a:solidFill>
                  <a:srgbClr val="00B0F0"/>
                </a:solidFill>
              </a:rPr>
              <a:t>Include (‘Model/Feed.php’);</a:t>
            </a:r>
          </a:p>
          <a:p>
            <a:r>
              <a:rPr lang="en-US" altLang="zh-CN" sz="1400" dirty="0" smtClean="0">
                <a:solidFill>
                  <a:srgbClr val="00B0F0"/>
                </a:solidFill>
              </a:rPr>
              <a:t>$feed= new Feed();</a:t>
            </a:r>
          </a:p>
          <a:p>
            <a:r>
              <a:rPr lang="en-US" altLang="zh-CN" sz="1400" dirty="0" smtClean="0">
                <a:solidFill>
                  <a:srgbClr val="00B0F0"/>
                </a:solidFill>
              </a:rPr>
              <a:t>$feed&gt;</a:t>
            </a:r>
            <a:r>
              <a:rPr lang="en-US" altLang="zh-CN" sz="1400" dirty="0" err="1" smtClean="0">
                <a:solidFill>
                  <a:srgbClr val="00B0F0"/>
                </a:solidFill>
              </a:rPr>
              <a:t>getList</a:t>
            </a:r>
            <a:r>
              <a:rPr lang="en-US" altLang="zh-CN" sz="1400" dirty="0" smtClean="0">
                <a:solidFill>
                  <a:srgbClr val="00B0F0"/>
                </a:solidFill>
              </a:rPr>
              <a:t>(…);</a:t>
            </a:r>
          </a:p>
          <a:p>
            <a:endParaRPr lang="en-US" altLang="zh-CN" sz="1400" dirty="0" smtClean="0">
              <a:solidFill>
                <a:srgbClr val="00B0F0"/>
              </a:solidFill>
            </a:endParaRPr>
          </a:p>
          <a:p>
            <a:r>
              <a:rPr lang="en-US" altLang="zh-CN" sz="1400" dirty="0" smtClean="0">
                <a:solidFill>
                  <a:srgbClr val="00B0F0"/>
                </a:solidFill>
              </a:rPr>
              <a:t>Include (‘Model/</a:t>
            </a:r>
            <a:r>
              <a:rPr lang="en-US" altLang="zh-CN" sz="1400" dirty="0" err="1" smtClean="0">
                <a:solidFill>
                  <a:srgbClr val="00B0F0"/>
                </a:solidFill>
              </a:rPr>
              <a:t>Diaryphp</a:t>
            </a:r>
            <a:r>
              <a:rPr lang="en-US" altLang="zh-CN" sz="1400" dirty="0" smtClean="0">
                <a:solidFill>
                  <a:srgbClr val="00B0F0"/>
                </a:solidFill>
              </a:rPr>
              <a:t>’);</a:t>
            </a:r>
          </a:p>
          <a:p>
            <a:r>
              <a:rPr lang="en-US" altLang="zh-CN" sz="1400" dirty="0" smtClean="0">
                <a:solidFill>
                  <a:srgbClr val="00B0F0"/>
                </a:solidFill>
              </a:rPr>
              <a:t>$diary= new Diary();</a:t>
            </a:r>
          </a:p>
          <a:p>
            <a:r>
              <a:rPr lang="en-US" altLang="zh-CN" sz="1400" dirty="0" smtClean="0">
                <a:solidFill>
                  <a:srgbClr val="00B0F0"/>
                </a:solidFill>
              </a:rPr>
              <a:t>$diary&gt;</a:t>
            </a:r>
            <a:r>
              <a:rPr lang="en-US" altLang="zh-CN" sz="1400" dirty="0" err="1" smtClean="0">
                <a:solidFill>
                  <a:srgbClr val="00B0F0"/>
                </a:solidFill>
              </a:rPr>
              <a:t>getList</a:t>
            </a:r>
            <a:r>
              <a:rPr lang="en-US" altLang="zh-CN" sz="1400" dirty="0" smtClean="0">
                <a:solidFill>
                  <a:srgbClr val="00B0F0"/>
                </a:solidFill>
              </a:rPr>
              <a:t>(…);</a:t>
            </a:r>
          </a:p>
          <a:p>
            <a:r>
              <a:rPr lang="en-US" altLang="zh-CN" sz="1400" dirty="0" smtClean="0">
                <a:solidFill>
                  <a:srgbClr val="00B0F0"/>
                </a:solidFill>
              </a:rPr>
              <a:t>…</a:t>
            </a:r>
          </a:p>
          <a:p>
            <a:endParaRPr lang="en-US" altLang="zh-CN" sz="14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潜藏的问题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在一个</a:t>
            </a:r>
            <a:r>
              <a:rPr lang="en-US" altLang="zh-CN" dirty="0" smtClean="0"/>
              <a:t>30</a:t>
            </a:r>
            <a:r>
              <a:rPr lang="zh-CN" altLang="en-US" dirty="0" smtClean="0"/>
              <a:t>人的大型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开发团队中，在一个日</a:t>
            </a:r>
            <a:r>
              <a:rPr lang="en-US" altLang="zh-CN" dirty="0" smtClean="0"/>
              <a:t>PV1000W</a:t>
            </a:r>
            <a:r>
              <a:rPr lang="zh-CN" altLang="en-US" dirty="0" smtClean="0"/>
              <a:t>的网站中，显然这样通过</a:t>
            </a:r>
            <a:r>
              <a:rPr lang="zh-CN" altLang="en-US" dirty="0" smtClean="0">
                <a:solidFill>
                  <a:srgbClr val="FFC000"/>
                </a:solidFill>
              </a:rPr>
              <a:t>共享源代码</a:t>
            </a:r>
            <a:r>
              <a:rPr lang="zh-CN" altLang="en-US" dirty="0" smtClean="0"/>
              <a:t>以互相调用模块功能的开发模式非常令人担心</a:t>
            </a:r>
            <a:endParaRPr lang="en-US" altLang="zh-CN" dirty="0" smtClean="0"/>
          </a:p>
          <a:p>
            <a:r>
              <a:rPr lang="zh-CN" altLang="en-US" dirty="0" smtClean="0"/>
              <a:t>架构的</a:t>
            </a:r>
            <a:r>
              <a:rPr lang="zh-CN" altLang="en-US" dirty="0" smtClean="0">
                <a:solidFill>
                  <a:srgbClr val="FFC000"/>
                </a:solidFill>
              </a:rPr>
              <a:t>骨牌效应</a:t>
            </a:r>
            <a:r>
              <a:rPr lang="zh-CN" altLang="en-US" dirty="0" smtClean="0"/>
              <a:t>随时都可能因为某位工程师的不小心而爆发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347864" y="3212976"/>
            <a:ext cx="3080998" cy="3240361"/>
            <a:chOff x="441942" y="1459182"/>
            <a:chExt cx="4176464" cy="4392489"/>
          </a:xfrm>
        </p:grpSpPr>
        <p:sp>
          <p:nvSpPr>
            <p:cNvPr id="7" name="圆角矩形 6"/>
            <p:cNvSpPr/>
            <p:nvPr/>
          </p:nvSpPr>
          <p:spPr>
            <a:xfrm>
              <a:off x="441942" y="1459182"/>
              <a:ext cx="4176464" cy="4392489"/>
            </a:xfrm>
            <a:prstGeom prst="roundRect">
              <a:avLst>
                <a:gd name="adj" fmla="val 514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Linux Process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60462" y="2072463"/>
              <a:ext cx="3902598" cy="3732802"/>
            </a:xfrm>
            <a:prstGeom prst="roundRect">
              <a:avLst>
                <a:gd name="adj" fmla="val 54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Index.php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83569" y="2708921"/>
              <a:ext cx="3456383" cy="432048"/>
            </a:xfrm>
            <a:prstGeom prst="roundRect">
              <a:avLst>
                <a:gd name="adj" fmla="val 1184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Photo.php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83568" y="3212978"/>
              <a:ext cx="3456384" cy="432048"/>
            </a:xfrm>
            <a:prstGeom prst="roundRect">
              <a:avLst>
                <a:gd name="adj" fmla="val 1184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User.php</a:t>
              </a:r>
              <a:endParaRPr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83568" y="3717032"/>
              <a:ext cx="3456384" cy="432048"/>
            </a:xfrm>
            <a:prstGeom prst="roundRect">
              <a:avLst>
                <a:gd name="adj" fmla="val 1184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Poll.php</a:t>
              </a:r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83568" y="4221088"/>
              <a:ext cx="3456384" cy="432048"/>
            </a:xfrm>
            <a:prstGeom prst="roundRect">
              <a:avLst>
                <a:gd name="adj" fmla="val 1184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Diary.php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83568" y="4725144"/>
              <a:ext cx="3456384" cy="432048"/>
            </a:xfrm>
            <a:prstGeom prst="roundRect">
              <a:avLst>
                <a:gd name="adj" fmla="val 1184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Feed.php</a:t>
              </a:r>
              <a:endParaRPr lang="zh-CN" alt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83568" y="5229200"/>
              <a:ext cx="3456384" cy="432048"/>
            </a:xfrm>
            <a:prstGeom prst="roundRect">
              <a:avLst>
                <a:gd name="adj" fmla="val 1184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前言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常规的开发模式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潜藏的问题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C000"/>
                </a:solidFill>
              </a:rPr>
              <a:t>服务化的开发模式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解决方案（</a:t>
            </a:r>
            <a:r>
              <a:rPr lang="en-US" altLang="zh-CN" dirty="0" smtClean="0"/>
              <a:t>PHP </a:t>
            </a:r>
            <a:r>
              <a:rPr lang="en-US" altLang="zh-CN" dirty="0" err="1" smtClean="0"/>
              <a:t>FastRPC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PHP Services Proxy)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小结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前言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常规的开发模式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潜藏的问题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服务化的开发模式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解决方案（</a:t>
            </a:r>
            <a:r>
              <a:rPr lang="en-US" altLang="zh-CN" dirty="0" smtClean="0"/>
              <a:t>PHP </a:t>
            </a:r>
            <a:r>
              <a:rPr lang="en-US" altLang="zh-CN" dirty="0" err="1" smtClean="0"/>
              <a:t>FastRPC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PHP Services Proxy)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小结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服务化的开发模式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服务化的开发模式是将常规的开发模式中，</a:t>
            </a:r>
            <a:r>
              <a:rPr lang="en-US" altLang="zh-CN" dirty="0" smtClean="0">
                <a:solidFill>
                  <a:srgbClr val="FFC000"/>
                </a:solidFill>
              </a:rPr>
              <a:t>Model</a:t>
            </a:r>
            <a:r>
              <a:rPr lang="zh-CN" altLang="en-US" dirty="0" smtClean="0"/>
              <a:t>部分的功能通过某种分布式技术，在物理层面抽象成为</a:t>
            </a:r>
            <a:r>
              <a:rPr lang="zh-CN" altLang="en-US" dirty="0" smtClean="0">
                <a:solidFill>
                  <a:srgbClr val="FFC000"/>
                </a:solidFill>
              </a:rPr>
              <a:t>独立运行</a:t>
            </a:r>
            <a:r>
              <a:rPr lang="zh-CN" altLang="en-US" dirty="0" smtClean="0"/>
              <a:t>的系统；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服务化的开发模式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将常规开发模式中的对象实例的本地</a:t>
            </a:r>
            <a:r>
              <a:rPr lang="zh-CN" altLang="en-US" dirty="0" smtClean="0">
                <a:solidFill>
                  <a:srgbClr val="FFC000"/>
                </a:solidFill>
              </a:rPr>
              <a:t>对象方法</a:t>
            </a:r>
            <a:r>
              <a:rPr lang="zh-CN" altLang="en-US" dirty="0" smtClean="0"/>
              <a:t>调用，转变为远程服务的</a:t>
            </a:r>
            <a:r>
              <a:rPr lang="zh-CN" altLang="en-US" dirty="0" smtClean="0">
                <a:solidFill>
                  <a:srgbClr val="FFC000"/>
                </a:solidFill>
              </a:rPr>
              <a:t>接口请求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395536" y="2420888"/>
            <a:ext cx="8280920" cy="3465676"/>
            <a:chOff x="395536" y="2420888"/>
            <a:chExt cx="8280920" cy="3465676"/>
          </a:xfrm>
        </p:grpSpPr>
        <p:grpSp>
          <p:nvGrpSpPr>
            <p:cNvPr id="5" name="组合 27"/>
            <p:cNvGrpSpPr/>
            <p:nvPr/>
          </p:nvGrpSpPr>
          <p:grpSpPr>
            <a:xfrm>
              <a:off x="395536" y="2420888"/>
              <a:ext cx="3600400" cy="2808312"/>
              <a:chOff x="467544" y="2420888"/>
              <a:chExt cx="3600400" cy="2808312"/>
            </a:xfrm>
          </p:grpSpPr>
          <p:grpSp>
            <p:nvGrpSpPr>
              <p:cNvPr id="14" name="组合 16"/>
              <p:cNvGrpSpPr/>
              <p:nvPr/>
            </p:nvGrpSpPr>
            <p:grpSpPr>
              <a:xfrm>
                <a:off x="467544" y="2780928"/>
                <a:ext cx="3600400" cy="2448272"/>
                <a:chOff x="2771800" y="4221088"/>
                <a:chExt cx="4392488" cy="2232248"/>
              </a:xfrm>
            </p:grpSpPr>
            <p:sp>
              <p:nvSpPr>
                <p:cNvPr id="16" name="圆角矩形 15"/>
                <p:cNvSpPr/>
                <p:nvPr/>
              </p:nvSpPr>
              <p:spPr>
                <a:xfrm>
                  <a:off x="2771800" y="4221088"/>
                  <a:ext cx="4392488" cy="2232248"/>
                </a:xfrm>
                <a:prstGeom prst="roundRect">
                  <a:avLst>
                    <a:gd name="adj" fmla="val 10226"/>
                  </a:avLst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dirty="0" smtClean="0"/>
                    <a:t>Linux Process</a:t>
                  </a:r>
                  <a:endParaRPr lang="zh-CN" altLang="en-US" dirty="0"/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>
                  <a:off x="2915816" y="4725144"/>
                  <a:ext cx="4104456" cy="1656184"/>
                </a:xfrm>
                <a:prstGeom prst="roundRect">
                  <a:avLst>
                    <a:gd name="adj" fmla="val 1186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dirty="0" smtClean="0"/>
                    <a:t>Index.php</a:t>
                  </a:r>
                  <a:endParaRPr lang="zh-CN" altLang="en-US" dirty="0"/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>
                  <a:off x="3059832" y="5229200"/>
                  <a:ext cx="3816424" cy="1099069"/>
                </a:xfrm>
                <a:prstGeom prst="roundRect">
                  <a:avLst>
                    <a:gd name="adj" fmla="val 11844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Photo.php(Proxy)</a:t>
                  </a:r>
                  <a:endParaRPr lang="zh-CN" altLang="en-US" dirty="0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611560" y="2420888"/>
                <a:ext cx="3024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192.168.1.1</a:t>
                </a:r>
                <a:endParaRPr lang="zh-CN" altLang="en-US" dirty="0"/>
              </a:p>
            </p:txBody>
          </p:sp>
        </p:grpSp>
        <p:grpSp>
          <p:nvGrpSpPr>
            <p:cNvPr id="6" name="组合 26"/>
            <p:cNvGrpSpPr/>
            <p:nvPr/>
          </p:nvGrpSpPr>
          <p:grpSpPr>
            <a:xfrm>
              <a:off x="5076056" y="2420888"/>
              <a:ext cx="3600400" cy="2808312"/>
              <a:chOff x="4932040" y="2420888"/>
              <a:chExt cx="3600400" cy="2808312"/>
            </a:xfrm>
          </p:grpSpPr>
          <p:grpSp>
            <p:nvGrpSpPr>
              <p:cNvPr id="9" name="组合 20"/>
              <p:cNvGrpSpPr/>
              <p:nvPr/>
            </p:nvGrpSpPr>
            <p:grpSpPr>
              <a:xfrm>
                <a:off x="4932040" y="2780928"/>
                <a:ext cx="3600400" cy="2448272"/>
                <a:chOff x="2771800" y="4221088"/>
                <a:chExt cx="4392488" cy="2232248"/>
              </a:xfrm>
            </p:grpSpPr>
            <p:sp>
              <p:nvSpPr>
                <p:cNvPr id="11" name="圆角矩形 10"/>
                <p:cNvSpPr/>
                <p:nvPr/>
              </p:nvSpPr>
              <p:spPr>
                <a:xfrm>
                  <a:off x="2771800" y="4221088"/>
                  <a:ext cx="4392488" cy="2232248"/>
                </a:xfrm>
                <a:prstGeom prst="roundRect">
                  <a:avLst>
                    <a:gd name="adj" fmla="val 10226"/>
                  </a:avLst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dirty="0" smtClean="0"/>
                    <a:t>Linux Process</a:t>
                  </a:r>
                  <a:endParaRPr lang="zh-CN" altLang="en-US" dirty="0"/>
                </a:p>
              </p:txBody>
            </p:sp>
            <p:sp>
              <p:nvSpPr>
                <p:cNvPr id="12" name="圆角矩形 11"/>
                <p:cNvSpPr/>
                <p:nvPr/>
              </p:nvSpPr>
              <p:spPr>
                <a:xfrm>
                  <a:off x="2915816" y="4725144"/>
                  <a:ext cx="4104456" cy="1656184"/>
                </a:xfrm>
                <a:prstGeom prst="roundRect">
                  <a:avLst>
                    <a:gd name="adj" fmla="val 1186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dirty="0" smtClean="0"/>
                    <a:t>Photo Services</a:t>
                  </a:r>
                  <a:endParaRPr lang="zh-CN" altLang="en-US" dirty="0"/>
                </a:p>
              </p:txBody>
            </p:sp>
            <p:sp>
              <p:nvSpPr>
                <p:cNvPr id="13" name="圆角矩形 12"/>
                <p:cNvSpPr/>
                <p:nvPr/>
              </p:nvSpPr>
              <p:spPr>
                <a:xfrm>
                  <a:off x="3059832" y="5229200"/>
                  <a:ext cx="3816424" cy="1099069"/>
                </a:xfrm>
                <a:prstGeom prst="roundRect">
                  <a:avLst>
                    <a:gd name="adj" fmla="val 11844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Model</a:t>
                  </a:r>
                  <a:endParaRPr lang="zh-CN" altLang="en-US" dirty="0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5148064" y="2420888"/>
                <a:ext cx="3024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192.168.1.2</a:t>
                </a:r>
                <a:endParaRPr lang="zh-CN" altLang="en-US" dirty="0"/>
              </a:p>
            </p:txBody>
          </p:sp>
        </p:grpSp>
        <p:cxnSp>
          <p:nvCxnSpPr>
            <p:cNvPr id="7" name="形状 29"/>
            <p:cNvCxnSpPr>
              <a:stCxn id="18" idx="2"/>
              <a:endCxn id="13" idx="2"/>
            </p:cNvCxnSpPr>
            <p:nvPr/>
          </p:nvCxnSpPr>
          <p:spPr>
            <a:xfrm rot="16200000" flipH="1">
              <a:off x="4535996" y="2751770"/>
              <a:ext cx="1588" cy="4680520"/>
            </a:xfrm>
            <a:prstGeom prst="bentConnector3">
              <a:avLst>
                <a:gd name="adj1" fmla="val 58625018"/>
              </a:avLst>
            </a:prstGeom>
            <a:ln w="57150">
              <a:solidFill>
                <a:srgbClr val="FFC000"/>
              </a:solidFill>
              <a:headEnd type="oval" w="med" len="med"/>
              <a:tailEnd type="oval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987824" y="5517232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Remote Process Call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服务化的开发模式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采用服务化的开发模式改写之前的代码：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C000"/>
                </a:solidFill>
              </a:rPr>
              <a:t>Index.php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00B0F0"/>
                </a:solidFill>
              </a:rPr>
              <a:t>&lt;?</a:t>
            </a:r>
            <a:r>
              <a:rPr lang="en-US" altLang="zh-CN" dirty="0" err="1" smtClean="0">
                <a:solidFill>
                  <a:srgbClr val="00B0F0"/>
                </a:solidFill>
              </a:rPr>
              <a:t>php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en-US" altLang="zh-CN" dirty="0" smtClean="0">
                <a:solidFill>
                  <a:srgbClr val="00B0F0"/>
                </a:solidFill>
              </a:rPr>
              <a:t>Include (‘fastRPC.php’);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$</a:t>
            </a:r>
            <a:r>
              <a:rPr lang="en-US" dirty="0" err="1" smtClean="0">
                <a:solidFill>
                  <a:srgbClr val="00B0F0"/>
                </a:solidFill>
              </a:rPr>
              <a:t>rpc</a:t>
            </a:r>
            <a:r>
              <a:rPr lang="en-US" dirty="0" smtClean="0">
                <a:solidFill>
                  <a:srgbClr val="00B0F0"/>
                </a:solidFill>
              </a:rPr>
              <a:t> = new </a:t>
            </a:r>
            <a:r>
              <a:rPr lang="en-US" dirty="0" err="1" smtClean="0">
                <a:solidFill>
                  <a:srgbClr val="00B0F0"/>
                </a:solidFill>
              </a:rPr>
              <a:t>fastRPC</a:t>
            </a:r>
            <a:r>
              <a:rPr lang="en-US" dirty="0" smtClean="0">
                <a:solidFill>
                  <a:srgbClr val="00B0F0"/>
                </a:solidFill>
              </a:rPr>
              <a:t>();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$</a:t>
            </a:r>
            <a:r>
              <a:rPr lang="en-US" dirty="0" err="1" smtClean="0">
                <a:solidFill>
                  <a:srgbClr val="00B0F0"/>
                </a:solidFill>
              </a:rPr>
              <a:t>rpc</a:t>
            </a:r>
            <a:r>
              <a:rPr lang="en-US" dirty="0" smtClean="0">
                <a:solidFill>
                  <a:srgbClr val="00B0F0"/>
                </a:solidFill>
              </a:rPr>
              <a:t>-&gt;</a:t>
            </a:r>
            <a:r>
              <a:rPr lang="en-US" dirty="0" err="1" smtClean="0">
                <a:solidFill>
                  <a:srgbClr val="00B0F0"/>
                </a:solidFill>
              </a:rPr>
              <a:t>setServer</a:t>
            </a:r>
            <a:r>
              <a:rPr lang="en-US" dirty="0" smtClean="0">
                <a:solidFill>
                  <a:srgbClr val="00B0F0"/>
                </a:solidFill>
              </a:rPr>
              <a:t>(‘192</a:t>
            </a:r>
            <a:r>
              <a:rPr lang="en-US" altLang="zh-CN" dirty="0" smtClean="0">
                <a:solidFill>
                  <a:srgbClr val="00B0F0"/>
                </a:solidFill>
              </a:rPr>
              <a:t>.168.1.2</a:t>
            </a:r>
            <a:r>
              <a:rPr lang="en-US" dirty="0" smtClean="0">
                <a:solidFill>
                  <a:srgbClr val="00B0F0"/>
                </a:solidFill>
              </a:rPr>
              <a:t>', 9000);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$</a:t>
            </a:r>
            <a:r>
              <a:rPr lang="en-US" dirty="0" err="1" smtClean="0">
                <a:solidFill>
                  <a:srgbClr val="00B0F0"/>
                </a:solidFill>
              </a:rPr>
              <a:t>rpc</a:t>
            </a:r>
            <a:r>
              <a:rPr lang="en-US" dirty="0" smtClean="0">
                <a:solidFill>
                  <a:srgbClr val="00B0F0"/>
                </a:solidFill>
              </a:rPr>
              <a:t>-&gt;</a:t>
            </a:r>
            <a:r>
              <a:rPr lang="en-US" dirty="0" err="1" smtClean="0">
                <a:solidFill>
                  <a:srgbClr val="FFC000"/>
                </a:solidFill>
              </a:rPr>
              <a:t>setTimeout</a:t>
            </a:r>
            <a:r>
              <a:rPr lang="en-US" dirty="0" smtClean="0">
                <a:solidFill>
                  <a:srgbClr val="00B0F0"/>
                </a:solidFill>
              </a:rPr>
              <a:t>(2, 1);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$ret = $</a:t>
            </a:r>
            <a:r>
              <a:rPr lang="en-US" dirty="0" err="1" smtClean="0">
                <a:solidFill>
                  <a:srgbClr val="00B0F0"/>
                </a:solidFill>
              </a:rPr>
              <a:t>rpc</a:t>
            </a:r>
            <a:r>
              <a:rPr lang="en-US" dirty="0" smtClean="0">
                <a:solidFill>
                  <a:srgbClr val="00B0F0"/>
                </a:solidFill>
              </a:rPr>
              <a:t>-&gt;</a:t>
            </a:r>
            <a:r>
              <a:rPr lang="en-US" dirty="0" smtClean="0">
                <a:solidFill>
                  <a:srgbClr val="FFC000"/>
                </a:solidFill>
              </a:rPr>
              <a:t>call</a:t>
            </a:r>
            <a:r>
              <a:rPr lang="en-US" dirty="0" smtClean="0">
                <a:solidFill>
                  <a:srgbClr val="00B0F0"/>
                </a:solidFill>
              </a:rPr>
              <a:t>(“</a:t>
            </a:r>
            <a:r>
              <a:rPr lang="en-US" dirty="0" err="1" smtClean="0">
                <a:solidFill>
                  <a:srgbClr val="00B0F0"/>
                </a:solidFill>
              </a:rPr>
              <a:t>photo.getList</a:t>
            </a:r>
            <a:r>
              <a:rPr lang="en-US" dirty="0" smtClean="0">
                <a:solidFill>
                  <a:srgbClr val="00B0F0"/>
                </a:solidFill>
              </a:rPr>
              <a:t>”,”…”);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en-US" altLang="zh-CN" dirty="0" smtClean="0">
                <a:solidFill>
                  <a:srgbClr val="00B0F0"/>
                </a:solidFill>
              </a:rPr>
              <a:t>?&gt; </a:t>
            </a:r>
            <a:br>
              <a:rPr lang="en-US" altLang="zh-CN" dirty="0" smtClean="0">
                <a:solidFill>
                  <a:srgbClr val="00B0F0"/>
                </a:solidFill>
              </a:rPr>
            </a:br>
            <a:endParaRPr lang="en-US" altLang="zh-CN" dirty="0" smtClean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服务化的开发模式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7544" y="2996952"/>
            <a:ext cx="8136904" cy="1872208"/>
          </a:xfrm>
          <a:prstGeom prst="roundRect">
            <a:avLst>
              <a:gd name="adj" fmla="val 61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dirty="0" smtClean="0"/>
              <a:t>Services  Layer</a:t>
            </a:r>
            <a:endParaRPr lang="zh-CN" altLang="en-US" b="1" dirty="0"/>
          </a:p>
        </p:txBody>
      </p:sp>
      <p:sp>
        <p:nvSpPr>
          <p:cNvPr id="5" name="圆角矩形 4"/>
          <p:cNvSpPr/>
          <p:nvPr/>
        </p:nvSpPr>
        <p:spPr>
          <a:xfrm>
            <a:off x="467544" y="1124744"/>
            <a:ext cx="8136904" cy="1368152"/>
          </a:xfrm>
          <a:prstGeom prst="roundRect">
            <a:avLst>
              <a:gd name="adj" fmla="val 61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Application Layer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71600" y="3573016"/>
            <a:ext cx="2160240" cy="108012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Photo.Service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67544" y="4985792"/>
            <a:ext cx="8136904" cy="1611560"/>
          </a:xfrm>
          <a:prstGeom prst="roundRect">
            <a:avLst>
              <a:gd name="adj" fmla="val 61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Storage Layer</a:t>
            </a:r>
            <a:endParaRPr lang="zh-CN" altLang="en-US" dirty="0"/>
          </a:p>
        </p:txBody>
      </p:sp>
      <p:sp>
        <p:nvSpPr>
          <p:cNvPr id="8" name="圆柱形 7"/>
          <p:cNvSpPr/>
          <p:nvPr/>
        </p:nvSpPr>
        <p:spPr>
          <a:xfrm>
            <a:off x="1259632" y="5517232"/>
            <a:ext cx="1296144" cy="936104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FileSystem</a:t>
            </a:r>
            <a:endParaRPr lang="zh-CN" altLang="en-US" dirty="0"/>
          </a:p>
        </p:txBody>
      </p:sp>
      <p:sp>
        <p:nvSpPr>
          <p:cNvPr id="9" name="圆柱形 8"/>
          <p:cNvSpPr/>
          <p:nvPr/>
        </p:nvSpPr>
        <p:spPr>
          <a:xfrm>
            <a:off x="2915816" y="5517232"/>
            <a:ext cx="1296144" cy="936104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10" name="圆柱形 9"/>
          <p:cNvSpPr/>
          <p:nvPr/>
        </p:nvSpPr>
        <p:spPr>
          <a:xfrm>
            <a:off x="4572000" y="5517232"/>
            <a:ext cx="1296144" cy="936104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11" name="圆柱形 10"/>
          <p:cNvSpPr/>
          <p:nvPr/>
        </p:nvSpPr>
        <p:spPr>
          <a:xfrm>
            <a:off x="6228184" y="5517232"/>
            <a:ext cx="1296144" cy="936104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MongoDB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383868" y="3573016"/>
            <a:ext cx="2160240" cy="108012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Music.Service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5796136" y="3573016"/>
            <a:ext cx="2160240" cy="108012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Diary.Service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275856" y="1484784"/>
            <a:ext cx="2304256" cy="6480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Index.php</a:t>
            </a:r>
            <a:endParaRPr lang="zh-CN" altLang="en-US" sz="2800" dirty="0"/>
          </a:p>
        </p:txBody>
      </p:sp>
      <p:cxnSp>
        <p:nvCxnSpPr>
          <p:cNvPr id="18" name="直接箭头连接符 17"/>
          <p:cNvCxnSpPr/>
          <p:nvPr/>
        </p:nvCxnSpPr>
        <p:spPr>
          <a:xfrm rot="5400000" flipH="1" flipV="1">
            <a:off x="4104742" y="2744130"/>
            <a:ext cx="792088" cy="1588"/>
          </a:xfrm>
          <a:prstGeom prst="straightConnector1">
            <a:avLst/>
          </a:prstGeom>
          <a:ln w="5715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0" y="242088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Remote Process Call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服务化的开发模式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服务化的开发模式特点：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服务之间、服务与应用之间低耦合</a:t>
            </a:r>
            <a:endParaRPr lang="en-US" altLang="zh-CN" dirty="0" smtClean="0"/>
          </a:p>
          <a:p>
            <a:pPr marL="1257300" lvl="1" indent="-514350">
              <a:buFont typeface="+mj-lt"/>
              <a:buAutoNum type="alphaLcParenR"/>
            </a:pPr>
            <a:r>
              <a:rPr lang="zh-CN" altLang="en-US" dirty="0" smtClean="0"/>
              <a:t>独立进程、服务器环境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不在有被迫宿主问题</a:t>
            </a:r>
            <a:endParaRPr lang="en-US" altLang="zh-CN" dirty="0" smtClean="0"/>
          </a:p>
          <a:p>
            <a:pPr marL="1257300" lvl="1" indent="-514350">
              <a:buFont typeface="+mj-lt"/>
              <a:buAutoNum type="alphaLcParenR"/>
            </a:pPr>
            <a:r>
              <a:rPr lang="zh-CN" altLang="en-US" dirty="0" smtClean="0"/>
              <a:t>可以对单个接口进行精确超时控制</a:t>
            </a:r>
            <a:endParaRPr lang="en-US" altLang="zh-CN" dirty="0" smtClean="0"/>
          </a:p>
          <a:p>
            <a:pPr marL="1257300" lvl="1" indent="-514350">
              <a:buFont typeface="+mj-lt"/>
              <a:buAutoNum type="alphaLcParenR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安全性高</a:t>
            </a:r>
            <a:endParaRPr lang="en-US" altLang="zh-CN" dirty="0" smtClean="0"/>
          </a:p>
          <a:p>
            <a:pPr marL="1257300" lvl="1" indent="-514350">
              <a:buFont typeface="+mj-lt"/>
              <a:buAutoNum type="alphaLcParenR"/>
            </a:pPr>
            <a:r>
              <a:rPr lang="zh-CN" altLang="en-US" dirty="0" smtClean="0"/>
              <a:t>服务的开放通过远程接口调用，而非共享源代码</a:t>
            </a:r>
            <a:endParaRPr lang="en-US" altLang="zh-CN" dirty="0" smtClean="0"/>
          </a:p>
          <a:p>
            <a:pPr marL="1257300" lvl="1" indent="-514350">
              <a:buFont typeface="+mj-lt"/>
              <a:buAutoNum type="alphaLcParenR"/>
            </a:pPr>
            <a:r>
              <a:rPr lang="en-US" altLang="zh-CN" dirty="0" smtClean="0"/>
              <a:t>DBA</a:t>
            </a:r>
            <a:r>
              <a:rPr lang="zh-CN" altLang="en-US" dirty="0" smtClean="0"/>
              <a:t>可以对数据库访问来源进行准确限制</a:t>
            </a:r>
            <a:endParaRPr lang="en-US" altLang="zh-CN" dirty="0" smtClean="0"/>
          </a:p>
          <a:p>
            <a:pPr marL="1257300" lvl="1" indent="-514350">
              <a:buNone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可维护性提升</a:t>
            </a:r>
            <a:endParaRPr lang="en-US" altLang="zh-CN" dirty="0" smtClean="0"/>
          </a:p>
          <a:p>
            <a:pPr marL="1257300" lvl="1" indent="-514350">
              <a:buFont typeface="+mj-lt"/>
              <a:buAutoNum type="alphaLcParenR"/>
            </a:pPr>
            <a:r>
              <a:rPr lang="zh-CN" altLang="en-US" dirty="0" smtClean="0"/>
              <a:t>由于独立服务环境，配置不再相互依赖</a:t>
            </a:r>
            <a:endParaRPr lang="en-US" altLang="zh-CN" dirty="0" smtClean="0"/>
          </a:p>
          <a:p>
            <a:pPr marL="1257300" lvl="1" indent="-514350">
              <a:buFont typeface="+mj-lt"/>
              <a:buAutoNum type="alphaLcParenR"/>
            </a:pPr>
            <a:r>
              <a:rPr lang="zh-CN" altLang="en-US" dirty="0" smtClean="0"/>
              <a:t>服务的代码更新部署简单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前言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常规的开发模式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潜藏的问题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服务化的开发模式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C000"/>
                </a:solidFill>
              </a:rPr>
              <a:t>解决方案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PHP </a:t>
            </a:r>
            <a:r>
              <a:rPr lang="en-US" altLang="zh-CN" dirty="0" err="1" smtClean="0"/>
              <a:t>FastRPC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PHP Services Proxy)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小结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世界，大量的中间健扮演着类似的角色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企业级应用开发中，大量的服务通过基于</a:t>
            </a:r>
            <a:r>
              <a:rPr lang="en-US" altLang="zh-CN" dirty="0" smtClean="0"/>
              <a:t>XML/HTTP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SOAP</a:t>
            </a:r>
            <a:r>
              <a:rPr lang="zh-CN" altLang="en-US" dirty="0" smtClean="0"/>
              <a:t>通讯协议进行整合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Linux C/C++</a:t>
            </a:r>
            <a:r>
              <a:rPr lang="zh-CN" altLang="en-US" dirty="0" smtClean="0"/>
              <a:t>中，服务通常采用一些私有的二进制协议，或者使用类似于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protobuf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PHP</a:t>
            </a:r>
            <a:r>
              <a:rPr lang="zh-CN" altLang="en-US" dirty="0" smtClean="0"/>
              <a:t>语言领域，也有类似的解决方案：</a:t>
            </a:r>
            <a:r>
              <a:rPr lang="en-US" altLang="zh-CN" dirty="0" smtClean="0"/>
              <a:t>XML RPC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SOAP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介绍一个</a:t>
            </a:r>
            <a:r>
              <a:rPr lang="en-US" altLang="zh-CN" dirty="0" smtClean="0"/>
              <a:t>PHP</a:t>
            </a:r>
            <a:r>
              <a:rPr lang="zh-CN" altLang="en-US" dirty="0" smtClean="0"/>
              <a:t>领域轻量级的服务化架构解决方案：</a:t>
            </a:r>
            <a:endParaRPr lang="en-US" altLang="zh-CN" dirty="0" smtClean="0"/>
          </a:p>
          <a:p>
            <a:r>
              <a:rPr lang="en-US" altLang="zh-CN" sz="6600" dirty="0" err="1" smtClean="0">
                <a:solidFill>
                  <a:srgbClr val="FFC000"/>
                </a:solidFill>
              </a:rPr>
              <a:t>FastRPC</a:t>
            </a:r>
            <a:endParaRPr lang="en-US" altLang="zh-CN" sz="6600" dirty="0" smtClean="0">
              <a:solidFill>
                <a:srgbClr val="FFC000"/>
              </a:solidFill>
            </a:endParaRPr>
          </a:p>
          <a:p>
            <a:r>
              <a:rPr lang="en-US" altLang="zh-CN" sz="6600" dirty="0" smtClean="0">
                <a:solidFill>
                  <a:srgbClr val="FFC000"/>
                </a:solidFill>
              </a:rPr>
              <a:t>&amp;</a:t>
            </a:r>
          </a:p>
          <a:p>
            <a:r>
              <a:rPr lang="en-US" altLang="zh-CN" sz="6600" dirty="0" smtClean="0">
                <a:solidFill>
                  <a:srgbClr val="FFC000"/>
                </a:solidFill>
              </a:rPr>
              <a:t>Services Proxy</a:t>
            </a:r>
          </a:p>
          <a:p>
            <a:endParaRPr lang="en-US" altLang="zh-CN" sz="6600" dirty="0" smtClean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FastRPC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fastRPC</a:t>
            </a:r>
            <a:r>
              <a:rPr lang="zh-CN" altLang="en-US" dirty="0" smtClean="0"/>
              <a:t>是基于</a:t>
            </a:r>
            <a:r>
              <a:rPr lang="en-US" altLang="zh-CN" dirty="0" err="1" smtClean="0"/>
              <a:t>FastCGI</a:t>
            </a:r>
            <a:r>
              <a:rPr lang="zh-CN" altLang="en-US" dirty="0" smtClean="0"/>
              <a:t>通讯协议的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框架，它适用多人合作开发的高并发网站项目。</a:t>
            </a:r>
          </a:p>
          <a:p>
            <a:r>
              <a:rPr lang="zh-CN" altLang="en-US" dirty="0" smtClean="0"/>
              <a:t>通过这个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框架，可以将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思想中的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后置于</a:t>
            </a:r>
            <a:r>
              <a:rPr lang="en-US" altLang="zh-CN" dirty="0" smtClean="0"/>
              <a:t>RPC Server</a:t>
            </a:r>
            <a:r>
              <a:rPr lang="zh-CN" altLang="en-US" dirty="0" smtClean="0"/>
              <a:t>层转型为服务，以协议方式暴露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的方法给前端的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操作。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http://code.google.com/p/fastcgirpc/</a:t>
            </a:r>
            <a:endParaRPr lang="zh-CN" altLang="en-US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FastRPC</a:t>
            </a:r>
            <a:r>
              <a:rPr lang="zh-CN" altLang="en-US" dirty="0" smtClean="0"/>
              <a:t>的关键技术：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FastCGI</a:t>
            </a:r>
            <a:r>
              <a:rPr lang="zh-CN" altLang="en-US" dirty="0" smtClean="0"/>
              <a:t>协议，使得任何一种语言都可以基于</a:t>
            </a:r>
            <a:r>
              <a:rPr lang="en-US" altLang="zh-CN" dirty="0" err="1" smtClean="0"/>
              <a:t>fastCGI</a:t>
            </a:r>
            <a:r>
              <a:rPr lang="zh-CN" altLang="en-US" dirty="0" smtClean="0"/>
              <a:t>协议直接访问</a:t>
            </a:r>
            <a:r>
              <a:rPr lang="en-US" altLang="zh-CN" dirty="0" smtClean="0"/>
              <a:t>PHP </a:t>
            </a:r>
            <a:r>
              <a:rPr lang="en-US" altLang="zh-CN" dirty="0" err="1" smtClean="0"/>
              <a:t>FastCGI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FPM </a:t>
            </a:r>
            <a:r>
              <a:rPr lang="zh-CN" altLang="en-US" dirty="0" smtClean="0"/>
              <a:t>进程，与</a:t>
            </a:r>
            <a:r>
              <a:rPr lang="en-US" altLang="zh-CN" dirty="0" smtClean="0"/>
              <a:t>FPM</a:t>
            </a:r>
            <a:r>
              <a:rPr lang="zh-CN" altLang="en-US" dirty="0" smtClean="0"/>
              <a:t>进程内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程序通讯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923928" y="3789040"/>
            <a:ext cx="2592288" cy="2592288"/>
          </a:xfrm>
          <a:prstGeom prst="roundRect">
            <a:avLst>
              <a:gd name="adj" fmla="val 5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Web Server</a:t>
            </a:r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211960" y="4221088"/>
            <a:ext cx="1944216" cy="2016224"/>
          </a:xfrm>
          <a:prstGeom prst="roundRect">
            <a:avLst>
              <a:gd name="adj" fmla="val 716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FPM Process</a:t>
            </a:r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Services1.php</a:t>
            </a:r>
          </a:p>
          <a:p>
            <a:pPr algn="ctr"/>
            <a:r>
              <a:rPr lang="en-US" altLang="zh-CN" dirty="0" smtClean="0"/>
              <a:t>Services2.php</a:t>
            </a:r>
          </a:p>
          <a:p>
            <a:pPr algn="ctr"/>
            <a:r>
              <a:rPr lang="en-US" altLang="zh-CN" dirty="0" smtClean="0"/>
              <a:t>Services3.php</a:t>
            </a:r>
            <a:endParaRPr lang="zh-CN" altLang="en-US" dirty="0"/>
          </a:p>
        </p:txBody>
      </p:sp>
      <p:sp>
        <p:nvSpPr>
          <p:cNvPr id="6" name="圆柱形 5"/>
          <p:cNvSpPr/>
          <p:nvPr/>
        </p:nvSpPr>
        <p:spPr>
          <a:xfrm>
            <a:off x="7164288" y="4149080"/>
            <a:ext cx="1461817" cy="19442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Storage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67544" y="3429000"/>
            <a:ext cx="1440160" cy="936104"/>
          </a:xfrm>
          <a:prstGeom prst="roundRect">
            <a:avLst>
              <a:gd name="adj" fmla="val 5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 Server(C#)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67544" y="4581128"/>
            <a:ext cx="1440160" cy="936104"/>
          </a:xfrm>
          <a:prstGeom prst="roundRect">
            <a:avLst>
              <a:gd name="adj" fmla="val 5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 Server(JAVA)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67544" y="5661248"/>
            <a:ext cx="1440160" cy="936104"/>
          </a:xfrm>
          <a:prstGeom prst="roundRect">
            <a:avLst>
              <a:gd name="adj" fmla="val 5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 Server(PHP)</a:t>
            </a:r>
            <a:endParaRPr lang="zh-CN" altLang="en-US" dirty="0"/>
          </a:p>
        </p:txBody>
      </p:sp>
      <p:sp>
        <p:nvSpPr>
          <p:cNvPr id="12" name="燕尾形箭头 11"/>
          <p:cNvSpPr/>
          <p:nvPr/>
        </p:nvSpPr>
        <p:spPr>
          <a:xfrm>
            <a:off x="1835696" y="4653136"/>
            <a:ext cx="2232248" cy="792088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>
                    <a:lumMod val="25000"/>
                  </a:schemeClr>
                </a:solidFill>
              </a:rPr>
              <a:t>FastCGI</a:t>
            </a:r>
            <a:r>
              <a:rPr lang="en-US" altLang="zh-CN" b="1" dirty="0" smtClean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tx1">
                    <a:lumMod val="25000"/>
                  </a:schemeClr>
                </a:solidFill>
              </a:rPr>
              <a:t>Prototal</a:t>
            </a:r>
            <a:endParaRPr lang="zh-CN" altLang="en-US" b="1" dirty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13" name="燕尾形箭头 12"/>
          <p:cNvSpPr/>
          <p:nvPr/>
        </p:nvSpPr>
        <p:spPr>
          <a:xfrm>
            <a:off x="6012160" y="4941168"/>
            <a:ext cx="1217590" cy="432048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C000"/>
                </a:solidFill>
              </a:rPr>
              <a:t>前言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常规的开发模式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潜藏的问题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服务化的开发模式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解决方案（</a:t>
            </a:r>
            <a:r>
              <a:rPr lang="en-US" altLang="zh-CN" dirty="0" smtClean="0"/>
              <a:t>PHP </a:t>
            </a:r>
            <a:r>
              <a:rPr lang="en-US" altLang="zh-CN" dirty="0" err="1" smtClean="0"/>
              <a:t>FastRPC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PHP Services Proxy)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小结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Services </a:t>
            </a:r>
            <a:r>
              <a:rPr lang="zh-CN" altLang="en-US" dirty="0" smtClean="0"/>
              <a:t>端代码</a:t>
            </a:r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2" y="1412776"/>
            <a:ext cx="8964488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服务使用者 客户端代码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484783"/>
            <a:ext cx="8136904" cy="52579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Services Proxy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Services Proxy</a:t>
            </a:r>
            <a:r>
              <a:rPr lang="zh-CN" altLang="en-US" dirty="0" smtClean="0"/>
              <a:t>是一套使用</a:t>
            </a:r>
            <a:r>
              <a:rPr lang="en-US" altLang="zh-CN" dirty="0" smtClean="0"/>
              <a:t>NIO</a:t>
            </a:r>
            <a:r>
              <a:rPr lang="zh-CN" altLang="en-US" dirty="0" smtClean="0"/>
              <a:t>模式开发的完整的服务资源输入、输出管控的解决方案（采用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语言编写）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Services Proxy</a:t>
            </a:r>
            <a:r>
              <a:rPr lang="zh-CN" altLang="en-US" dirty="0" smtClean="0"/>
              <a:t>架构概要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403648" y="2492896"/>
            <a:ext cx="6048672" cy="1174908"/>
            <a:chOff x="285720" y="2143116"/>
            <a:chExt cx="8572560" cy="1928826"/>
          </a:xfrm>
        </p:grpSpPr>
        <p:sp>
          <p:nvSpPr>
            <p:cNvPr id="5" name="对角圆角矩形 4"/>
            <p:cNvSpPr/>
            <p:nvPr/>
          </p:nvSpPr>
          <p:spPr>
            <a:xfrm>
              <a:off x="285720" y="2143116"/>
              <a:ext cx="8572560" cy="1928826"/>
            </a:xfrm>
            <a:prstGeom prst="round2Diag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2247" y="2244487"/>
              <a:ext cx="2150104" cy="60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Services Proxy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475086" y="4194640"/>
            <a:ext cx="5977234" cy="1174908"/>
            <a:chOff x="357158" y="4286256"/>
            <a:chExt cx="8572560" cy="1928826"/>
          </a:xfrm>
        </p:grpSpPr>
        <p:sp>
          <p:nvSpPr>
            <p:cNvPr id="8" name="对角圆角矩形 7"/>
            <p:cNvSpPr/>
            <p:nvPr/>
          </p:nvSpPr>
          <p:spPr>
            <a:xfrm>
              <a:off x="357158" y="4286256"/>
              <a:ext cx="8572560" cy="1928826"/>
            </a:xfrm>
            <a:prstGeom prst="round2Diag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0035" y="4429132"/>
              <a:ext cx="2154375" cy="60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Services Layer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707904" y="4289428"/>
            <a:ext cx="3456384" cy="857869"/>
            <a:chOff x="3134029" y="4449543"/>
            <a:chExt cx="4466572" cy="1408349"/>
          </a:xfrm>
        </p:grpSpPr>
        <p:sp>
          <p:nvSpPr>
            <p:cNvPr id="11" name="对角圆角矩形 10"/>
            <p:cNvSpPr/>
            <p:nvPr/>
          </p:nvSpPr>
          <p:spPr>
            <a:xfrm>
              <a:off x="3134029" y="4449543"/>
              <a:ext cx="1285883" cy="551093"/>
            </a:xfrm>
            <a:prstGeom prst="round2Diag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Feed</a:t>
              </a:r>
              <a:endParaRPr lang="zh-CN" altLang="en-US" sz="1600" dirty="0"/>
            </a:p>
          </p:txBody>
        </p:sp>
        <p:sp>
          <p:nvSpPr>
            <p:cNvPr id="12" name="对角圆角矩形 11"/>
            <p:cNvSpPr/>
            <p:nvPr/>
          </p:nvSpPr>
          <p:spPr>
            <a:xfrm>
              <a:off x="4661297" y="4449543"/>
              <a:ext cx="1285884" cy="551093"/>
            </a:xfrm>
            <a:prstGeom prst="round2Diag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Friends</a:t>
              </a:r>
              <a:endParaRPr lang="zh-CN" altLang="en-US" sz="1600" dirty="0"/>
            </a:p>
          </p:txBody>
        </p:sp>
        <p:sp>
          <p:nvSpPr>
            <p:cNvPr id="13" name="对角圆角矩形 12"/>
            <p:cNvSpPr/>
            <p:nvPr/>
          </p:nvSpPr>
          <p:spPr>
            <a:xfrm>
              <a:off x="6204797" y="4449543"/>
              <a:ext cx="1395804" cy="551093"/>
            </a:xfrm>
            <a:prstGeom prst="round2Diag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User</a:t>
              </a:r>
              <a:endParaRPr lang="zh-CN" altLang="en-US" sz="1600" dirty="0"/>
            </a:p>
          </p:txBody>
        </p:sp>
        <p:sp>
          <p:nvSpPr>
            <p:cNvPr id="14" name="对角圆角矩形 13"/>
            <p:cNvSpPr/>
            <p:nvPr/>
          </p:nvSpPr>
          <p:spPr>
            <a:xfrm>
              <a:off x="3134029" y="5306799"/>
              <a:ext cx="1285883" cy="551093"/>
            </a:xfrm>
            <a:prstGeom prst="round2Diag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Photo</a:t>
              </a:r>
            </a:p>
          </p:txBody>
        </p:sp>
        <p:sp>
          <p:nvSpPr>
            <p:cNvPr id="15" name="对角圆角矩形 14"/>
            <p:cNvSpPr/>
            <p:nvPr/>
          </p:nvSpPr>
          <p:spPr>
            <a:xfrm>
              <a:off x="4661297" y="5306799"/>
              <a:ext cx="1285884" cy="551093"/>
            </a:xfrm>
            <a:prstGeom prst="round2Diag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Music</a:t>
              </a:r>
              <a:endParaRPr lang="zh-CN" altLang="en-US" sz="1600" dirty="0"/>
            </a:p>
          </p:txBody>
        </p:sp>
        <p:sp>
          <p:nvSpPr>
            <p:cNvPr id="16" name="对角圆角矩形 15"/>
            <p:cNvSpPr/>
            <p:nvPr/>
          </p:nvSpPr>
          <p:spPr>
            <a:xfrm>
              <a:off x="6204797" y="5306799"/>
              <a:ext cx="1395804" cy="551093"/>
            </a:xfrm>
            <a:prstGeom prst="round2Diag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Diary</a:t>
              </a:r>
              <a:endParaRPr lang="zh-CN" altLang="en-US" sz="1600" dirty="0"/>
            </a:p>
          </p:txBody>
        </p:sp>
      </p:grpSp>
      <p:sp>
        <p:nvSpPr>
          <p:cNvPr id="17" name="上箭头 16"/>
          <p:cNvSpPr/>
          <p:nvPr/>
        </p:nvSpPr>
        <p:spPr>
          <a:xfrm>
            <a:off x="4355406" y="1998394"/>
            <a:ext cx="216594" cy="278478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635896" y="2657857"/>
            <a:ext cx="3545519" cy="814868"/>
            <a:chOff x="4499475" y="2595262"/>
            <a:chExt cx="5143537" cy="1182140"/>
          </a:xfrm>
        </p:grpSpPr>
        <p:sp>
          <p:nvSpPr>
            <p:cNvPr id="19" name="圆角矩形 18"/>
            <p:cNvSpPr/>
            <p:nvPr/>
          </p:nvSpPr>
          <p:spPr>
            <a:xfrm>
              <a:off x="4499475" y="3186333"/>
              <a:ext cx="3252108" cy="55193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API Inbox</a:t>
              </a:r>
              <a:endParaRPr lang="zh-CN" altLang="en-US" dirty="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4499476" y="2595262"/>
              <a:ext cx="3252108" cy="47285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API Outbox</a:t>
              </a:r>
              <a:endParaRPr lang="zh-CN" altLang="en-US" dirty="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7857061" y="2595262"/>
              <a:ext cx="1785951" cy="1182140"/>
            </a:xfrm>
            <a:prstGeom prst="roundRect">
              <a:avLst>
                <a:gd name="adj" fmla="val 7316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Control</a:t>
              </a:r>
              <a:endParaRPr lang="zh-CN" altLang="en-US" dirty="0"/>
            </a:p>
          </p:txBody>
        </p:sp>
      </p:grpSp>
      <p:sp>
        <p:nvSpPr>
          <p:cNvPr id="22" name="上箭头 21"/>
          <p:cNvSpPr/>
          <p:nvPr/>
        </p:nvSpPr>
        <p:spPr>
          <a:xfrm>
            <a:off x="4355406" y="3772146"/>
            <a:ext cx="216594" cy="278478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Services Proxy</a:t>
            </a:r>
            <a:r>
              <a:rPr lang="zh-CN" altLang="en-US" dirty="0" smtClean="0"/>
              <a:t>功能特点：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通讯协议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无状态，对外统一输出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-RPC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访问控制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对服务访问者进行身份、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、权限等验证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通讯安全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提供签名，对称加密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数据安全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采用</a:t>
            </a:r>
            <a:r>
              <a:rPr lang="en-US" altLang="zh-CN" dirty="0" err="1" smtClean="0"/>
              <a:t>OAuth</a:t>
            </a:r>
            <a:r>
              <a:rPr lang="zh-CN" altLang="en-US" dirty="0" smtClean="0"/>
              <a:t>标准对接口、用户隐私进行保护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高并发性能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1W+/</a:t>
            </a:r>
            <a:r>
              <a:rPr lang="en-US" altLang="zh-CN" dirty="0" err="1" smtClean="0"/>
              <a:t>qps</a:t>
            </a:r>
            <a:r>
              <a:rPr lang="en-US" altLang="zh-CN" dirty="0" smtClean="0"/>
              <a:t>,</a:t>
            </a:r>
            <a:r>
              <a:rPr lang="zh-CN" altLang="en-US" dirty="0" smtClean="0"/>
              <a:t>服务接口的瓶颈在于服务业务自身的复杂程度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案例：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盛大糖果社区、边锋社区、华友手机社区等项目都是基于上述技术体系架构而成，并且底层社区服务完全共用，而且涉及的技术人员范围之广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这些项目都已顺利上线或内测中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一些大型网站的架构遇到几十甚至上百名工程师、产品策划的时候，作为架构师不仅仅考虑的是系统的高可用、高性能、高可扩展，还必须思考多人协同效率、风险隔离、团队成员技术特点等等多方面的因素，是一个广度优先的系统性思考过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关于人员梯队建设，通过网站服务化架构后，经验丰富、的工程师负责</a:t>
            </a:r>
            <a:r>
              <a:rPr lang="en-US" altLang="zh-CN" dirty="0" smtClean="0"/>
              <a:t>Services Layer</a:t>
            </a:r>
            <a:r>
              <a:rPr lang="zh-CN" altLang="en-US" dirty="0" smtClean="0"/>
              <a:t>服务开发；刚刚步入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开发领域的工程师就可以先从</a:t>
            </a:r>
            <a:r>
              <a:rPr lang="en-US" altLang="zh-CN" dirty="0" smtClean="0"/>
              <a:t>Application Layer</a:t>
            </a:r>
            <a:r>
              <a:rPr lang="zh-CN" altLang="en-US" dirty="0" smtClean="0"/>
              <a:t>学起。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感谢！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的明天会更辉煌，做</a:t>
            </a:r>
            <a:r>
              <a:rPr lang="en-US" altLang="zh-CN" dirty="0" smtClean="0"/>
              <a:t>PHPER</a:t>
            </a:r>
            <a:r>
              <a:rPr lang="zh-CN" altLang="en-US" dirty="0" smtClean="0"/>
              <a:t>挺好！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演讲人</a:t>
            </a:r>
            <a:r>
              <a:rPr lang="zh-CN" altLang="en-US" dirty="0" smtClean="0"/>
              <a:t>：罗威尔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盛大在线平台技术部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总监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lowellzhong@gmail.com</a:t>
            </a:r>
            <a:b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QQ: 799977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前言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分享的目标：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了解小型系统的功能模块如何</a:t>
            </a:r>
            <a:r>
              <a:rPr lang="zh-CN" altLang="en-US" dirty="0" smtClean="0">
                <a:solidFill>
                  <a:srgbClr val="00B0F0"/>
                </a:solidFill>
              </a:rPr>
              <a:t>转变</a:t>
            </a:r>
            <a:r>
              <a:rPr lang="zh-CN" altLang="en-US" dirty="0" smtClean="0"/>
              <a:t>为大型系统的服务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了解两个技术：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PHP FastRPC</a:t>
            </a:r>
            <a:endParaRPr lang="en-US" altLang="zh-CN" dirty="0"/>
          </a:p>
          <a:p>
            <a:pPr lvl="2"/>
            <a:r>
              <a:rPr lang="en-US" altLang="zh-CN" dirty="0" smtClean="0"/>
              <a:t>API Platform</a:t>
            </a:r>
          </a:p>
          <a:p>
            <a:pPr lvl="1"/>
            <a:r>
              <a:rPr lang="zh-CN" altLang="en-US" dirty="0" smtClean="0">
                <a:solidFill>
                  <a:srgbClr val="00B0F0"/>
                </a:solidFill>
              </a:rPr>
              <a:t>开拓</a:t>
            </a:r>
            <a:r>
              <a:rPr lang="en-US" altLang="zh-CN" dirty="0" smtClean="0"/>
              <a:t>PHP</a:t>
            </a:r>
            <a:r>
              <a:rPr lang="zh-CN" altLang="en-US" dirty="0" smtClean="0"/>
              <a:t>领域大型网站架构的思路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思考大型网站的技术团队的</a:t>
            </a:r>
            <a:r>
              <a:rPr lang="zh-CN" altLang="en-US" dirty="0" smtClean="0">
                <a:solidFill>
                  <a:srgbClr val="00B0F0"/>
                </a:solidFill>
              </a:rPr>
              <a:t>人才</a:t>
            </a:r>
            <a:r>
              <a:rPr lang="zh-CN" altLang="en-US" dirty="0" smtClean="0"/>
              <a:t>梯队建设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插播</a:t>
            </a:r>
            <a:r>
              <a:rPr lang="en-US" altLang="zh-CN" dirty="0" smtClean="0">
                <a:sym typeface="Wingdings" pitchFamily="2" charset="2"/>
              </a:rPr>
              <a:t>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糖果社区 </a:t>
            </a:r>
            <a:r>
              <a:rPr lang="en-US" altLang="zh-CN" dirty="0" smtClean="0"/>
              <a:t>t.sdo.com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109" y="332656"/>
            <a:ext cx="5489550" cy="38884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前言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C000"/>
                </a:solidFill>
              </a:rPr>
              <a:t>常规的开发模式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潜藏的问题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服务化的开发模式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解决方案（</a:t>
            </a:r>
            <a:r>
              <a:rPr lang="en-US" altLang="zh-CN" dirty="0" smtClean="0"/>
              <a:t>PHP </a:t>
            </a:r>
            <a:r>
              <a:rPr lang="en-US" altLang="zh-CN" dirty="0" err="1" smtClean="0"/>
              <a:t>FastRPC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PHP Services Proxy)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小结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zh-CN" altLang="en-US" dirty="0" smtClean="0"/>
              <a:t>常规的开发模式</a:t>
            </a:r>
            <a:endParaRPr lang="en-US" altLang="zh-CN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假设如下场景</a:t>
            </a:r>
            <a:r>
              <a:rPr lang="en-US" altLang="zh-CN" dirty="0" smtClean="0"/>
              <a:t>…</a:t>
            </a:r>
          </a:p>
          <a:p>
            <a:pPr lvl="1"/>
            <a:r>
              <a:rPr lang="zh-CN" altLang="en-US" dirty="0" smtClean="0"/>
              <a:t>你是某大型</a:t>
            </a:r>
            <a:r>
              <a:rPr lang="en-US" altLang="zh-CN" dirty="0" smtClean="0"/>
              <a:t>SNS</a:t>
            </a:r>
            <a:r>
              <a:rPr lang="zh-CN" altLang="en-US" dirty="0" smtClean="0"/>
              <a:t>网站</a:t>
            </a:r>
            <a:r>
              <a:rPr lang="en-US" altLang="zh-CN" dirty="0" smtClean="0">
                <a:solidFill>
                  <a:srgbClr val="00B0F0"/>
                </a:solidFill>
              </a:rPr>
              <a:t>(PV 1000W+)</a:t>
            </a:r>
            <a:r>
              <a:rPr lang="zh-CN" altLang="en-US" dirty="0" smtClean="0"/>
              <a:t>的技术</a:t>
            </a:r>
            <a:r>
              <a:rPr lang="en-US" altLang="zh-CN" dirty="0" smtClean="0"/>
              <a:t>Leader</a:t>
            </a:r>
          </a:p>
          <a:p>
            <a:pPr lvl="1"/>
            <a:r>
              <a:rPr lang="zh-CN" altLang="en-US" dirty="0" smtClean="0"/>
              <a:t>你拥有</a:t>
            </a:r>
            <a:r>
              <a:rPr lang="en-US" altLang="zh-CN" dirty="0" smtClean="0"/>
              <a:t>30</a:t>
            </a:r>
            <a:r>
              <a:rPr lang="zh-CN" altLang="en-US" dirty="0" smtClean="0"/>
              <a:t>名</a:t>
            </a:r>
            <a:r>
              <a:rPr lang="zh-CN" altLang="en-US" dirty="0" smtClean="0">
                <a:solidFill>
                  <a:srgbClr val="00B0F0"/>
                </a:solidFill>
              </a:rPr>
              <a:t>能力不一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工程师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</a:t>
            </a:r>
            <a:r>
              <a:rPr lang="en-US" altLang="zh-CN" dirty="0" smtClean="0"/>
              <a:t>30</a:t>
            </a:r>
            <a:r>
              <a:rPr lang="zh-CN" altLang="en-US" dirty="0" smtClean="0"/>
              <a:t>名工程师各负责一个模块开发（如：</a:t>
            </a:r>
            <a:r>
              <a:rPr lang="en-US" altLang="zh-CN" dirty="0" smtClean="0"/>
              <a:t>Photo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Music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你拥有</a:t>
            </a:r>
            <a:r>
              <a:rPr lang="en-US" altLang="zh-CN" dirty="0" smtClean="0">
                <a:solidFill>
                  <a:srgbClr val="00B0F0"/>
                </a:solidFill>
              </a:rPr>
              <a:t>100</a:t>
            </a:r>
            <a:r>
              <a:rPr lang="zh-CN" altLang="en-US" dirty="0" smtClean="0">
                <a:solidFill>
                  <a:srgbClr val="00B0F0"/>
                </a:solidFill>
              </a:rPr>
              <a:t>台</a:t>
            </a:r>
            <a:r>
              <a:rPr lang="zh-CN" altLang="en-US" dirty="0" smtClean="0"/>
              <a:t>运行在线上的服务器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常规的开发模式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常规的网站架构中，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开发人员按照</a:t>
            </a:r>
            <a:r>
              <a:rPr lang="en-US" altLang="zh-CN" dirty="0" smtClean="0"/>
              <a:t>MVC</a:t>
            </a:r>
            <a:r>
              <a:rPr lang="zh-CN" altLang="en-US" dirty="0" smtClean="0"/>
              <a:t>设计模式，将所有产品需求分解成为一个个</a:t>
            </a:r>
            <a:r>
              <a:rPr lang="en-US" altLang="zh-CN" dirty="0" smtClean="0"/>
              <a:t>PHP Model</a:t>
            </a:r>
            <a:r>
              <a:rPr lang="zh-CN" altLang="en-US" dirty="0"/>
              <a:t>文件</a:t>
            </a:r>
          </a:p>
        </p:txBody>
      </p:sp>
      <p:graphicFrame>
        <p:nvGraphicFramePr>
          <p:cNvPr id="6" name="图示 5"/>
          <p:cNvGraphicFramePr/>
          <p:nvPr/>
        </p:nvGraphicFramePr>
        <p:xfrm>
          <a:off x="1043608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常规的开发模式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100</a:t>
            </a:r>
            <a:r>
              <a:rPr lang="zh-CN" altLang="en-US" dirty="0" smtClean="0"/>
              <a:t>台服务器采用了负载均衡设备，并且依据功能进行了服务器物理分离，以获得</a:t>
            </a:r>
            <a:r>
              <a:rPr lang="zh-CN" altLang="en-US" dirty="0" smtClean="0">
                <a:solidFill>
                  <a:srgbClr val="FFC000"/>
                </a:solidFill>
              </a:rPr>
              <a:t>高可用性、高可扩展</a:t>
            </a:r>
            <a:endParaRPr lang="en-US" altLang="zh-CN" dirty="0" smtClean="0">
              <a:solidFill>
                <a:srgbClr val="FFC00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403648" y="3635732"/>
            <a:ext cx="1656184" cy="2097524"/>
            <a:chOff x="827584" y="2555612"/>
            <a:chExt cx="1656184" cy="2097524"/>
          </a:xfrm>
        </p:grpSpPr>
        <p:sp>
          <p:nvSpPr>
            <p:cNvPr id="5" name="圆角矩形 4"/>
            <p:cNvSpPr/>
            <p:nvPr/>
          </p:nvSpPr>
          <p:spPr>
            <a:xfrm>
              <a:off x="827584" y="2924944"/>
              <a:ext cx="1656184" cy="1728192"/>
            </a:xfrm>
            <a:prstGeom prst="roundRect">
              <a:avLst>
                <a:gd name="adj" fmla="val 5625"/>
              </a:avLst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71600" y="3068960"/>
              <a:ext cx="1368152" cy="1440160"/>
              <a:chOff x="971600" y="3068960"/>
              <a:chExt cx="1368152" cy="1440160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971600" y="3068960"/>
                <a:ext cx="1368152" cy="4320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Web Server</a:t>
                </a:r>
                <a:endParaRPr lang="zh-CN" altLang="en-US" dirty="0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971600" y="3573016"/>
                <a:ext cx="1368152" cy="4320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Web Server</a:t>
                </a:r>
                <a:endParaRPr lang="zh-CN" altLang="en-US" dirty="0"/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971600" y="4077072"/>
                <a:ext cx="1368152" cy="4320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Web Server</a:t>
                </a:r>
                <a:endParaRPr lang="zh-CN" altLang="en-US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827584" y="2555612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www.sns.com</a:t>
              </a:r>
              <a:endParaRPr lang="zh-CN" altLang="en-US" b="1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635896" y="3635732"/>
            <a:ext cx="1728192" cy="2097524"/>
            <a:chOff x="827584" y="2555612"/>
            <a:chExt cx="1728192" cy="2097524"/>
          </a:xfrm>
        </p:grpSpPr>
        <p:sp>
          <p:nvSpPr>
            <p:cNvPr id="17" name="圆角矩形 16"/>
            <p:cNvSpPr/>
            <p:nvPr/>
          </p:nvSpPr>
          <p:spPr>
            <a:xfrm>
              <a:off x="827584" y="2924944"/>
              <a:ext cx="1656184" cy="1728192"/>
            </a:xfrm>
            <a:prstGeom prst="roundRect">
              <a:avLst>
                <a:gd name="adj" fmla="val 5625"/>
              </a:avLst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8" name="组合 8"/>
            <p:cNvGrpSpPr/>
            <p:nvPr/>
          </p:nvGrpSpPr>
          <p:grpSpPr>
            <a:xfrm>
              <a:off x="971600" y="3068960"/>
              <a:ext cx="1368152" cy="1440160"/>
              <a:chOff x="971600" y="3068960"/>
              <a:chExt cx="1368152" cy="1440160"/>
            </a:xfrm>
          </p:grpSpPr>
          <p:sp>
            <p:nvSpPr>
              <p:cNvPr id="20" name="圆角矩形 3"/>
              <p:cNvSpPr/>
              <p:nvPr/>
            </p:nvSpPr>
            <p:spPr>
              <a:xfrm>
                <a:off x="971600" y="3068960"/>
                <a:ext cx="1368152" cy="4320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Web Server</a:t>
                </a:r>
                <a:endParaRPr lang="zh-CN" altLang="en-US" dirty="0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971600" y="3573016"/>
                <a:ext cx="1368152" cy="4320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Web Server</a:t>
                </a:r>
                <a:endParaRPr lang="zh-CN" altLang="en-US" dirty="0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971600" y="4077072"/>
                <a:ext cx="1368152" cy="4320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Web Server</a:t>
                </a:r>
                <a:endParaRPr lang="zh-CN" altLang="en-US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27584" y="2555612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sns.com/photo</a:t>
              </a:r>
              <a:endParaRPr lang="zh-CN" altLang="en-US" b="1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940152" y="3635732"/>
            <a:ext cx="1656184" cy="2097524"/>
            <a:chOff x="827584" y="2555612"/>
            <a:chExt cx="1656184" cy="2097524"/>
          </a:xfrm>
        </p:grpSpPr>
        <p:sp>
          <p:nvSpPr>
            <p:cNvPr id="31" name="圆角矩形 30"/>
            <p:cNvSpPr/>
            <p:nvPr/>
          </p:nvSpPr>
          <p:spPr>
            <a:xfrm>
              <a:off x="827584" y="2924944"/>
              <a:ext cx="1656184" cy="1728192"/>
            </a:xfrm>
            <a:prstGeom prst="roundRect">
              <a:avLst>
                <a:gd name="adj" fmla="val 5625"/>
              </a:avLst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2" name="组合 8"/>
            <p:cNvGrpSpPr/>
            <p:nvPr/>
          </p:nvGrpSpPr>
          <p:grpSpPr>
            <a:xfrm>
              <a:off x="971600" y="3068960"/>
              <a:ext cx="1368152" cy="1440160"/>
              <a:chOff x="971600" y="3068960"/>
              <a:chExt cx="1368152" cy="1440160"/>
            </a:xfrm>
          </p:grpSpPr>
          <p:sp>
            <p:nvSpPr>
              <p:cNvPr id="34" name="圆角矩形 3"/>
              <p:cNvSpPr/>
              <p:nvPr/>
            </p:nvSpPr>
            <p:spPr>
              <a:xfrm>
                <a:off x="971600" y="3068960"/>
                <a:ext cx="1368152" cy="4320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Web Server</a:t>
                </a:r>
                <a:endParaRPr lang="zh-CN" altLang="en-US" dirty="0"/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971600" y="3573016"/>
                <a:ext cx="1368152" cy="4320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Web Server</a:t>
                </a:r>
                <a:endParaRPr lang="zh-CN" altLang="en-US" dirty="0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971600" y="4077072"/>
                <a:ext cx="1368152" cy="4320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Web Server</a:t>
                </a:r>
                <a:endParaRPr lang="zh-CN" altLang="en-US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27584" y="2555612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sns.com/music</a:t>
              </a:r>
              <a:endParaRPr lang="zh-CN" altLang="en-US" b="1" dirty="0"/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2771800" y="2771636"/>
            <a:ext cx="33123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 Balance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BFB8E5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1389</Words>
  <Application>Microsoft Office PowerPoint</Application>
  <PresentationFormat>全屏显示(4:3)</PresentationFormat>
  <Paragraphs>298</Paragraphs>
  <Slides>37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服务化的网站架构</vt:lpstr>
      <vt:lpstr>目录</vt:lpstr>
      <vt:lpstr>目录</vt:lpstr>
      <vt:lpstr>前言</vt:lpstr>
      <vt:lpstr>插播</vt:lpstr>
      <vt:lpstr>目录</vt:lpstr>
      <vt:lpstr>常规的开发模式</vt:lpstr>
      <vt:lpstr>常规的开发模式</vt:lpstr>
      <vt:lpstr>常规的开发模式</vt:lpstr>
      <vt:lpstr>常规的开发模式</vt:lpstr>
      <vt:lpstr>常规的开发模式</vt:lpstr>
      <vt:lpstr>目录</vt:lpstr>
      <vt:lpstr>潜藏的问题</vt:lpstr>
      <vt:lpstr>潜藏的问题</vt:lpstr>
      <vt:lpstr>潜藏的问题</vt:lpstr>
      <vt:lpstr>潜藏的问题</vt:lpstr>
      <vt:lpstr>潜藏的问题</vt:lpstr>
      <vt:lpstr>潜藏的问题</vt:lpstr>
      <vt:lpstr>目录</vt:lpstr>
      <vt:lpstr>服务化的开发模式 </vt:lpstr>
      <vt:lpstr>服务化的开发模式 </vt:lpstr>
      <vt:lpstr>服务化的开发模式 </vt:lpstr>
      <vt:lpstr>服务化的开发模式 </vt:lpstr>
      <vt:lpstr>服务化的开发模式 </vt:lpstr>
      <vt:lpstr>目录</vt:lpstr>
      <vt:lpstr>解决方案</vt:lpstr>
      <vt:lpstr>解决方案</vt:lpstr>
      <vt:lpstr>解决方案</vt:lpstr>
      <vt:lpstr>解决方案</vt:lpstr>
      <vt:lpstr>解决方案</vt:lpstr>
      <vt:lpstr>解决方案</vt:lpstr>
      <vt:lpstr>解决方案</vt:lpstr>
      <vt:lpstr>解决方案</vt:lpstr>
      <vt:lpstr>幻灯片 34</vt:lpstr>
      <vt:lpstr>解决方案</vt:lpstr>
      <vt:lpstr>小结</vt:lpstr>
      <vt:lpstr>感谢！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钟国文</dc:creator>
  <cp:lastModifiedBy>钟国文</cp:lastModifiedBy>
  <cp:revision>859</cp:revision>
  <dcterms:created xsi:type="dcterms:W3CDTF">2010-12-04T14:38:10Z</dcterms:created>
  <dcterms:modified xsi:type="dcterms:W3CDTF">2010-12-09T13:02:16Z</dcterms:modified>
</cp:coreProperties>
</file>