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70" r:id="rId7"/>
    <p:sldId id="271" r:id="rId8"/>
    <p:sldId id="276" r:id="rId9"/>
    <p:sldId id="272" r:id="rId10"/>
    <p:sldId id="273" r:id="rId11"/>
    <p:sldId id="274" r:id="rId12"/>
    <p:sldId id="261" r:id="rId13"/>
    <p:sldId id="266" r:id="rId14"/>
    <p:sldId id="265" r:id="rId15"/>
    <p:sldId id="267" r:id="rId16"/>
    <p:sldId id="262" r:id="rId17"/>
    <p:sldId id="263" r:id="rId18"/>
    <p:sldId id="268" r:id="rId19"/>
    <p:sldId id="275" r:id="rId20"/>
    <p:sldId id="264" r:id="rId21"/>
    <p:sldId id="26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2011/4/10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2011/4/10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iek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iek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6208" y="3337560"/>
            <a:ext cx="8136232" cy="2301240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大型微博应用</a:t>
            </a:r>
            <a:r>
              <a:rPr lang="en-US" altLang="zh-CN" dirty="0" smtClean="0"/>
              <a:t>feed</a:t>
            </a:r>
            <a:r>
              <a:rPr lang="zh-CN" altLang="zh-CN" dirty="0" smtClean="0"/>
              <a:t>系统浅析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200" b="0" dirty="0" smtClean="0">
                <a:effectLst/>
              </a:rPr>
              <a:t>bob/</a:t>
            </a:r>
            <a:r>
              <a:rPr lang="zh-CN" altLang="en-US" sz="2200" b="0" dirty="0" smtClean="0">
                <a:effectLst/>
              </a:rPr>
              <a:t>板子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那，到底是推还是拉？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</a:t>
            </a:r>
            <a:r>
              <a:rPr lang="zh-CN" altLang="en-US" dirty="0" smtClean="0"/>
              <a:t>浪微博暂时应以推为主</a:t>
            </a:r>
            <a:endParaRPr lang="en-US" altLang="zh-CN" dirty="0" smtClean="0"/>
          </a:p>
          <a:p>
            <a:r>
              <a:rPr lang="zh-CN" altLang="en-US" dirty="0" smtClean="0"/>
              <a:t>腾</a:t>
            </a:r>
            <a:r>
              <a:rPr lang="zh-CN" altLang="en-US" dirty="0" smtClean="0"/>
              <a:t>讯微博应是拉的方式</a:t>
            </a:r>
            <a:endParaRPr lang="en-US" altLang="zh-CN" dirty="0" smtClean="0"/>
          </a:p>
          <a:p>
            <a:r>
              <a:rPr lang="zh-CN" altLang="en-US" dirty="0" smtClean="0"/>
              <a:t>切</a:t>
            </a:r>
            <a:r>
              <a:rPr lang="zh-CN" altLang="en-US" dirty="0" smtClean="0"/>
              <a:t>客目前也完成了从推到拉的转型</a:t>
            </a:r>
            <a:endParaRPr lang="en-US" altLang="zh-CN" dirty="0" smtClean="0"/>
          </a:p>
          <a:p>
            <a:r>
              <a:rPr lang="zh-CN" altLang="en-US" dirty="0" smtClean="0"/>
              <a:t>微</a:t>
            </a:r>
            <a:r>
              <a:rPr lang="zh-CN" altLang="en-US" dirty="0" smtClean="0"/>
              <a:t>博的特点是读固然多，写也不少</a:t>
            </a:r>
            <a:endParaRPr lang="en-US" altLang="zh-CN" dirty="0" smtClean="0"/>
          </a:p>
          <a:p>
            <a:r>
              <a:rPr lang="zh-CN" altLang="en-US" dirty="0" smtClean="0"/>
              <a:t>推、拉并不完全互斥，也可以通过一些巧妙的逻辑实现推、拉并用</a:t>
            </a:r>
            <a:endParaRPr lang="en-US" altLang="zh-CN" dirty="0" smtClean="0"/>
          </a:p>
          <a:p>
            <a:r>
              <a:rPr lang="zh-CN" altLang="en-US" dirty="0" smtClean="0"/>
              <a:t>没有完美的方案，只选合适你用的方案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发表队列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发表一条</a:t>
            </a:r>
            <a:r>
              <a:rPr lang="en-US" altLang="zh-CN" dirty="0" smtClean="0"/>
              <a:t>feed</a:t>
            </a:r>
            <a:r>
              <a:rPr lang="zh-CN" altLang="en-US" dirty="0" smtClean="0"/>
              <a:t>，通常需要复杂的逻辑支持，你确定当你系统有些延迟的时候，潘石屹愿意等待</a:t>
            </a:r>
            <a:r>
              <a:rPr lang="en-US" altLang="zh-CN" dirty="0" smtClean="0"/>
              <a:t>150</a:t>
            </a:r>
            <a:r>
              <a:rPr lang="zh-CN" altLang="en-US" dirty="0" smtClean="0"/>
              <a:t>秒，等待这条微博发布成功？</a:t>
            </a:r>
            <a:endParaRPr lang="en-US" altLang="zh-CN" dirty="0" smtClean="0"/>
          </a:p>
          <a:p>
            <a:r>
              <a:rPr lang="zh-CN" altLang="en-US" dirty="0" smtClean="0"/>
              <a:t>不确定的话，就加个队列吧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 smtClean="0"/>
              <a:t>只负责处理最简单的逻辑，重逻辑丢到处理队列异步处理</a:t>
            </a:r>
            <a:endParaRPr lang="en-US" altLang="zh-CN" dirty="0" smtClean="0"/>
          </a:p>
          <a:p>
            <a:r>
              <a:rPr lang="zh-CN" altLang="en-US" dirty="0" smtClean="0"/>
              <a:t>推荐：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我们可以：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SELECT * FROM XXX WHERE …</a:t>
            </a:r>
          </a:p>
          <a:p>
            <a:pPr lvl="3">
              <a:buNone/>
            </a:pPr>
            <a:r>
              <a:rPr lang="en-US" altLang="zh-CN" dirty="0" smtClean="0"/>
              <a:t>LIMIT  </a:t>
            </a:r>
            <a:r>
              <a:rPr lang="en-US" altLang="zh-CN" dirty="0" err="1" smtClean="0"/>
              <a:t>start,page_size</a:t>
            </a:r>
            <a:r>
              <a:rPr lang="en-US" altLang="zh-CN" dirty="0" smtClean="0"/>
              <a:t>;</a:t>
            </a:r>
          </a:p>
          <a:p>
            <a:pPr lvl="3">
              <a:buNone/>
            </a:pPr>
            <a:endParaRPr lang="en-US" altLang="zh-CN" dirty="0" smtClean="0"/>
          </a:p>
          <a:p>
            <a:pPr lvl="3">
              <a:buNone/>
            </a:pPr>
            <a:r>
              <a:rPr lang="zh-CN" altLang="en-US" dirty="0" smtClean="0"/>
              <a:t>需要数据：当前页，每页显示条目</a:t>
            </a:r>
            <a:endParaRPr lang="en-US" altLang="zh-CN" dirty="0" smtClean="0"/>
          </a:p>
          <a:p>
            <a:pPr lvl="3">
              <a:buNone/>
            </a:pPr>
            <a:endParaRPr lang="en-US" altLang="zh-CN" dirty="0" smtClean="0"/>
          </a:p>
          <a:p>
            <a:pPr lvl="3">
              <a:buNone/>
            </a:pPr>
            <a:r>
              <a:rPr lang="zh-CN" altLang="en-US" dirty="0" smtClean="0"/>
              <a:t>优点</a:t>
            </a:r>
            <a:r>
              <a:rPr lang="zh-CN" altLang="en-US" dirty="0" smtClean="0"/>
              <a:t>：够传统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灵活（除了逐页</a:t>
            </a:r>
            <a:r>
              <a:rPr lang="zh-CN" altLang="en-US" dirty="0" smtClean="0"/>
              <a:t>翻动以外，还可以跳到任意</a:t>
            </a:r>
            <a:r>
              <a:rPr lang="zh-CN" altLang="en-US" dirty="0" smtClean="0"/>
              <a:t>页）</a:t>
            </a:r>
            <a:endParaRPr lang="en-US" altLang="zh-CN" dirty="0" smtClean="0"/>
          </a:p>
          <a:p>
            <a:pPr lvl="3">
              <a:buNone/>
            </a:pPr>
            <a:r>
              <a:rPr lang="zh-CN" altLang="en-US" dirty="0" smtClean="0"/>
              <a:t>缺点：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较大时，</a:t>
            </a:r>
            <a:r>
              <a:rPr lang="zh-CN" altLang="en-US" dirty="0" smtClean="0"/>
              <a:t>查询吃力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页面数据变动快时</a:t>
            </a:r>
            <a:r>
              <a:rPr lang="en-US" altLang="zh-CN" dirty="0" smtClean="0"/>
              <a:t>(</a:t>
            </a:r>
            <a:r>
              <a:rPr lang="zh-CN" altLang="en-US" dirty="0" smtClean="0"/>
              <a:t>比如关注较多，或是在春晚时</a:t>
            </a:r>
            <a:r>
              <a:rPr lang="en-US" altLang="zh-CN" dirty="0" smtClean="0"/>
              <a:t>	</a:t>
            </a:r>
            <a:r>
              <a:rPr lang="zh-CN" altLang="en-US" dirty="0" smtClean="0"/>
              <a:t>刻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，翻页会有重复（下翻）或漏失（上翻）数据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我们也可以：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SELECT * FROM XXX WHERE …</a:t>
            </a:r>
          </a:p>
          <a:p>
            <a:pPr lvl="1">
              <a:buNone/>
            </a:pPr>
            <a:r>
              <a:rPr lang="en-US" altLang="zh-CN" dirty="0" smtClean="0"/>
              <a:t>		  AND </a:t>
            </a:r>
            <a:r>
              <a:rPr lang="en-US" altLang="zh-CN" dirty="0" err="1" smtClean="0"/>
              <a:t>create_time</a:t>
            </a:r>
            <a:r>
              <a:rPr lang="en-US" altLang="zh-CN" dirty="0" smtClean="0"/>
              <a:t> &lt; .. And </a:t>
            </a:r>
            <a:r>
              <a:rPr lang="en-US" altLang="zh-CN" dirty="0" err="1" smtClean="0"/>
              <a:t>feed_id</a:t>
            </a:r>
            <a:r>
              <a:rPr lang="en-US" altLang="zh-CN" dirty="0" smtClean="0"/>
              <a:t> &lt; ..</a:t>
            </a:r>
          </a:p>
          <a:p>
            <a:pPr lvl="3">
              <a:buNone/>
            </a:pPr>
            <a:r>
              <a:rPr lang="en-US" altLang="zh-CN" dirty="0" smtClean="0"/>
              <a:t>LIMIT  0,page_size;</a:t>
            </a:r>
          </a:p>
          <a:p>
            <a:pPr lvl="3">
              <a:buNone/>
            </a:pPr>
            <a:endParaRPr lang="en-US" altLang="zh-CN" dirty="0" smtClean="0"/>
          </a:p>
          <a:p>
            <a:pPr lvl="3">
              <a:buNone/>
            </a:pPr>
            <a:r>
              <a:rPr lang="zh-CN" altLang="en-US" dirty="0" smtClean="0"/>
              <a:t>需要数据：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最后一条</a:t>
            </a:r>
            <a:r>
              <a:rPr lang="en-US" altLang="zh-CN" dirty="0" smtClean="0"/>
              <a:t>(</a:t>
            </a:r>
            <a:r>
              <a:rPr lang="zh-CN" altLang="en-US" dirty="0" smtClean="0"/>
              <a:t>第一条</a:t>
            </a:r>
            <a:r>
              <a:rPr lang="en-US" altLang="zh-CN" dirty="0" smtClean="0"/>
              <a:t>)feed id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create_time</a:t>
            </a:r>
            <a:r>
              <a:rPr lang="zh-CN" altLang="en-US" dirty="0" smtClean="0"/>
              <a:t>，每页显示条目</a:t>
            </a:r>
            <a:endParaRPr lang="en-US" altLang="zh-CN" dirty="0" smtClean="0"/>
          </a:p>
          <a:p>
            <a:pPr lvl="3">
              <a:buNone/>
            </a:pPr>
            <a:endParaRPr lang="en-US" altLang="zh-CN" dirty="0" smtClean="0"/>
          </a:p>
          <a:p>
            <a:pPr lvl="3">
              <a:buNone/>
            </a:pPr>
            <a:r>
              <a:rPr lang="zh-CN" altLang="en-US" dirty="0" smtClean="0"/>
              <a:t>优点：上一页两个缺点的很好补充</a:t>
            </a:r>
            <a:endParaRPr lang="en-US" altLang="zh-CN" dirty="0" smtClean="0"/>
          </a:p>
          <a:p>
            <a:pPr lvl="3">
              <a:buNone/>
            </a:pPr>
            <a:r>
              <a:rPr lang="zh-CN" altLang="en-US" dirty="0" smtClean="0"/>
              <a:t>缺点：只能上翻 或是下翻  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微博的特点：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大多数需求是只看最新，会往下翻几页，但不会太多，一般不需要直接去看第</a:t>
            </a:r>
            <a:r>
              <a:rPr lang="en-US" altLang="zh-CN" dirty="0" smtClean="0"/>
              <a:t>128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在热点事件发生时，或是关注人较多时，也许你看完第一页，想看下一页，这一页的所有数据已经成了下一页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我们不关心第几页，只想看本条信息前的</a:t>
            </a:r>
            <a:r>
              <a:rPr lang="en-US" altLang="zh-CN" dirty="0" smtClean="0"/>
              <a:t>50</a:t>
            </a:r>
            <a:r>
              <a:rPr lang="zh-CN" altLang="en-US" dirty="0" smtClean="0"/>
              <a:t>条信息</a:t>
            </a:r>
            <a:endParaRPr lang="en-US" altLang="zh-CN" dirty="0" smtClean="0"/>
          </a:p>
          <a:p>
            <a:r>
              <a:rPr lang="zh-CN" altLang="en-US" dirty="0" smtClean="0"/>
              <a:t>所以我们选择第二种方式！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不要臆想用户需求？</a:t>
            </a:r>
            <a:endParaRPr lang="en-US" altLang="zh-CN" dirty="0" smtClean="0"/>
          </a:p>
          <a:p>
            <a:r>
              <a:rPr lang="zh-CN" altLang="en-US" dirty="0" smtClean="0"/>
              <a:t>你确实需要有时候从第一页直接跳到第十页？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OK</a:t>
            </a:r>
            <a:r>
              <a:rPr lang="zh-CN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，我们新的方法，其实也可以提供这样的“时光穿越”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欢迎交流</a:t>
            </a:r>
            <a:endParaRPr lang="en-US" altLang="zh-CN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单条</a:t>
            </a:r>
            <a:r>
              <a:rPr lang="en-US" altLang="zh-CN" dirty="0" smtClean="0"/>
              <a:t>feed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根据</a:t>
            </a:r>
            <a:r>
              <a:rPr lang="en-US" altLang="zh-CN" dirty="0" err="1" smtClean="0"/>
              <a:t>feed_id</a:t>
            </a:r>
            <a:r>
              <a:rPr lang="en-US" altLang="zh-CN" dirty="0" smtClean="0"/>
              <a:t> </a:t>
            </a:r>
            <a:r>
              <a:rPr lang="zh-CN" altLang="en-US" dirty="0" smtClean="0"/>
              <a:t>拆分库表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比如每个表限定存放数据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万条，初期建库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个，每个库有表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个，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亿数据后再建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个表，具体拆分规则可根据自己的实际情况掌握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dirty="0" smtClean="0"/>
              <a:t>新的数据丢入内存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sz="2000" dirty="0" smtClean="0"/>
              <a:t>比如</a:t>
            </a:r>
            <a:r>
              <a:rPr lang="en-US" altLang="zh-CN" sz="2000" dirty="0" err="1" smtClean="0"/>
              <a:t>memcache</a:t>
            </a:r>
            <a:r>
              <a:rPr lang="zh-CN" altLang="en-US" sz="2000" dirty="0" smtClean="0"/>
              <a:t>？然后的工作就是努力提高缓存命中率吧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dirty="0" smtClean="0"/>
              <a:t>选择适当的粒度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sz="2000" dirty="0" smtClean="0"/>
              <a:t>不要所有数据都存入一条缓存</a:t>
            </a:r>
            <a:endParaRPr lang="en-US" altLang="zh-CN" sz="2000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新浪、腾讯猜想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腾讯：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的情况，以及可以拉出任意古老的下一页的情况来看，应是“拉”来实现的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 descr="QQ截图未命名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988840"/>
            <a:ext cx="5553075" cy="923925"/>
          </a:xfrm>
          <a:prstGeom prst="rect">
            <a:avLst/>
          </a:prstGeom>
        </p:spPr>
      </p:pic>
      <p:pic>
        <p:nvPicPr>
          <p:cNvPr id="5" name="图片 4" descr="QQ截图未命名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1412776"/>
            <a:ext cx="5895975" cy="552450"/>
          </a:xfrm>
          <a:prstGeom prst="rect">
            <a:avLst/>
          </a:prstGeom>
        </p:spPr>
      </p:pic>
      <p:pic>
        <p:nvPicPr>
          <p:cNvPr id="7" name="图片 6" descr="QQ截图未命名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2924944"/>
            <a:ext cx="8048625" cy="120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新浪、腾讯猜想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新浪：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timyang</a:t>
            </a:r>
            <a:r>
              <a:rPr lang="zh-CN" altLang="en-US" dirty="0" smtClean="0"/>
              <a:t>的分享，以及一共只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提供</a:t>
            </a:r>
            <a:r>
              <a:rPr lang="en-US" altLang="zh-CN" dirty="0" smtClean="0"/>
              <a:t>10</a:t>
            </a:r>
            <a:r>
              <a:rPr lang="zh-CN" altLang="en-US" dirty="0" smtClean="0"/>
              <a:t>页数据查看的状况猜测，目前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新浪仍是以“推”为主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pic>
        <p:nvPicPr>
          <p:cNvPr id="4" name="图片 3" descr="QQ截图未命名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204864"/>
            <a:ext cx="5876925" cy="971550"/>
          </a:xfrm>
          <a:prstGeom prst="rect">
            <a:avLst/>
          </a:prstGeom>
        </p:spPr>
      </p:pic>
      <p:pic>
        <p:nvPicPr>
          <p:cNvPr id="5" name="图片 4" descr="QQ截图未命名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1628800"/>
            <a:ext cx="1971675" cy="2847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微博 在 切客（</a:t>
            </a:r>
            <a:r>
              <a:rPr lang="en-US" altLang="zh-CN" dirty="0" smtClean="0">
                <a:hlinkClick r:id="rId2"/>
              </a:rPr>
              <a:t>www.qieke.com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Mongo db </a:t>
            </a:r>
            <a:r>
              <a:rPr lang="zh-CN" altLang="en-US" dirty="0" smtClean="0"/>
              <a:t>还是建议不要大规模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相对有些复杂，目前在切客用来支持队列</a:t>
            </a:r>
            <a:endParaRPr lang="en-US" altLang="zh-CN" dirty="0" smtClean="0"/>
          </a:p>
          <a:p>
            <a:r>
              <a:rPr lang="zh-CN" altLang="en-US" dirty="0" smtClean="0"/>
              <a:t>自主开发了一套基于</a:t>
            </a:r>
            <a:r>
              <a:rPr lang="en-US" altLang="zh-CN" dirty="0" smtClean="0"/>
              <a:t>b+ tree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indexdb</a:t>
            </a:r>
            <a:r>
              <a:rPr lang="en-US" altLang="zh-CN" dirty="0" smtClean="0"/>
              <a:t> </a:t>
            </a:r>
            <a:r>
              <a:rPr lang="zh-CN" altLang="en-US" dirty="0" smtClean="0"/>
              <a:t>索引系统</a:t>
            </a:r>
            <a:endParaRPr lang="en-US" altLang="zh-CN" dirty="0" smtClean="0"/>
          </a:p>
          <a:p>
            <a:r>
              <a:rPr lang="zh-CN" altLang="en-US" dirty="0" smtClean="0"/>
              <a:t>目前</a:t>
            </a:r>
            <a:r>
              <a:rPr lang="en-US" altLang="zh-CN" dirty="0" smtClean="0"/>
              <a:t>feed</a:t>
            </a:r>
            <a:r>
              <a:rPr lang="zh-CN" altLang="en-US" dirty="0" smtClean="0"/>
              <a:t>系统采用全拉的方案实现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zh-CN" altLang="en-US" dirty="0" smtClean="0"/>
              <a:t>什么是微博</a:t>
            </a:r>
            <a:endParaRPr lang="en-US" altLang="zh-CN" dirty="0" smtClean="0"/>
          </a:p>
          <a:p>
            <a:pPr marL="550926" indent="-514350">
              <a:buFont typeface="+mj-lt"/>
              <a:buAutoNum type="arabicPeriod"/>
            </a:pPr>
            <a:r>
              <a:rPr lang="zh-CN" altLang="en-US" dirty="0" smtClean="0"/>
              <a:t>大型？小型？</a:t>
            </a:r>
            <a:endParaRPr lang="en-US" altLang="zh-CN" dirty="0" smtClean="0"/>
          </a:p>
          <a:p>
            <a:pPr marL="550926" indent="-514350">
              <a:buFont typeface="+mj-lt"/>
              <a:buAutoNum type="arabicPeriod"/>
            </a:pPr>
            <a:r>
              <a:rPr lang="zh-CN" altLang="en-US" dirty="0" smtClean="0"/>
              <a:t>小型微博实现方案</a:t>
            </a:r>
            <a:endParaRPr lang="en-US" altLang="zh-CN" dirty="0" smtClean="0"/>
          </a:p>
          <a:p>
            <a:pPr marL="550926" indent="-514350">
              <a:buFont typeface="+mj-lt"/>
              <a:buAutoNum type="arabicPeriod"/>
            </a:pPr>
            <a:r>
              <a:rPr lang="zh-CN" altLang="en-US" dirty="0" smtClean="0"/>
              <a:t>推、</a:t>
            </a:r>
            <a:r>
              <a:rPr lang="zh-CN" altLang="en-US" dirty="0" smtClean="0"/>
              <a:t>拉</a:t>
            </a:r>
            <a:endParaRPr lang="en-US" altLang="zh-CN" dirty="0" smtClean="0"/>
          </a:p>
          <a:p>
            <a:pPr marL="550926" indent="-514350">
              <a:buFont typeface="+mj-lt"/>
              <a:buAutoNum type="arabicPeriod"/>
            </a:pPr>
            <a:r>
              <a:rPr lang="zh-CN" altLang="en-US" dirty="0" smtClean="0"/>
              <a:t>发表队列</a:t>
            </a:r>
            <a:endParaRPr lang="en-US" altLang="zh-CN" dirty="0" smtClean="0"/>
          </a:p>
          <a:p>
            <a:pPr marL="550926" indent="-514350">
              <a:buFont typeface="+mj-lt"/>
              <a:buAutoNum type="arabicPeriod"/>
            </a:pPr>
            <a:r>
              <a:rPr lang="zh-CN" altLang="en-US" dirty="0" smtClean="0"/>
              <a:t>分页</a:t>
            </a:r>
            <a:endParaRPr lang="en-US" altLang="zh-CN" dirty="0" smtClean="0"/>
          </a:p>
          <a:p>
            <a:pPr marL="550926" indent="-514350">
              <a:buFont typeface="+mj-lt"/>
              <a:buAutoNum type="arabicPeriod"/>
            </a:pPr>
            <a:r>
              <a:rPr lang="zh-CN" altLang="en-US" dirty="0" smtClean="0"/>
              <a:t>单条</a:t>
            </a:r>
            <a:r>
              <a:rPr lang="en-US" altLang="zh-CN" dirty="0" smtClean="0"/>
              <a:t>feed</a:t>
            </a:r>
          </a:p>
          <a:p>
            <a:pPr marL="550926" indent="-514350">
              <a:buFont typeface="+mj-lt"/>
              <a:buAutoNum type="arabicPeriod"/>
            </a:pPr>
            <a:r>
              <a:rPr lang="zh-CN" altLang="en-US" dirty="0" smtClean="0"/>
              <a:t>新浪、腾讯猜想</a:t>
            </a:r>
            <a:endParaRPr lang="en-US" altLang="zh-CN" dirty="0" smtClean="0"/>
          </a:p>
          <a:p>
            <a:pPr marL="550926" indent="-514350">
              <a:buFont typeface="+mj-lt"/>
              <a:buAutoNum type="arabicPeriod"/>
            </a:pPr>
            <a:r>
              <a:rPr lang="zh-CN" altLang="en-US" dirty="0" smtClean="0"/>
              <a:t>微博 在</a:t>
            </a:r>
            <a:r>
              <a:rPr lang="en-US" altLang="zh-CN" dirty="0" smtClean="0"/>
              <a:t> </a:t>
            </a:r>
            <a:r>
              <a:rPr lang="zh-CN" altLang="en-US" dirty="0" smtClean="0"/>
              <a:t>切客</a:t>
            </a:r>
            <a:endParaRPr lang="en-US" altLang="zh-CN" dirty="0" smtClean="0"/>
          </a:p>
          <a:p>
            <a:pPr marL="550926" indent="-514350">
              <a:buFont typeface="+mj-lt"/>
              <a:buAutoNum type="arabicPeriod"/>
            </a:pPr>
            <a:endParaRPr lang="en-US" altLang="zh-CN" dirty="0" smtClean="0"/>
          </a:p>
          <a:p>
            <a:pPr marL="550926" indent="-514350">
              <a:buFont typeface="+mj-lt"/>
              <a:buAutoNum type="arabicPeriod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微博 在 切客（</a:t>
            </a:r>
            <a:r>
              <a:rPr lang="en-US" altLang="zh-CN" dirty="0" smtClean="0">
                <a:hlinkClick r:id="rId2"/>
              </a:rPr>
              <a:t>www.qieke.com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我们正在变大</a:t>
            </a:r>
            <a:endParaRPr lang="en-US" altLang="zh-CN" dirty="0" smtClean="0"/>
          </a:p>
          <a:p>
            <a:r>
              <a:rPr lang="zh-CN" altLang="en-US" dirty="0" smtClean="0"/>
              <a:t>我们经历了 推 →推拉结合 →拉 的转变</a:t>
            </a:r>
            <a:endParaRPr lang="en-US" altLang="zh-CN" dirty="0" smtClean="0"/>
          </a:p>
          <a:p>
            <a:r>
              <a:rPr lang="zh-CN" altLang="en-US" dirty="0" smtClean="0"/>
              <a:t>我们还会改变</a:t>
            </a:r>
            <a:endParaRPr lang="en-US" altLang="zh-CN" dirty="0" smtClean="0"/>
          </a:p>
          <a:p>
            <a:r>
              <a:rPr lang="zh-CN" altLang="en-US" dirty="0" smtClean="0"/>
              <a:t>我们业务比微博更为复杂，还需要解决：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以地点为纬度，查看地点下的所有</a:t>
            </a:r>
            <a:r>
              <a:rPr lang="en-US" altLang="zh-CN" dirty="0" smtClean="0"/>
              <a:t>feed</a:t>
            </a:r>
          </a:p>
          <a:p>
            <a:pPr lvl="1"/>
            <a:r>
              <a:rPr lang="zh-CN" altLang="en-US" dirty="0" smtClean="0"/>
              <a:t>查询附近的</a:t>
            </a:r>
            <a:r>
              <a:rPr lang="en-US" altLang="zh-CN" dirty="0" smtClean="0"/>
              <a:t>feed</a:t>
            </a:r>
          </a:p>
          <a:p>
            <a:pPr lvl="1"/>
            <a:r>
              <a:rPr lang="zh-CN" altLang="en-US" dirty="0" smtClean="0"/>
              <a:t>查询附近的</a:t>
            </a:r>
            <a:r>
              <a:rPr lang="zh-CN" altLang="en-US" dirty="0" smtClean="0"/>
              <a:t>地点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。。。。</a:t>
            </a:r>
            <a:endParaRPr lang="en-US" altLang="zh-CN" dirty="0" smtClean="0"/>
          </a:p>
          <a:p>
            <a:pPr algn="ctr">
              <a:buNone/>
            </a:pPr>
            <a:r>
              <a:rPr lang="zh-CN" altLang="en-US" dirty="0" smtClean="0"/>
              <a:t>    期待热爱挑战的您的加入 </a:t>
            </a:r>
            <a:r>
              <a:rPr lang="en-US" altLang="zh-CN" b="1" i="1" dirty="0" smtClean="0"/>
              <a:t>xiamingran@snda.com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7467600" cy="435334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dirty="0" smtClean="0"/>
              <a:t>bob/</a:t>
            </a:r>
            <a:r>
              <a:rPr lang="zh-CN" altLang="en-US" dirty="0" smtClean="0"/>
              <a:t>板子</a:t>
            </a:r>
            <a:r>
              <a:rPr lang="en-US" altLang="zh-CN" dirty="0" smtClean="0"/>
              <a:t>/56378301</a:t>
            </a:r>
          </a:p>
          <a:p>
            <a:pPr algn="ctr">
              <a:buNone/>
            </a:pPr>
            <a:r>
              <a:rPr lang="zh-CN" altLang="en-US" sz="6000" dirty="0" smtClean="0"/>
              <a:t>谢谢！</a:t>
            </a:r>
            <a:endParaRPr lang="en-US" altLang="zh-CN" sz="6000" dirty="0" smtClean="0"/>
          </a:p>
          <a:p>
            <a:pPr algn="ctr">
              <a:buNone/>
            </a:pPr>
            <a:r>
              <a:rPr lang="en-US" altLang="zh-CN" dirty="0" smtClean="0"/>
              <a:t>2011/4/10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什么是微博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为了不让你感到受侮辱，不做解释了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小型、大型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大型、小型没有严格</a:t>
            </a:r>
            <a:r>
              <a:rPr lang="zh-CN" altLang="en-US" dirty="0" smtClean="0"/>
              <a:t>界限</a:t>
            </a:r>
            <a:endParaRPr lang="en-US" altLang="zh-CN" dirty="0" smtClean="0"/>
          </a:p>
          <a:p>
            <a:r>
              <a:rPr lang="zh-CN" altLang="en-US" dirty="0" smtClean="0"/>
              <a:t>我</a:t>
            </a:r>
            <a:r>
              <a:rPr lang="zh-CN" altLang="en-US" dirty="0" smtClean="0"/>
              <a:t>的应用算大型吗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r>
              <a:rPr lang="zh-CN" altLang="en-US" dirty="0" smtClean="0"/>
              <a:t>一两台机器，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搞不定的就算大型吧</a:t>
            </a:r>
            <a:endParaRPr lang="en-US" altLang="zh-CN" dirty="0" smtClean="0"/>
          </a:p>
          <a:p>
            <a:r>
              <a:rPr lang="zh-CN" altLang="en-US" dirty="0" smtClean="0"/>
              <a:t>有的应用今天是小型，明天是大型</a:t>
            </a:r>
            <a:endParaRPr lang="en-US" altLang="zh-CN" dirty="0" smtClean="0"/>
          </a:p>
          <a:p>
            <a:r>
              <a:rPr lang="zh-CN" altLang="en-US" dirty="0" smtClean="0"/>
              <a:t>有的应用注定就是小型</a:t>
            </a:r>
            <a:endParaRPr lang="en-US" altLang="zh-CN" dirty="0" smtClean="0"/>
          </a:p>
          <a:p>
            <a:r>
              <a:rPr lang="zh-CN" altLang="en-US" dirty="0" smtClean="0"/>
              <a:t>永远</a:t>
            </a:r>
            <a:r>
              <a:rPr lang="zh-CN" altLang="en-US" dirty="0" smtClean="0"/>
              <a:t>只根据自己的需要设计，过度设计会把自己陷入尴尬</a:t>
            </a:r>
            <a:r>
              <a:rPr lang="zh-CN" altLang="en-US" dirty="0" smtClean="0"/>
              <a:t>境地</a:t>
            </a:r>
            <a:endParaRPr lang="en-US" altLang="zh-CN" dirty="0" smtClean="0"/>
          </a:p>
          <a:p>
            <a:r>
              <a:rPr lang="zh-CN" altLang="en-US" dirty="0" smtClean="0"/>
              <a:t>不要见到大型就拍砖！要淡定！！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小型微博实现方式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Feed </a:t>
            </a:r>
            <a:r>
              <a:rPr lang="zh-CN" altLang="en-US" dirty="0" smtClean="0"/>
              <a:t>表，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表，</a:t>
            </a:r>
            <a:r>
              <a:rPr lang="en-US" altLang="zh-CN" dirty="0" smtClean="0"/>
              <a:t>Relation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1.Select </a:t>
            </a:r>
            <a:r>
              <a:rPr lang="zh-CN" altLang="en-US" dirty="0" smtClean="0"/>
              <a:t>* </a:t>
            </a:r>
            <a:r>
              <a:rPr lang="en-US" altLang="zh-CN" dirty="0" smtClean="0"/>
              <a:t>from </a:t>
            </a:r>
            <a:r>
              <a:rPr lang="en-US" altLang="zh-CN" dirty="0" err="1" smtClean="0"/>
              <a:t>feed,relation</a:t>
            </a:r>
            <a:r>
              <a:rPr lang="en-US" altLang="zh-CN" dirty="0" smtClean="0"/>
              <a:t> where feed.uid = </a:t>
            </a:r>
            <a:r>
              <a:rPr lang="en-US" altLang="zh-CN" dirty="0" err="1" smtClean="0"/>
              <a:t>relation.target_id</a:t>
            </a:r>
            <a:r>
              <a:rPr lang="en-US" altLang="zh-CN" dirty="0" smtClean="0"/>
              <a:t> and relation.uid = xxx</a:t>
            </a:r>
          </a:p>
          <a:p>
            <a:pPr>
              <a:buNone/>
            </a:pPr>
            <a:r>
              <a:rPr lang="en-US" altLang="zh-CN" dirty="0" smtClean="0"/>
              <a:t>2. select </a:t>
            </a:r>
            <a:r>
              <a:rPr lang="en-US" altLang="zh-CN" dirty="0" err="1" smtClean="0"/>
              <a:t>target_id</a:t>
            </a:r>
            <a:r>
              <a:rPr lang="en-US" altLang="zh-CN" dirty="0" smtClean="0"/>
              <a:t> from relation where 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 = xxx </a:t>
            </a:r>
            <a:r>
              <a:rPr lang="zh-CN" altLang="en-US" dirty="0" smtClean="0"/>
              <a:t>查出 </a:t>
            </a:r>
            <a:r>
              <a:rPr lang="en-US" altLang="zh-CN" dirty="0" smtClean="0"/>
              <a:t>relation list</a:t>
            </a:r>
            <a:r>
              <a:rPr lang="zh-CN" altLang="en-US" dirty="0" smtClean="0"/>
              <a:t>，然后去</a:t>
            </a:r>
            <a:r>
              <a:rPr lang="en-US" altLang="zh-CN" dirty="0" smtClean="0"/>
              <a:t>feed</a:t>
            </a:r>
            <a:r>
              <a:rPr lang="zh-CN" altLang="en-US" dirty="0" smtClean="0"/>
              <a:t>表，通过 </a:t>
            </a:r>
            <a:r>
              <a:rPr lang="en-US" altLang="zh-CN" dirty="0" smtClean="0"/>
              <a:t>in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relation_list</a:t>
            </a:r>
            <a:r>
              <a:rPr lang="zh-CN" altLang="en-US" dirty="0" smtClean="0"/>
              <a:t>）取出结果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还不够快？建立</a:t>
            </a:r>
            <a:r>
              <a:rPr lang="en-US" altLang="zh-CN" dirty="0" err="1" smtClean="0"/>
              <a:t>feed_index</a:t>
            </a:r>
            <a:r>
              <a:rPr lang="zh-CN" altLang="en-US" dirty="0" smtClean="0"/>
              <a:t>表，只存放</a:t>
            </a:r>
            <a:r>
              <a:rPr lang="en-US" altLang="zh-CN" dirty="0" err="1" smtClean="0"/>
              <a:t>feed_id,uid</a:t>
            </a:r>
            <a:r>
              <a:rPr lang="en-US" altLang="zh-CN" dirty="0" smtClean="0"/>
              <a:t>, </a:t>
            </a:r>
            <a:r>
              <a:rPr lang="zh-CN" altLang="en-US" dirty="0" smtClean="0"/>
              <a:t>查出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，去</a:t>
            </a:r>
            <a:r>
              <a:rPr lang="en-US" altLang="zh-CN" dirty="0" smtClean="0"/>
              <a:t>feed</a:t>
            </a:r>
            <a:r>
              <a:rPr lang="zh-CN" altLang="en-US" dirty="0" smtClean="0"/>
              <a:t>表找其他内容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还不够快？恭喜你，你的应用成“大型”了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用户</a:t>
            </a:r>
            <a:r>
              <a:rPr lang="en-US" altLang="zh-CN" dirty="0" smtClean="0"/>
              <a:t>1 </a:t>
            </a:r>
            <a:r>
              <a:rPr lang="zh-CN" altLang="en-US" dirty="0" smtClean="0"/>
              <a:t>发表记录一条</a:t>
            </a:r>
            <a:endParaRPr lang="en-US" altLang="zh-CN" dirty="0" smtClean="0"/>
          </a:p>
          <a:p>
            <a:r>
              <a:rPr lang="zh-CN" altLang="en-US" dirty="0" smtClean="0"/>
              <a:t>找出能看到用户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的所有用户（用户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的粉丝）</a:t>
            </a:r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en-US" altLang="zh-CN" dirty="0" err="1" smtClean="0"/>
              <a:t>u_feed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表（不一定是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哦）对于</a:t>
            </a:r>
            <a:r>
              <a:rPr lang="zh-CN" altLang="en-US" dirty="0" smtClean="0"/>
              <a:t>每个粉丝写入一条记录（</a:t>
            </a:r>
            <a:r>
              <a:rPr lang="en-US" altLang="zh-CN" dirty="0" err="1" smtClean="0"/>
              <a:t>u_feed</a:t>
            </a:r>
            <a:r>
              <a:rPr lang="zh-CN" altLang="en-US" dirty="0" smtClean="0"/>
              <a:t>根据</a:t>
            </a:r>
            <a:r>
              <a:rPr lang="en-US" altLang="zh-CN" dirty="0" err="1" smtClean="0"/>
              <a:t>uid</a:t>
            </a:r>
            <a:r>
              <a:rPr lang="zh-CN" altLang="en-US" dirty="0" smtClean="0"/>
              <a:t>分库表，</a:t>
            </a:r>
            <a:r>
              <a:rPr lang="en-US" altLang="zh-CN" dirty="0" err="1" smtClean="0"/>
              <a:t>uid</a:t>
            </a:r>
            <a:r>
              <a:rPr lang="zh-CN" altLang="en-US" dirty="0" smtClean="0"/>
              <a:t>为粉丝的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，单条记录表示某</a:t>
            </a:r>
            <a:r>
              <a:rPr lang="en-US" altLang="zh-CN" dirty="0" smtClean="0"/>
              <a:t>feed</a:t>
            </a:r>
            <a:r>
              <a:rPr lang="zh-CN" altLang="en-US" dirty="0" smtClean="0"/>
              <a:t>对于某</a:t>
            </a:r>
            <a:r>
              <a:rPr lang="en-US" altLang="zh-CN" dirty="0" err="1" smtClean="0"/>
              <a:t>uid</a:t>
            </a:r>
            <a:r>
              <a:rPr lang="zh-CN" altLang="en-US" dirty="0" smtClean="0"/>
              <a:t>可见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删除关注时，需要处理</a:t>
            </a:r>
            <a:r>
              <a:rPr lang="en-US" altLang="zh-CN" dirty="0" smtClean="0"/>
              <a:t>feed id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用户</a:t>
            </a:r>
            <a:r>
              <a:rPr lang="en-US" altLang="zh-CN" dirty="0" smtClean="0"/>
              <a:t>1</a:t>
            </a:r>
            <a:r>
              <a:rPr lang="zh-CN" altLang="en-US" dirty="0" smtClean="0"/>
              <a:t>发表记录</a:t>
            </a:r>
            <a:endParaRPr lang="en-US" altLang="zh-CN" dirty="0" smtClean="0"/>
          </a:p>
          <a:p>
            <a:r>
              <a:rPr lang="en-US" altLang="zh-CN" dirty="0" err="1" smtClean="0"/>
              <a:t>u_feed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表写入一条记录（</a:t>
            </a:r>
            <a:r>
              <a:rPr lang="en-US" altLang="zh-CN" dirty="0" err="1" smtClean="0"/>
              <a:t>uid</a:t>
            </a:r>
            <a:r>
              <a:rPr lang="zh-CN" altLang="en-US" dirty="0" smtClean="0"/>
              <a:t>为发表人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小型微博的实现方案即为拉，只是具体的实现需要更为</a:t>
            </a:r>
            <a:r>
              <a:rPr lang="zh-CN" altLang="en-US" dirty="0" smtClean="0"/>
              <a:t>巧妙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 smtClean="0"/>
              <a:t>次拉取请求，基本可拆分为：</a:t>
            </a:r>
            <a:endParaRPr lang="en-US" altLang="zh-CN" dirty="0" smtClean="0"/>
          </a:p>
          <a:p>
            <a:pPr marL="962406" lvl="1" indent="-514350">
              <a:buFont typeface="+mj-lt"/>
              <a:buAutoNum type="arabicPeriod"/>
            </a:pPr>
            <a:r>
              <a:rPr lang="zh-CN" altLang="en-US" dirty="0" smtClean="0"/>
              <a:t>取 </a:t>
            </a:r>
            <a:r>
              <a:rPr lang="en-US" altLang="zh-CN" dirty="0" smtClean="0"/>
              <a:t>attention 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 list</a:t>
            </a:r>
          </a:p>
          <a:p>
            <a:pPr marL="962406" lvl="1" indent="-514350">
              <a:buFont typeface="+mj-lt"/>
              <a:buAutoNum type="arabicPeriod"/>
            </a:pPr>
            <a:r>
              <a:rPr lang="zh-CN" altLang="en-US" dirty="0" smtClean="0"/>
              <a:t>每个</a:t>
            </a:r>
            <a:r>
              <a:rPr lang="en-US" altLang="zh-CN" dirty="0" err="1" smtClean="0"/>
              <a:t>uid</a:t>
            </a:r>
            <a:r>
              <a:rPr lang="zh-CN" altLang="en-US" dirty="0" smtClean="0"/>
              <a:t>取最新发表的</a:t>
            </a:r>
            <a:r>
              <a:rPr lang="en-US" altLang="zh-CN" dirty="0" err="1" smtClean="0"/>
              <a:t>page_size</a:t>
            </a:r>
            <a:r>
              <a:rPr lang="zh-CN" altLang="en-US" dirty="0" smtClean="0"/>
              <a:t>条</a:t>
            </a:r>
            <a:r>
              <a:rPr lang="en-US" altLang="zh-CN" dirty="0" smtClean="0"/>
              <a:t>feed id</a:t>
            </a:r>
            <a:r>
              <a:rPr lang="zh-CN" altLang="en-US" dirty="0" smtClean="0"/>
              <a:t>，然后合并排序</a:t>
            </a:r>
            <a:endParaRPr lang="en-US" altLang="zh-CN" dirty="0" smtClean="0"/>
          </a:p>
          <a:p>
            <a:pPr marL="962406" lvl="1" indent="-51435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以上方案听起来不可思议？</a:t>
            </a:r>
            <a:endParaRPr lang="en-US" altLang="zh-CN" dirty="0" smtClean="0"/>
          </a:p>
          <a:p>
            <a:r>
              <a:rPr lang="zh-CN" altLang="en-US" dirty="0" smtClean="0"/>
              <a:t>你知道有人关注了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人，怎么拉？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 smtClean="0"/>
              <a:t>微博的世界，一个用户最多可关注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r>
              <a:rPr lang="zh-CN" altLang="en-US" dirty="0" smtClean="0"/>
              <a:t>但是每个用户平均关注远小于</a:t>
            </a:r>
            <a:r>
              <a:rPr lang="en-US" altLang="zh-CN" dirty="0" smtClean="0"/>
              <a:t>2000</a:t>
            </a:r>
          </a:p>
          <a:p>
            <a:r>
              <a:rPr lang="zh-CN" altLang="en-US" dirty="0" smtClean="0"/>
              <a:t>但是，通过</a:t>
            </a:r>
            <a:r>
              <a:rPr lang="zh-CN" altLang="en-US" dirty="0" smtClean="0"/>
              <a:t>一些巧妙设计，并非这样</a:t>
            </a:r>
            <a:r>
              <a:rPr lang="zh-CN" altLang="en-US" dirty="0" smtClean="0"/>
              <a:t>的关注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人的用户</a:t>
            </a:r>
            <a:r>
              <a:rPr lang="zh-CN" altLang="en-US" dirty="0" smtClean="0"/>
              <a:t>每次拉取，都需要查询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zh-CN" altLang="en-US" dirty="0" smtClean="0"/>
              <a:t>但是，即便真的需要查询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次，也不是世界末日</a:t>
            </a:r>
            <a:endParaRPr lang="en-US" altLang="zh-CN" dirty="0" smtClean="0"/>
          </a:p>
          <a:p>
            <a:r>
              <a:rPr lang="zh-CN" altLang="en-US" dirty="0" smtClean="0"/>
              <a:t>但是。。</a:t>
            </a:r>
            <a:endParaRPr lang="en-US" altLang="zh-CN" dirty="0" smtClean="0"/>
          </a:p>
          <a:p>
            <a:r>
              <a:rPr lang="zh-CN" altLang="en-US" dirty="0" smtClean="0"/>
              <a:t>但是。。还是别用</a:t>
            </a:r>
            <a:r>
              <a:rPr lang="en-US" altLang="zh-CN" dirty="0" smtClean="0"/>
              <a:t>mongo db </a:t>
            </a:r>
            <a:r>
              <a:rPr lang="zh-CN" altLang="en-US" dirty="0" smtClean="0"/>
              <a:t>吧</a:t>
            </a:r>
            <a:endParaRPr lang="en-US" altLang="zh-CN" dirty="0" smtClean="0"/>
          </a:p>
          <a:p>
            <a:pPr marL="420624" lvl="1" indent="-384048">
              <a:buSzPct val="80000"/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推、拉？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读压力小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明星用户发表</a:t>
            </a:r>
            <a:r>
              <a:rPr lang="en-US" altLang="zh-CN" dirty="0" smtClean="0"/>
              <a:t>feed </a:t>
            </a:r>
            <a:r>
              <a:rPr lang="zh-CN" altLang="en-US" dirty="0" smtClean="0"/>
              <a:t>写压力巨大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实现逻辑复杂，如新关注一个人，新取消一个关注，都需要复杂逻辑支持</a:t>
            </a:r>
            <a:endParaRPr lang="en-US" altLang="zh-CN" dirty="0" smtClean="0"/>
          </a:p>
          <a:p>
            <a:r>
              <a:rPr lang="zh-CN" altLang="en-US" dirty="0" smtClean="0"/>
              <a:t>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发表面前，人人平等，写压力几乎没有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逻辑比较简单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读压力大，实时拉取</a:t>
            </a:r>
            <a:r>
              <a:rPr lang="en-US" altLang="zh-CN" dirty="0" err="1" smtClean="0"/>
              <a:t>feedlist</a:t>
            </a:r>
            <a:r>
              <a:rPr lang="zh-CN" altLang="en-US" dirty="0" smtClean="0"/>
              <a:t>，并发高时，似乎</a:t>
            </a:r>
            <a:r>
              <a:rPr lang="en-US" altLang="zh-CN" dirty="0" err="1" smtClean="0"/>
              <a:t>missiong</a:t>
            </a:r>
            <a:r>
              <a:rPr lang="en-US" altLang="zh-CN" dirty="0" smtClean="0"/>
              <a:t> impossible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679</TotalTime>
  <Words>1028</Words>
  <Application>Microsoft Office PowerPoint</Application>
  <PresentationFormat>全屏显示(4:3)</PresentationFormat>
  <Paragraphs>152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技巧</vt:lpstr>
      <vt:lpstr>大型微博应用feed系统浅析  bob/板子 </vt:lpstr>
      <vt:lpstr>幻灯片 2</vt:lpstr>
      <vt:lpstr>什么是微博</vt:lpstr>
      <vt:lpstr>小型、大型</vt:lpstr>
      <vt:lpstr>小型微博实现方式</vt:lpstr>
      <vt:lpstr>推</vt:lpstr>
      <vt:lpstr>拉</vt:lpstr>
      <vt:lpstr>拉</vt:lpstr>
      <vt:lpstr>推、拉？</vt:lpstr>
      <vt:lpstr>那，到底是推还是拉？</vt:lpstr>
      <vt:lpstr>发表队列</vt:lpstr>
      <vt:lpstr>分页</vt:lpstr>
      <vt:lpstr>分页</vt:lpstr>
      <vt:lpstr>分页</vt:lpstr>
      <vt:lpstr>分页</vt:lpstr>
      <vt:lpstr>单条feed</vt:lpstr>
      <vt:lpstr>新浪、腾讯猜想</vt:lpstr>
      <vt:lpstr>新浪、腾讯猜想</vt:lpstr>
      <vt:lpstr>微博 在 切客（www.qieke.com）</vt:lpstr>
      <vt:lpstr>微博 在 切客（www.qieke.com）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大型微博应用feed系统浅析 </dc:title>
  <dc:creator>bob</dc:creator>
  <cp:lastModifiedBy>bob</cp:lastModifiedBy>
  <cp:revision>51</cp:revision>
  <dcterms:created xsi:type="dcterms:W3CDTF">2011-04-05T05:59:47Z</dcterms:created>
  <dcterms:modified xsi:type="dcterms:W3CDTF">2011-04-10T05:00:48Z</dcterms:modified>
</cp:coreProperties>
</file>