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A684-C483-A14F-B65E-46C02B22C8E0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BAC1-CC47-C748-815C-0B27F449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3800">
            <a:off x="602163" y="704334"/>
            <a:ext cx="5080000" cy="5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34" y="727876"/>
            <a:ext cx="38100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43" y="3244334"/>
            <a:ext cx="3371581" cy="2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Yiqi Ni</dc:creator>
  <cp:lastModifiedBy>Yiqi Ni</cp:lastModifiedBy>
  <cp:revision>4</cp:revision>
  <dcterms:created xsi:type="dcterms:W3CDTF">2023-08-18T14:38:17Z</dcterms:created>
  <dcterms:modified xsi:type="dcterms:W3CDTF">2023-08-20T03:05:48Z</dcterms:modified>
</cp:coreProperties>
</file>