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27"/>
  </p:notesMasterIdLst>
  <p:sldIdLst>
    <p:sldId id="312" r:id="rId4"/>
    <p:sldId id="273" r:id="rId5"/>
    <p:sldId id="257" r:id="rId6"/>
    <p:sldId id="296" r:id="rId7"/>
    <p:sldId id="267" r:id="rId8"/>
    <p:sldId id="281" r:id="rId9"/>
    <p:sldId id="295" r:id="rId10"/>
    <p:sldId id="282" r:id="rId11"/>
    <p:sldId id="278" r:id="rId12"/>
    <p:sldId id="269" r:id="rId13"/>
    <p:sldId id="298" r:id="rId14"/>
    <p:sldId id="297" r:id="rId15"/>
    <p:sldId id="304" r:id="rId16"/>
    <p:sldId id="303" r:id="rId17"/>
    <p:sldId id="286" r:id="rId18"/>
    <p:sldId id="271" r:id="rId19"/>
    <p:sldId id="306" r:id="rId20"/>
    <p:sldId id="301" r:id="rId21"/>
    <p:sldId id="290" r:id="rId22"/>
    <p:sldId id="289" r:id="rId23"/>
    <p:sldId id="307" r:id="rId24"/>
    <p:sldId id="308" r:id="rId25"/>
    <p:sldId id="313"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F"/>
    <a:srgbClr val="3B485B"/>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17" autoAdjust="0"/>
  </p:normalViewPr>
  <p:slideViewPr>
    <p:cSldViewPr snapToGrid="0">
      <p:cViewPr varScale="1">
        <p:scale>
          <a:sx n="64" d="100"/>
          <a:sy n="64" d="100"/>
        </p:scale>
        <p:origin x="724" y="4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18478F"/>
            </a:solidFill>
            <a:effectLst>
              <a:outerShdw blurRad="127000" dir="8100000" algn="tr" rotWithShape="0">
                <a:prstClr val="black">
                  <a:alpha val="20000"/>
                </a:prstClr>
              </a:outerShdw>
            </a:effectLst>
          </c:spPr>
          <c:cat>
            <c:strRef>
              <c:f>Sheet1!$A$2:$A$3</c:f>
              <c:strCache>
                <c:ptCount val="2"/>
                <c:pt idx="0">
                  <c:v>第一季度</c:v>
                </c:pt>
                <c:pt idx="1">
                  <c:v>第二季度</c:v>
                </c:pt>
              </c:strCache>
            </c:str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F7E2-434C-BD13-DADDA150CD8A}"/>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7806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pPr/>
              <a:t>11</a:t>
            </a:fld>
            <a:endParaRPr lang="zh-CN" altLang="en-US"/>
          </a:p>
        </p:txBody>
      </p:sp>
    </p:spTree>
    <p:extLst>
      <p:ext uri="{BB962C8B-B14F-4D97-AF65-F5344CB8AC3E}">
        <p14:creationId xmlns:p14="http://schemas.microsoft.com/office/powerpoint/2010/main" val="353074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12</a:t>
            </a:fld>
            <a:endParaRPr lang="zh-CN" altLang="en-US"/>
          </a:p>
        </p:txBody>
      </p:sp>
    </p:spTree>
    <p:extLst>
      <p:ext uri="{BB962C8B-B14F-4D97-AF65-F5344CB8AC3E}">
        <p14:creationId xmlns:p14="http://schemas.microsoft.com/office/powerpoint/2010/main" val="418362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13</a:t>
            </a:fld>
            <a:endParaRPr lang="zh-CN" altLang="en-US"/>
          </a:p>
        </p:txBody>
      </p:sp>
    </p:spTree>
    <p:extLst>
      <p:ext uri="{BB962C8B-B14F-4D97-AF65-F5344CB8AC3E}">
        <p14:creationId xmlns:p14="http://schemas.microsoft.com/office/powerpoint/2010/main" val="243720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14</a:t>
            </a:fld>
            <a:endParaRPr lang="zh-CN" altLang="en-US"/>
          </a:p>
        </p:txBody>
      </p:sp>
    </p:spTree>
    <p:extLst>
      <p:ext uri="{BB962C8B-B14F-4D97-AF65-F5344CB8AC3E}">
        <p14:creationId xmlns:p14="http://schemas.microsoft.com/office/powerpoint/2010/main" val="102934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extLst>
      <p:ext uri="{BB962C8B-B14F-4D97-AF65-F5344CB8AC3E}">
        <p14:creationId xmlns:p14="http://schemas.microsoft.com/office/powerpoint/2010/main" val="4177665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extLst>
      <p:ext uri="{BB962C8B-B14F-4D97-AF65-F5344CB8AC3E}">
        <p14:creationId xmlns:p14="http://schemas.microsoft.com/office/powerpoint/2010/main" val="1467222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17</a:t>
            </a:fld>
            <a:endParaRPr lang="zh-CN" altLang="en-US"/>
          </a:p>
        </p:txBody>
      </p:sp>
    </p:spTree>
    <p:extLst>
      <p:ext uri="{BB962C8B-B14F-4D97-AF65-F5344CB8AC3E}">
        <p14:creationId xmlns:p14="http://schemas.microsoft.com/office/powerpoint/2010/main" val="2009758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18</a:t>
            </a:fld>
            <a:endParaRPr lang="zh-CN" altLang="en-US"/>
          </a:p>
        </p:txBody>
      </p:sp>
    </p:spTree>
    <p:extLst>
      <p:ext uri="{BB962C8B-B14F-4D97-AF65-F5344CB8AC3E}">
        <p14:creationId xmlns:p14="http://schemas.microsoft.com/office/powerpoint/2010/main" val="2999163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extLst>
      <p:ext uri="{BB962C8B-B14F-4D97-AF65-F5344CB8AC3E}">
        <p14:creationId xmlns:p14="http://schemas.microsoft.com/office/powerpoint/2010/main" val="425828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20</a:t>
            </a:fld>
            <a:endParaRPr lang="zh-CN" altLang="en-US"/>
          </a:p>
        </p:txBody>
      </p:sp>
    </p:spTree>
    <p:extLst>
      <p:ext uri="{BB962C8B-B14F-4D97-AF65-F5344CB8AC3E}">
        <p14:creationId xmlns:p14="http://schemas.microsoft.com/office/powerpoint/2010/main" val="4037772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21</a:t>
            </a:fld>
            <a:endParaRPr lang="zh-CN" altLang="en-US"/>
          </a:p>
        </p:txBody>
      </p:sp>
    </p:spTree>
    <p:extLst>
      <p:ext uri="{BB962C8B-B14F-4D97-AF65-F5344CB8AC3E}">
        <p14:creationId xmlns:p14="http://schemas.microsoft.com/office/powerpoint/2010/main" val="1221231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extLst>
      <p:ext uri="{BB962C8B-B14F-4D97-AF65-F5344CB8AC3E}">
        <p14:creationId xmlns:p14="http://schemas.microsoft.com/office/powerpoint/2010/main" val="3573826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23</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4111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4</a:t>
            </a:fld>
            <a:endParaRPr lang="zh-CN" altLang="en-US"/>
          </a:p>
        </p:txBody>
      </p:sp>
    </p:spTree>
    <p:extLst>
      <p:ext uri="{BB962C8B-B14F-4D97-AF65-F5344CB8AC3E}">
        <p14:creationId xmlns:p14="http://schemas.microsoft.com/office/powerpoint/2010/main" val="13526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177205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7</a:t>
            </a:fld>
            <a:endParaRPr lang="zh-CN" altLang="en-US"/>
          </a:p>
        </p:txBody>
      </p:sp>
    </p:spTree>
    <p:extLst>
      <p:ext uri="{BB962C8B-B14F-4D97-AF65-F5344CB8AC3E}">
        <p14:creationId xmlns:p14="http://schemas.microsoft.com/office/powerpoint/2010/main" val="345216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130350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258473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0713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24845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18639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055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4429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247197"/>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951393"/>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461786"/>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8810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3635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8422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869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29892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1810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24224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5842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08824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34555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65307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245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8080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66943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40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76024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96075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587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AC7540C-0238-45C4-ABD0-A50CF6A0F0AF}" type="datetimeFigureOut">
              <a:rPr lang="zh-CN" altLang="en-US" smtClean="0"/>
              <a:pPr/>
              <a:t>2019/6/10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E8BCDEED-1B45-4D36-92C3-BD3BE56809F9}" type="slidenum">
              <a:rPr lang="zh-CN" altLang="en-US" smtClean="0"/>
              <a:pPr/>
              <a:t>‹#›</a:t>
            </a:fld>
            <a:endParaRPr lang="zh-CN" altLang="en-US" dirty="0"/>
          </a:p>
        </p:txBody>
      </p:sp>
    </p:spTree>
    <p:extLst>
      <p:ext uri="{BB962C8B-B14F-4D97-AF65-F5344CB8AC3E}">
        <p14:creationId xmlns:p14="http://schemas.microsoft.com/office/powerpoint/2010/main" val="237523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3B7F2D0-5C61-4ECD-8EF0-7DC153D82996}" type="datetimeFigureOut">
              <a:rPr lang="zh-CN" altLang="en-US" smtClean="0">
                <a:solidFill>
                  <a:prstClr val="black">
                    <a:tint val="75000"/>
                  </a:prstClr>
                </a:solidFill>
              </a:rPr>
              <a:pPr/>
              <a:t>2019/6/10</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BC027CB-4B16-4B21-A276-8705E54D5316}"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5" r:id="rId13"/>
    <p:sldLayoutId id="2147483676" r:id="rId1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2019/6/10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30683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6" Type="http://schemas.openxmlformats.org/officeDocument/2006/relationships/image" Target="../media/image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notesSlide" Target="../notesSlides/notesSlide13.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notesSlide" Target="../notesSlides/notesSlide22.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s>
</file>

<file path=ppt/slides/_rels/slide23.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3.xml"/><Relationship Id="rId1" Type="http://schemas.openxmlformats.org/officeDocument/2006/relationships/slideLayout" Target="../slideLayouts/slideLayout3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圆角矩形 3"/>
          <p:cNvSpPr/>
          <p:nvPr>
            <p:custDataLst>
              <p:tags r:id="rId1"/>
            </p:custDataLst>
          </p:nvPr>
        </p:nvSpPr>
        <p:spPr>
          <a:xfrm rot="2700000">
            <a:off x="8659760" y="144820"/>
            <a:ext cx="863146" cy="863146"/>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 name="PA_圆角矩形 3"/>
          <p:cNvSpPr/>
          <p:nvPr>
            <p:custDataLst>
              <p:tags r:id="rId2"/>
            </p:custDataLst>
          </p:nvPr>
        </p:nvSpPr>
        <p:spPr>
          <a:xfrm rot="2700000">
            <a:off x="6598215" y="1011429"/>
            <a:ext cx="653439" cy="65343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 name="PA_圆角矩形 3"/>
          <p:cNvSpPr/>
          <p:nvPr>
            <p:custDataLst>
              <p:tags r:id="rId3"/>
            </p:custDataLst>
          </p:nvPr>
        </p:nvSpPr>
        <p:spPr>
          <a:xfrm rot="2700000">
            <a:off x="-677683" y="2297224"/>
            <a:ext cx="2311518" cy="2311518"/>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PA_圆角矩形 3"/>
          <p:cNvSpPr/>
          <p:nvPr>
            <p:custDataLst>
              <p:tags r:id="rId4"/>
            </p:custDataLst>
          </p:nvPr>
        </p:nvSpPr>
        <p:spPr>
          <a:xfrm rot="2700000">
            <a:off x="2620038" y="-628857"/>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PA_圆角矩形 3"/>
          <p:cNvSpPr/>
          <p:nvPr>
            <p:custDataLst>
              <p:tags r:id="rId5"/>
            </p:custDataLst>
          </p:nvPr>
        </p:nvSpPr>
        <p:spPr>
          <a:xfrm rot="2700000">
            <a:off x="5818900" y="1029718"/>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PA_圆角矩形 3"/>
          <p:cNvSpPr/>
          <p:nvPr>
            <p:custDataLst>
              <p:tags r:id="rId6"/>
            </p:custDataLst>
          </p:nvPr>
        </p:nvSpPr>
        <p:spPr>
          <a:xfrm rot="2700000">
            <a:off x="7510531" y="80606"/>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PA_圆角矩形 3"/>
          <p:cNvSpPr/>
          <p:nvPr>
            <p:custDataLst>
              <p:tags r:id="rId7"/>
            </p:custDataLst>
          </p:nvPr>
        </p:nvSpPr>
        <p:spPr>
          <a:xfrm rot="2700000">
            <a:off x="6212009" y="1889067"/>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PA_圆角矩形 3"/>
          <p:cNvSpPr/>
          <p:nvPr>
            <p:custDataLst>
              <p:tags r:id="rId8"/>
            </p:custDataLst>
          </p:nvPr>
        </p:nvSpPr>
        <p:spPr>
          <a:xfrm rot="2700000">
            <a:off x="8052230" y="612772"/>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PA_圆角矩形 3"/>
          <p:cNvSpPr/>
          <p:nvPr>
            <p:custDataLst>
              <p:tags r:id="rId9"/>
            </p:custDataLst>
          </p:nvPr>
        </p:nvSpPr>
        <p:spPr>
          <a:xfrm rot="2700000">
            <a:off x="1429771" y="5743715"/>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PA_圆角矩形 3"/>
          <p:cNvSpPr/>
          <p:nvPr>
            <p:custDataLst>
              <p:tags r:id="rId10"/>
            </p:custDataLst>
          </p:nvPr>
        </p:nvSpPr>
        <p:spPr>
          <a:xfrm rot="2700000">
            <a:off x="3154735" y="5016175"/>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3184811" y="5664102"/>
            <a:ext cx="2251365" cy="1015663"/>
          </a:xfrm>
          <a:prstGeom prst="rect">
            <a:avLst/>
          </a:prstGeom>
          <a:noFill/>
        </p:spPr>
        <p:txBody>
          <a:bodyPr wrap="square" rtlCol="0">
            <a:spAutoFit/>
          </a:bodyPr>
          <a:lstStyle/>
          <a:p>
            <a:pPr algn="ctr"/>
            <a:r>
              <a:rPr lang="en-US" altLang="zh-CN" sz="6000" spc="300"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6000" spc="3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4907874" y="3193284"/>
            <a:ext cx="7266044" cy="984885"/>
          </a:xfrm>
          <a:prstGeom prst="rect">
            <a:avLst/>
          </a:prstGeom>
          <a:noFill/>
        </p:spPr>
        <p:txBody>
          <a:bodyPr wrap="square" rtlCol="0">
            <a:spAutoFit/>
          </a:bodyPr>
          <a:lstStyle/>
          <a:p>
            <a:pPr algn="ctr"/>
            <a:r>
              <a:rPr lang="en-US" altLang="zh-CN" sz="5800" dirty="0">
                <a:solidFill>
                  <a:srgbClr val="18478F"/>
                </a:solidFill>
                <a:latin typeface="微软雅黑" panose="020B0503020204020204" pitchFamily="34" charset="-122"/>
                <a:ea typeface="微软雅黑" panose="020B0503020204020204" pitchFamily="34" charset="-122"/>
                <a:cs typeface="+mn-ea"/>
                <a:sym typeface="+mn-lt"/>
              </a:rPr>
              <a:t>Simple Chat Room</a:t>
            </a:r>
            <a:endParaRPr lang="zh-CN" altLang="en-US" sz="5800" dirty="0">
              <a:solidFill>
                <a:srgbClr val="18478F"/>
              </a:solidFill>
              <a:latin typeface="微软雅黑" panose="020B0503020204020204" pitchFamily="34" charset="-122"/>
              <a:ea typeface="微软雅黑" panose="020B0503020204020204" pitchFamily="34" charset="-122"/>
              <a:cs typeface="+mn-ea"/>
              <a:sym typeface="+mn-lt"/>
            </a:endParaRPr>
          </a:p>
        </p:txBody>
      </p:sp>
      <p:cxnSp>
        <p:nvCxnSpPr>
          <p:cNvPr id="17" name="直接连接符 16"/>
          <p:cNvCxnSpPr/>
          <p:nvPr/>
        </p:nvCxnSpPr>
        <p:spPr>
          <a:xfrm>
            <a:off x="5569733" y="4117695"/>
            <a:ext cx="5942326"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25952" y="4263757"/>
            <a:ext cx="6829888" cy="1015663"/>
          </a:xfrm>
          <a:prstGeom prst="rect">
            <a:avLst/>
          </a:prstGeom>
          <a:noFill/>
        </p:spPr>
        <p:txBody>
          <a:bodyPr wrap="square" rtlCol="0">
            <a:spAutoFit/>
          </a:bodyPr>
          <a:lstStyle/>
          <a:p>
            <a:pPr algn="ctr"/>
            <a:r>
              <a:rPr lang="zh-CN" altLang="en-US" sz="2000" dirty="0">
                <a:solidFill>
                  <a:srgbClr val="18478F"/>
                </a:solidFill>
                <a:latin typeface="微软雅黑" panose="020B0503020204020204" pitchFamily="34" charset="-122"/>
                <a:ea typeface="微软雅黑" panose="020B0503020204020204" pitchFamily="34" charset="-122"/>
                <a:cs typeface="+mn-ea"/>
                <a:sym typeface="+mn-lt"/>
              </a:rPr>
              <a:t>余天予 </a:t>
            </a:r>
            <a:r>
              <a:rPr lang="en-US" altLang="zh-CN" sz="2000" dirty="0">
                <a:solidFill>
                  <a:srgbClr val="18478F"/>
                </a:solidFill>
                <a:latin typeface="微软雅黑" panose="020B0503020204020204" pitchFamily="34" charset="-122"/>
                <a:ea typeface="微软雅黑" panose="020B0503020204020204" pitchFamily="34" charset="-122"/>
                <a:cs typeface="+mn-ea"/>
                <a:sym typeface="+mn-lt"/>
              </a:rPr>
              <a:t>16011133</a:t>
            </a:r>
          </a:p>
          <a:p>
            <a:pPr algn="ctr"/>
            <a:r>
              <a:rPr lang="zh-CN" altLang="en-US" sz="2000" dirty="0">
                <a:solidFill>
                  <a:srgbClr val="18478F"/>
                </a:solidFill>
                <a:latin typeface="微软雅黑" panose="020B0503020204020204" pitchFamily="34" charset="-122"/>
                <a:ea typeface="微软雅黑" panose="020B0503020204020204" pitchFamily="34" charset="-122"/>
                <a:cs typeface="+mn-ea"/>
                <a:sym typeface="+mn-lt"/>
              </a:rPr>
              <a:t>岑少锋 </a:t>
            </a:r>
            <a:r>
              <a:rPr lang="en-US" altLang="zh-CN" sz="2000" dirty="0">
                <a:solidFill>
                  <a:srgbClr val="18478F"/>
                </a:solidFill>
                <a:latin typeface="微软雅黑" panose="020B0503020204020204" pitchFamily="34" charset="-122"/>
                <a:ea typeface="微软雅黑" panose="020B0503020204020204" pitchFamily="34" charset="-122"/>
                <a:cs typeface="+mn-ea"/>
                <a:sym typeface="+mn-lt"/>
              </a:rPr>
              <a:t>16141067</a:t>
            </a:r>
          </a:p>
          <a:p>
            <a:pPr algn="ctr"/>
            <a:r>
              <a:rPr lang="zh-CN" altLang="en-US" sz="2000" dirty="0">
                <a:solidFill>
                  <a:srgbClr val="18478F"/>
                </a:solidFill>
                <a:latin typeface="微软雅黑" panose="020B0503020204020204" pitchFamily="34" charset="-122"/>
                <a:ea typeface="微软雅黑" panose="020B0503020204020204" pitchFamily="34" charset="-122"/>
                <a:cs typeface="+mn-ea"/>
                <a:sym typeface="+mn-lt"/>
              </a:rPr>
              <a:t>王潜 </a:t>
            </a:r>
            <a:r>
              <a:rPr lang="en-US" altLang="zh-CN" sz="2000" dirty="0">
                <a:solidFill>
                  <a:srgbClr val="18478F"/>
                </a:solidFill>
                <a:latin typeface="微软雅黑" panose="020B0503020204020204" pitchFamily="34" charset="-122"/>
                <a:ea typeface="微软雅黑" panose="020B0503020204020204" pitchFamily="34" charset="-122"/>
                <a:cs typeface="+mn-ea"/>
                <a:sym typeface="+mn-lt"/>
              </a:rPr>
              <a:t>16081039</a:t>
            </a:r>
            <a:endParaRPr lang="zh-CN" altLang="en-US" sz="20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0" name="PA_圆角矩形 3"/>
          <p:cNvSpPr/>
          <p:nvPr>
            <p:custDataLst>
              <p:tags r:id="rId11"/>
            </p:custDataLst>
          </p:nvPr>
        </p:nvSpPr>
        <p:spPr>
          <a:xfrm rot="2700000">
            <a:off x="7427403" y="1029721"/>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781484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Effect transition="in" filter="fade">
                                      <p:cBhvr>
                                        <p:cTn id="14" dur="10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Effect transition="in" filter="fade">
                                      <p:cBhvr>
                                        <p:cTn id="19" dur="10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Effect transition="in" filter="fade">
                                      <p:cBhvr>
                                        <p:cTn id="34" dur="100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Effect transition="in" filter="fade">
                                      <p:cBhvr>
                                        <p:cTn id="39" dur="10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fltVal val="0"/>
                                          </p:val>
                                        </p:tav>
                                        <p:tav tm="100000">
                                          <p:val>
                                            <p:strVal val="#ppt_w"/>
                                          </p:val>
                                        </p:tav>
                                      </p:tavLst>
                                    </p:anim>
                                    <p:anim calcmode="lin" valueType="num">
                                      <p:cBhvr>
                                        <p:cTn id="43" dur="1000" fill="hold"/>
                                        <p:tgtEl>
                                          <p:spTgt spid="5"/>
                                        </p:tgtEl>
                                        <p:attrNameLst>
                                          <p:attrName>ppt_h</p:attrName>
                                        </p:attrNameLst>
                                      </p:cBhvr>
                                      <p:tavLst>
                                        <p:tav tm="0">
                                          <p:val>
                                            <p:fltVal val="0"/>
                                          </p:val>
                                        </p:tav>
                                        <p:tav tm="100000">
                                          <p:val>
                                            <p:strVal val="#ppt_h"/>
                                          </p:val>
                                        </p:tav>
                                      </p:tavLst>
                                    </p:anim>
                                    <p:animEffect transition="in" filter="fade">
                                      <p:cBhvr>
                                        <p:cTn id="44" dur="1000"/>
                                        <p:tgtEl>
                                          <p:spTgt spid="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Effect transition="in" filter="fade">
                                      <p:cBhvr>
                                        <p:cTn id="49" dur="10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Effect transition="in" filter="fade">
                                      <p:cBhvr>
                                        <p:cTn id="54" dur="10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1000" fill="hold"/>
                                        <p:tgtEl>
                                          <p:spTgt spid="4"/>
                                        </p:tgtEl>
                                        <p:attrNameLst>
                                          <p:attrName>ppt_w</p:attrName>
                                        </p:attrNameLst>
                                      </p:cBhvr>
                                      <p:tavLst>
                                        <p:tav tm="0">
                                          <p:val>
                                            <p:fltVal val="0"/>
                                          </p:val>
                                        </p:tav>
                                        <p:tav tm="100000">
                                          <p:val>
                                            <p:strVal val="#ppt_w"/>
                                          </p:val>
                                        </p:tav>
                                      </p:tavLst>
                                    </p:anim>
                                    <p:anim calcmode="lin" valueType="num">
                                      <p:cBhvr>
                                        <p:cTn id="58" dur="1000" fill="hold"/>
                                        <p:tgtEl>
                                          <p:spTgt spid="4"/>
                                        </p:tgtEl>
                                        <p:attrNameLst>
                                          <p:attrName>ppt_h</p:attrName>
                                        </p:attrNameLst>
                                      </p:cBhvr>
                                      <p:tavLst>
                                        <p:tav tm="0">
                                          <p:val>
                                            <p:fltVal val="0"/>
                                          </p:val>
                                        </p:tav>
                                        <p:tav tm="100000">
                                          <p:val>
                                            <p:strVal val="#ppt_h"/>
                                          </p:val>
                                        </p:tav>
                                      </p:tavLst>
                                    </p:anim>
                                    <p:animEffect transition="in" filter="fade">
                                      <p:cBhvr>
                                        <p:cTn id="59" dur="1000"/>
                                        <p:tgtEl>
                                          <p:spTgt spid="4"/>
                                        </p:tgtEl>
                                      </p:cBhvr>
                                    </p:animEffect>
                                  </p:childTnLst>
                                </p:cTn>
                              </p:par>
                              <p:par>
                                <p:cTn id="60" presetID="53" presetClass="entr" presetSubtype="16" fill="hold" grpId="0" nodeType="withEffect">
                                  <p:stCondLst>
                                    <p:cond delay="75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childTnLst>
                          </p:cTn>
                        </p:par>
                        <p:par>
                          <p:cTn id="65" fill="hold">
                            <p:stCondLst>
                              <p:cond delay="12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6"/>
                                        </p:tgtEl>
                                        <p:attrNameLst>
                                          <p:attrName>ppt_y</p:attrName>
                                        </p:attrNameLst>
                                      </p:cBhvr>
                                      <p:tavLst>
                                        <p:tav tm="0">
                                          <p:val>
                                            <p:strVal val="#ppt_y"/>
                                          </p:val>
                                        </p:tav>
                                        <p:tav tm="100000">
                                          <p:val>
                                            <p:strVal val="#ppt_y"/>
                                          </p:val>
                                        </p:tav>
                                      </p:tavLst>
                                    </p:anim>
                                    <p:anim calcmode="lin" valueType="num">
                                      <p:cBhvr>
                                        <p:cTn id="7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6"/>
                                        </p:tgtEl>
                                      </p:cBhvr>
                                    </p:animEffect>
                                  </p:childTnLst>
                                </p:cTn>
                              </p:par>
                            </p:childTnLst>
                          </p:cTn>
                        </p:par>
                        <p:par>
                          <p:cTn id="73" fill="hold">
                            <p:stCondLst>
                              <p:cond delay="2400"/>
                            </p:stCondLst>
                            <p:childTnLst>
                              <p:par>
                                <p:cTn id="74" presetID="22" presetClass="entr" presetSubtype="8"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par>
                          <p:cTn id="77" fill="hold">
                            <p:stCondLst>
                              <p:cond delay="290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18"/>
                                        </p:tgtEl>
                                        <p:attrNameLst>
                                          <p:attrName>style.visibility</p:attrName>
                                        </p:attrNameLst>
                                      </p:cBhvr>
                                      <p:to>
                                        <p:strVal val="visible"/>
                                      </p:to>
                                    </p:set>
                                    <p:anim calcmode="lin" valueType="num">
                                      <p:cBhvr>
                                        <p:cTn id="80"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18"/>
                                        </p:tgtEl>
                                        <p:attrNameLst>
                                          <p:attrName>ppt_y</p:attrName>
                                        </p:attrNameLst>
                                      </p:cBhvr>
                                      <p:tavLst>
                                        <p:tav tm="0">
                                          <p:val>
                                            <p:strVal val="#ppt_y"/>
                                          </p:val>
                                        </p:tav>
                                        <p:tav tm="100000">
                                          <p:val>
                                            <p:strVal val="#ppt_y"/>
                                          </p:val>
                                        </p:tav>
                                      </p:tavLst>
                                    </p:anim>
                                    <p:anim calcmode="lin" valueType="num">
                                      <p:cBhvr>
                                        <p:cTn id="82"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p:bldP spid="16" grpId="0"/>
      <p:bldP spid="18"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6"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29"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8611514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614010" y="1815770"/>
            <a:ext cx="2375531" cy="4320480"/>
            <a:chOff x="2068615" y="1696036"/>
            <a:chExt cx="2376264" cy="4320480"/>
          </a:xfrm>
        </p:grpSpPr>
        <p:sp>
          <p:nvSpPr>
            <p:cNvPr id="6" name="圆角矩形 5"/>
            <p:cNvSpPr/>
            <p:nvPr/>
          </p:nvSpPr>
          <p:spPr>
            <a:xfrm>
              <a:off x="2068615" y="1696036"/>
              <a:ext cx="2376264" cy="4320480"/>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rgbClr val="18478F"/>
            </a:solidFill>
            <a:ln>
              <a:no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165202" y="2220124"/>
              <a:ext cx="598911" cy="953851"/>
            </a:xfrm>
            <a:prstGeom prst="rect">
              <a:avLst/>
            </a:prstGeom>
            <a:noFill/>
          </p:spPr>
          <p:txBody>
            <a:bodyPr wrap="square" rtlCol="0">
              <a:spAutoFit/>
            </a:bodyPr>
            <a:lstStyle/>
            <a:p>
              <a:pPr algn="ctr"/>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2117143" y="3256390"/>
              <a:ext cx="2327736" cy="338426"/>
            </a:xfrm>
            <a:prstGeom prst="rect">
              <a:avLst/>
            </a:prstGeom>
            <a:noFill/>
          </p:spPr>
          <p:txBody>
            <a:bodyPr wrap="square" rtlCol="0">
              <a:spAutoFit/>
            </a:bodyPr>
            <a:lstStyle/>
            <a:p>
              <a:pPr algn="ctr"/>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单击此处添加标题</a:t>
              </a:r>
            </a:p>
          </p:txBody>
        </p:sp>
        <p:sp>
          <p:nvSpPr>
            <p:cNvPr id="10" name="TextBox 9"/>
            <p:cNvSpPr txBox="1"/>
            <p:nvPr/>
          </p:nvSpPr>
          <p:spPr>
            <a:xfrm>
              <a:off x="2136400" y="3621766"/>
              <a:ext cx="2092456" cy="923330"/>
            </a:xfrm>
            <a:prstGeom prst="rect">
              <a:avLst/>
            </a:prstGeom>
            <a:noFill/>
          </p:spPr>
          <p:txBody>
            <a:bodyPr wrap="square" rtlCol="0">
              <a:spAutoFit/>
            </a:bodyPr>
            <a:lstStyle/>
            <a:p>
              <a:pPr algn="ct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单击此处添加文本单击此处添加文本单击此处添加文本单击此处添加文本</a:t>
              </a:r>
            </a:p>
          </p:txBody>
        </p:sp>
        <p:graphicFrame>
          <p:nvGraphicFramePr>
            <p:cNvPr id="11" name="图表 10"/>
            <p:cNvGraphicFramePr/>
            <p:nvPr>
              <p:extLst>
                <p:ext uri="{D42A27DB-BD31-4B8C-83A1-F6EECF244321}">
                  <p14:modId xmlns:p14="http://schemas.microsoft.com/office/powerpoint/2010/main" val="345075087"/>
                </p:ext>
              </p:extLst>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3"/>
            </a:graphicData>
          </a:graphic>
        </p:graphicFrame>
        <p:sp>
          <p:nvSpPr>
            <p:cNvPr id="12"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cs typeface="+mn-ea"/>
                <a:sym typeface="+mn-lt"/>
              </a:endParaRPr>
            </a:p>
          </p:txBody>
        </p:sp>
      </p:grpSp>
      <p:sp>
        <p:nvSpPr>
          <p:cNvPr id="13" name="圆角矩形 12"/>
          <p:cNvSpPr/>
          <p:nvPr/>
        </p:nvSpPr>
        <p:spPr>
          <a:xfrm>
            <a:off x="4702237" y="1994254"/>
            <a:ext cx="643010" cy="663127"/>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5621107" y="2012040"/>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4702237" y="3047942"/>
            <a:ext cx="643010"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5621107" y="3065730"/>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a:off x="4702237" y="4101631"/>
            <a:ext cx="643010" cy="663127"/>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a:off x="5621107" y="4119419"/>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9" name="圆角矩形 18"/>
          <p:cNvSpPr/>
          <p:nvPr/>
        </p:nvSpPr>
        <p:spPr>
          <a:xfrm>
            <a:off x="4702237" y="5166721"/>
            <a:ext cx="643010"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a:off x="5621107" y="5184509"/>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1935444" y="393958"/>
            <a:ext cx="3705496" cy="592217"/>
            <a:chOff x="330188" y="329522"/>
            <a:chExt cx="3705496" cy="592217"/>
          </a:xfrm>
        </p:grpSpPr>
        <p:sp>
          <p:nvSpPr>
            <p:cNvPr id="2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5" name="矩形 2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6" name="圆角矩形 25"/>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354153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2" presetClass="entr" presetSubtype="4"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250" fill="hold"/>
                                        <p:tgtEl>
                                          <p:spTgt spid="13"/>
                                        </p:tgtEl>
                                        <p:attrNameLst>
                                          <p:attrName>ppt_x</p:attrName>
                                        </p:attrNameLst>
                                      </p:cBhvr>
                                      <p:tavLst>
                                        <p:tav tm="0">
                                          <p:val>
                                            <p:strVal val="#ppt_x"/>
                                          </p:val>
                                        </p:tav>
                                        <p:tav tm="100000">
                                          <p:val>
                                            <p:strVal val="#ppt_x"/>
                                          </p:val>
                                        </p:tav>
                                      </p:tavLst>
                                    </p:anim>
                                    <p:anim calcmode="lin" valueType="num">
                                      <p:cBhvr additive="base">
                                        <p:cTn id="34" dur="25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3750"/>
                            </p:stCondLst>
                            <p:childTnLst>
                              <p:par>
                                <p:cTn id="36" presetID="17" presetClass="entr" presetSubtype="1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250" fill="hold"/>
                                        <p:tgtEl>
                                          <p:spTgt spid="14"/>
                                        </p:tgtEl>
                                        <p:attrNameLst>
                                          <p:attrName>ppt_w</p:attrName>
                                        </p:attrNameLst>
                                      </p:cBhvr>
                                      <p:tavLst>
                                        <p:tav tm="0">
                                          <p:val>
                                            <p:fltVal val="0"/>
                                          </p:val>
                                        </p:tav>
                                        <p:tav tm="100000">
                                          <p:val>
                                            <p:strVal val="#ppt_w"/>
                                          </p:val>
                                        </p:tav>
                                      </p:tavLst>
                                    </p:anim>
                                    <p:anim calcmode="lin" valueType="num">
                                      <p:cBhvr>
                                        <p:cTn id="39" dur="250" fill="hold"/>
                                        <p:tgtEl>
                                          <p:spTgt spid="14"/>
                                        </p:tgtEl>
                                        <p:attrNameLst>
                                          <p:attrName>ppt_h</p:attrName>
                                        </p:attrNameLst>
                                      </p:cBhvr>
                                      <p:tavLst>
                                        <p:tav tm="0">
                                          <p:val>
                                            <p:strVal val="#ppt_h"/>
                                          </p:val>
                                        </p:tav>
                                        <p:tav tm="100000">
                                          <p:val>
                                            <p:strVal val="#ppt_h"/>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50" fill="hold"/>
                                        <p:tgtEl>
                                          <p:spTgt spid="15"/>
                                        </p:tgtEl>
                                        <p:attrNameLst>
                                          <p:attrName>ppt_x</p:attrName>
                                        </p:attrNameLst>
                                      </p:cBhvr>
                                      <p:tavLst>
                                        <p:tav tm="0">
                                          <p:val>
                                            <p:strVal val="#ppt_x"/>
                                          </p:val>
                                        </p:tav>
                                        <p:tav tm="100000">
                                          <p:val>
                                            <p:strVal val="#ppt_x"/>
                                          </p:val>
                                        </p:tav>
                                      </p:tavLst>
                                    </p:anim>
                                    <p:anim calcmode="lin" valueType="num">
                                      <p:cBhvr additive="base">
                                        <p:cTn id="44" dur="250" fill="hold"/>
                                        <p:tgtEl>
                                          <p:spTgt spid="15"/>
                                        </p:tgtEl>
                                        <p:attrNameLst>
                                          <p:attrName>ppt_y</p:attrName>
                                        </p:attrNameLst>
                                      </p:cBhvr>
                                      <p:tavLst>
                                        <p:tav tm="0">
                                          <p:val>
                                            <p:strVal val="1+#ppt_h/2"/>
                                          </p:val>
                                        </p:tav>
                                        <p:tav tm="100000">
                                          <p:val>
                                            <p:strVal val="#ppt_y"/>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250" fill="hold"/>
                                        <p:tgtEl>
                                          <p:spTgt spid="16"/>
                                        </p:tgtEl>
                                        <p:attrNameLst>
                                          <p:attrName>ppt_w</p:attrName>
                                        </p:attrNameLst>
                                      </p:cBhvr>
                                      <p:tavLst>
                                        <p:tav tm="0">
                                          <p:val>
                                            <p:fltVal val="0"/>
                                          </p:val>
                                        </p:tav>
                                        <p:tav tm="100000">
                                          <p:val>
                                            <p:strVal val="#ppt_w"/>
                                          </p:val>
                                        </p:tav>
                                      </p:tavLst>
                                    </p:anim>
                                    <p:anim calcmode="lin" valueType="num">
                                      <p:cBhvr>
                                        <p:cTn id="49" dur="250" fill="hold"/>
                                        <p:tgtEl>
                                          <p:spTgt spid="16"/>
                                        </p:tgtEl>
                                        <p:attrNameLst>
                                          <p:attrName>ppt_h</p:attrName>
                                        </p:attrNameLst>
                                      </p:cBhvr>
                                      <p:tavLst>
                                        <p:tav tm="0">
                                          <p:val>
                                            <p:strVal val="#ppt_h"/>
                                          </p:val>
                                        </p:tav>
                                        <p:tav tm="100000">
                                          <p:val>
                                            <p:strVal val="#ppt_h"/>
                                          </p:val>
                                        </p:tav>
                                      </p:tavLst>
                                    </p:anim>
                                  </p:childTnLst>
                                </p:cTn>
                              </p:par>
                            </p:childTnLst>
                          </p:cTn>
                        </p:par>
                        <p:par>
                          <p:cTn id="50" fill="hold">
                            <p:stCondLst>
                              <p:cond delay="4500"/>
                            </p:stCondLst>
                            <p:childTnLst>
                              <p:par>
                                <p:cTn id="51" presetID="2" presetClass="entr" presetSubtype="4"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250" fill="hold"/>
                                        <p:tgtEl>
                                          <p:spTgt spid="17"/>
                                        </p:tgtEl>
                                        <p:attrNameLst>
                                          <p:attrName>ppt_x</p:attrName>
                                        </p:attrNameLst>
                                      </p:cBhvr>
                                      <p:tavLst>
                                        <p:tav tm="0">
                                          <p:val>
                                            <p:strVal val="#ppt_x"/>
                                          </p:val>
                                        </p:tav>
                                        <p:tav tm="100000">
                                          <p:val>
                                            <p:strVal val="#ppt_x"/>
                                          </p:val>
                                        </p:tav>
                                      </p:tavLst>
                                    </p:anim>
                                    <p:anim calcmode="lin" valueType="num">
                                      <p:cBhvr additive="base">
                                        <p:cTn id="54" dur="250" fill="hold"/>
                                        <p:tgtEl>
                                          <p:spTgt spid="17"/>
                                        </p:tgtEl>
                                        <p:attrNameLst>
                                          <p:attrName>ppt_y</p:attrName>
                                        </p:attrNameLst>
                                      </p:cBhvr>
                                      <p:tavLst>
                                        <p:tav tm="0">
                                          <p:val>
                                            <p:strVal val="1+#ppt_h/2"/>
                                          </p:val>
                                        </p:tav>
                                        <p:tav tm="100000">
                                          <p:val>
                                            <p:strVal val="#ppt_y"/>
                                          </p:val>
                                        </p:tav>
                                      </p:tavLst>
                                    </p:anim>
                                  </p:childTnLst>
                                </p:cTn>
                              </p:par>
                            </p:childTnLst>
                          </p:cTn>
                        </p:par>
                        <p:par>
                          <p:cTn id="55" fill="hold">
                            <p:stCondLst>
                              <p:cond delay="4750"/>
                            </p:stCondLst>
                            <p:childTnLst>
                              <p:par>
                                <p:cTn id="56" presetID="17" presetClass="entr" presetSubtype="1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250" fill="hold"/>
                                        <p:tgtEl>
                                          <p:spTgt spid="18"/>
                                        </p:tgtEl>
                                        <p:attrNameLst>
                                          <p:attrName>ppt_w</p:attrName>
                                        </p:attrNameLst>
                                      </p:cBhvr>
                                      <p:tavLst>
                                        <p:tav tm="0">
                                          <p:val>
                                            <p:fltVal val="0"/>
                                          </p:val>
                                        </p:tav>
                                        <p:tav tm="100000">
                                          <p:val>
                                            <p:strVal val="#ppt_w"/>
                                          </p:val>
                                        </p:tav>
                                      </p:tavLst>
                                    </p:anim>
                                    <p:anim calcmode="lin" valueType="num">
                                      <p:cBhvr>
                                        <p:cTn id="59" dur="250" fill="hold"/>
                                        <p:tgtEl>
                                          <p:spTgt spid="18"/>
                                        </p:tgtEl>
                                        <p:attrNameLst>
                                          <p:attrName>ppt_h</p:attrName>
                                        </p:attrNameLst>
                                      </p:cBhvr>
                                      <p:tavLst>
                                        <p:tav tm="0">
                                          <p:val>
                                            <p:strVal val="#ppt_h"/>
                                          </p:val>
                                        </p:tav>
                                        <p:tav tm="100000">
                                          <p:val>
                                            <p:strVal val="#ppt_h"/>
                                          </p:val>
                                        </p:tav>
                                      </p:tavLst>
                                    </p:anim>
                                  </p:childTnLst>
                                </p:cTn>
                              </p:par>
                            </p:childTnLst>
                          </p:cTn>
                        </p:par>
                        <p:par>
                          <p:cTn id="60" fill="hold">
                            <p:stCondLst>
                              <p:cond delay="5000"/>
                            </p:stCondLst>
                            <p:childTnLst>
                              <p:par>
                                <p:cTn id="61" presetID="2" presetClass="entr" presetSubtype="4"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250" fill="hold"/>
                                        <p:tgtEl>
                                          <p:spTgt spid="19"/>
                                        </p:tgtEl>
                                        <p:attrNameLst>
                                          <p:attrName>ppt_x</p:attrName>
                                        </p:attrNameLst>
                                      </p:cBhvr>
                                      <p:tavLst>
                                        <p:tav tm="0">
                                          <p:val>
                                            <p:strVal val="#ppt_x"/>
                                          </p:val>
                                        </p:tav>
                                        <p:tav tm="100000">
                                          <p:val>
                                            <p:strVal val="#ppt_x"/>
                                          </p:val>
                                        </p:tav>
                                      </p:tavLst>
                                    </p:anim>
                                    <p:anim calcmode="lin" valueType="num">
                                      <p:cBhvr additive="base">
                                        <p:cTn id="64" dur="250" fill="hold"/>
                                        <p:tgtEl>
                                          <p:spTgt spid="19"/>
                                        </p:tgtEl>
                                        <p:attrNameLst>
                                          <p:attrName>ppt_y</p:attrName>
                                        </p:attrNameLst>
                                      </p:cBhvr>
                                      <p:tavLst>
                                        <p:tav tm="0">
                                          <p:val>
                                            <p:strVal val="1+#ppt_h/2"/>
                                          </p:val>
                                        </p:tav>
                                        <p:tav tm="100000">
                                          <p:val>
                                            <p:strVal val="#ppt_y"/>
                                          </p:val>
                                        </p:tav>
                                      </p:tavLst>
                                    </p:anim>
                                  </p:childTnLst>
                                </p:cTn>
                              </p:par>
                            </p:childTnLst>
                          </p:cTn>
                        </p:par>
                        <p:par>
                          <p:cTn id="65" fill="hold">
                            <p:stCondLst>
                              <p:cond delay="5250"/>
                            </p:stCondLst>
                            <p:childTnLst>
                              <p:par>
                                <p:cTn id="66" presetID="17" presetClass="entr" presetSubtype="1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250" fill="hold"/>
                                        <p:tgtEl>
                                          <p:spTgt spid="20"/>
                                        </p:tgtEl>
                                        <p:attrNameLst>
                                          <p:attrName>ppt_w</p:attrName>
                                        </p:attrNameLst>
                                      </p:cBhvr>
                                      <p:tavLst>
                                        <p:tav tm="0">
                                          <p:val>
                                            <p:fltVal val="0"/>
                                          </p:val>
                                        </p:tav>
                                        <p:tav tm="100000">
                                          <p:val>
                                            <p:strVal val="#ppt_w"/>
                                          </p:val>
                                        </p:tav>
                                      </p:tavLst>
                                    </p:anim>
                                    <p:anim calcmode="lin" valueType="num">
                                      <p:cBhvr>
                                        <p:cTn id="69" dur="25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21" grpId="0" animBg="1"/>
      <p:bldP spid="21" grpId="1" animBg="1"/>
      <p:bldP spid="22" grpId="0" animBg="1"/>
      <p:bldP spid="22" grpId="1" animBg="1"/>
      <p:bldP spid="26" grpId="0" animBg="1"/>
      <p:bldP spid="26" grpId="1"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五边形 68"/>
          <p:cNvSpPr/>
          <p:nvPr/>
        </p:nvSpPr>
        <p:spPr>
          <a:xfrm>
            <a:off x="-46786" y="3327231"/>
            <a:ext cx="7870444" cy="1190310"/>
          </a:xfrm>
          <a:prstGeom prst="homePlate">
            <a:avLst>
              <a:gd name="adj" fmla="val 47961"/>
            </a:avLst>
          </a:prstGeom>
          <a:gradFill>
            <a:gsLst>
              <a:gs pos="0">
                <a:srgbClr val="FFFFFF"/>
              </a:gs>
              <a:gs pos="100000">
                <a:srgbClr val="D9D9DA"/>
              </a:gs>
            </a:gsLst>
            <a:lin ang="2700000" scaled="0"/>
          </a:gradFill>
          <a:ln w="12700">
            <a:noFill/>
          </a:ln>
          <a:effectLst>
            <a:outerShdw blurRad="1270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55" name="燕尾形 54"/>
          <p:cNvSpPr/>
          <p:nvPr/>
        </p:nvSpPr>
        <p:spPr>
          <a:xfrm>
            <a:off x="1200967" y="3337120"/>
            <a:ext cx="1088995"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56" name="燕尾形 55"/>
          <p:cNvSpPr/>
          <p:nvPr/>
        </p:nvSpPr>
        <p:spPr>
          <a:xfrm>
            <a:off x="2160779" y="3337120"/>
            <a:ext cx="1090619"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solidFill>
                <a:srgbClr val="007CD0"/>
              </a:solidFill>
              <a:latin typeface="微软雅黑" panose="020B0503020204020204" pitchFamily="34" charset="-122"/>
              <a:ea typeface="微软雅黑" panose="020B0503020204020204" pitchFamily="34" charset="-122"/>
              <a:cs typeface="+mn-ea"/>
              <a:sym typeface="+mn-lt"/>
            </a:endParaRPr>
          </a:p>
        </p:txBody>
      </p:sp>
      <p:sp>
        <p:nvSpPr>
          <p:cNvPr id="57" name="燕尾形 56"/>
          <p:cNvSpPr/>
          <p:nvPr/>
        </p:nvSpPr>
        <p:spPr>
          <a:xfrm>
            <a:off x="3120590" y="3337120"/>
            <a:ext cx="1090619"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58" name="燕尾形 57"/>
          <p:cNvSpPr/>
          <p:nvPr/>
        </p:nvSpPr>
        <p:spPr>
          <a:xfrm>
            <a:off x="4045572" y="3337120"/>
            <a:ext cx="1090619"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cxnSp>
        <p:nvCxnSpPr>
          <p:cNvPr id="63" name="直接连接符 62"/>
          <p:cNvCxnSpPr/>
          <p:nvPr/>
        </p:nvCxnSpPr>
        <p:spPr>
          <a:xfrm>
            <a:off x="3408531" y="2773425"/>
            <a:ext cx="0" cy="55099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488910" y="2114638"/>
            <a:ext cx="0" cy="121401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4368341" y="4501619"/>
            <a:ext cx="38745" cy="1261424"/>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2352739" y="4501616"/>
            <a:ext cx="0" cy="49334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207583" y="2753815"/>
            <a:ext cx="2879431" cy="2308324"/>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点击输入简要文字内容，文字内容需概括精炼，不用多余的文字修饰，言简意赅的说明该项内容。点击输入简要文字内容，文字内容需概括精炼，不用多余的文字修饰，言简意赅的说明该项内容。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点击输入简要文字内容，文字内容需概括精炼，不用多余的文字修饰，言简意赅的说明该项内容。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组合 70"/>
          <p:cNvGrpSpPr/>
          <p:nvPr/>
        </p:nvGrpSpPr>
        <p:grpSpPr>
          <a:xfrm>
            <a:off x="1116155" y="1526696"/>
            <a:ext cx="3167258" cy="555023"/>
            <a:chOff x="752367" y="3222481"/>
            <a:chExt cx="2313845" cy="405349"/>
          </a:xfrm>
        </p:grpSpPr>
        <p:grpSp>
          <p:nvGrpSpPr>
            <p:cNvPr id="3" name="组合 71"/>
            <p:cNvGrpSpPr/>
            <p:nvPr/>
          </p:nvGrpSpPr>
          <p:grpSpPr>
            <a:xfrm>
              <a:off x="752367" y="3222481"/>
              <a:ext cx="2234965" cy="405349"/>
              <a:chOff x="2095305" y="3289517"/>
              <a:chExt cx="2835964" cy="514351"/>
            </a:xfrm>
          </p:grpSpPr>
          <p:sp>
            <p:nvSpPr>
              <p:cNvPr id="77" name="圆角矩形 76"/>
              <p:cNvSpPr/>
              <p:nvPr/>
            </p:nvSpPr>
            <p:spPr>
              <a:xfrm>
                <a:off x="2095305" y="3289517"/>
                <a:ext cx="2835964" cy="514351"/>
              </a:xfrm>
              <a:prstGeom prst="roundRect">
                <a:avLst/>
              </a:prstGeom>
              <a:gradFill>
                <a:gsLst>
                  <a:gs pos="0">
                    <a:schemeClr val="bg1"/>
                  </a:gs>
                  <a:gs pos="100000">
                    <a:schemeClr val="bg1">
                      <a:lumMod val="95000"/>
                    </a:schemeClr>
                  </a:gs>
                </a:gsLst>
                <a:lin ang="18900000" scaled="0"/>
              </a:gradFill>
              <a:ln>
                <a:noFill/>
              </a:ln>
              <a:effectLst>
                <a:outerShdw blurRad="127000" dir="2700000" sx="101000" sy="101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75" name="椭圆 74"/>
              <p:cNvSpPr/>
              <p:nvPr/>
            </p:nvSpPr>
            <p:spPr>
              <a:xfrm>
                <a:off x="2270357" y="3351544"/>
                <a:ext cx="394740" cy="39474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1</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3" name="TextBox 72"/>
            <p:cNvSpPr txBox="1"/>
            <p:nvPr/>
          </p:nvSpPr>
          <p:spPr>
            <a:xfrm>
              <a:off x="1139540" y="3319207"/>
              <a:ext cx="1926672"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sz="1733" b="0" dirty="0">
                  <a:solidFill>
                    <a:srgbClr val="18478F"/>
                  </a:solidFill>
                  <a:latin typeface="微软雅黑" panose="020B0503020204020204" pitchFamily="34" charset="-122"/>
                  <a:ea typeface="微软雅黑" panose="020B0503020204020204" pitchFamily="34" charset="-122"/>
                  <a:cs typeface="+mn-ea"/>
                  <a:sym typeface="+mn-lt"/>
                </a:rPr>
                <a:t>添加您的文字内容</a:t>
              </a:r>
            </a:p>
          </p:txBody>
        </p:sp>
      </p:grpSp>
      <p:grpSp>
        <p:nvGrpSpPr>
          <p:cNvPr id="5" name="组合 77"/>
          <p:cNvGrpSpPr/>
          <p:nvPr/>
        </p:nvGrpSpPr>
        <p:grpSpPr>
          <a:xfrm>
            <a:off x="2094899" y="5030079"/>
            <a:ext cx="3059282" cy="555023"/>
            <a:chOff x="836316" y="3244984"/>
            <a:chExt cx="2234963" cy="405349"/>
          </a:xfrm>
        </p:grpSpPr>
        <p:grpSp>
          <p:nvGrpSpPr>
            <p:cNvPr id="6" name="组合 78"/>
            <p:cNvGrpSpPr/>
            <p:nvPr/>
          </p:nvGrpSpPr>
          <p:grpSpPr>
            <a:xfrm>
              <a:off x="836316" y="3244984"/>
              <a:ext cx="2234963" cy="405349"/>
              <a:chOff x="2201825" y="3318065"/>
              <a:chExt cx="2835961" cy="514350"/>
            </a:xfrm>
          </p:grpSpPr>
          <p:sp>
            <p:nvSpPr>
              <p:cNvPr id="93" name="圆角矩形 92"/>
              <p:cNvSpPr/>
              <p:nvPr/>
            </p:nvSpPr>
            <p:spPr>
              <a:xfrm>
                <a:off x="2201825" y="3318065"/>
                <a:ext cx="2835961" cy="514350"/>
              </a:xfrm>
              <a:prstGeom prst="roundRect">
                <a:avLst/>
              </a:prstGeom>
              <a:gradFill>
                <a:gsLst>
                  <a:gs pos="0">
                    <a:schemeClr val="bg1"/>
                  </a:gs>
                  <a:gs pos="100000">
                    <a:schemeClr val="bg1">
                      <a:lumMod val="95000"/>
                    </a:schemeClr>
                  </a:gs>
                </a:gsLst>
                <a:lin ang="18900000" scaled="0"/>
              </a:gra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89" name="椭圆 88"/>
              <p:cNvSpPr/>
              <p:nvPr/>
            </p:nvSpPr>
            <p:spPr>
              <a:xfrm>
                <a:off x="2288027" y="3372244"/>
                <a:ext cx="392760" cy="39276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2</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80" name="TextBox 79"/>
            <p:cNvSpPr txBox="1"/>
            <p:nvPr/>
          </p:nvSpPr>
          <p:spPr>
            <a:xfrm>
              <a:off x="1249617" y="3331792"/>
              <a:ext cx="1808518"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sz="1733" b="0" dirty="0">
                  <a:solidFill>
                    <a:srgbClr val="18478F"/>
                  </a:solidFill>
                  <a:latin typeface="微软雅黑" panose="020B0503020204020204" pitchFamily="34" charset="-122"/>
                  <a:ea typeface="微软雅黑" panose="020B0503020204020204" pitchFamily="34" charset="-122"/>
                  <a:cs typeface="+mn-ea"/>
                  <a:sym typeface="+mn-lt"/>
                </a:rPr>
                <a:t>添加您的文字内容</a:t>
              </a:r>
            </a:p>
          </p:txBody>
        </p:sp>
      </p:grpSp>
      <p:grpSp>
        <p:nvGrpSpPr>
          <p:cNvPr id="8" name="组合 93"/>
          <p:cNvGrpSpPr/>
          <p:nvPr/>
        </p:nvGrpSpPr>
        <p:grpSpPr>
          <a:xfrm>
            <a:off x="3024606" y="2244277"/>
            <a:ext cx="3071395" cy="555023"/>
            <a:chOff x="787548" y="3255715"/>
            <a:chExt cx="2243815" cy="405349"/>
          </a:xfrm>
        </p:grpSpPr>
        <p:grpSp>
          <p:nvGrpSpPr>
            <p:cNvPr id="9" name="组合 129"/>
            <p:cNvGrpSpPr/>
            <p:nvPr/>
          </p:nvGrpSpPr>
          <p:grpSpPr>
            <a:xfrm>
              <a:off x="787548" y="3255715"/>
              <a:ext cx="2234966" cy="405349"/>
              <a:chOff x="2139946" y="3331682"/>
              <a:chExt cx="2835965" cy="514350"/>
            </a:xfrm>
          </p:grpSpPr>
          <p:sp>
            <p:nvSpPr>
              <p:cNvPr id="135" name="圆角矩形 134"/>
              <p:cNvSpPr/>
              <p:nvPr/>
            </p:nvSpPr>
            <p:spPr>
              <a:xfrm>
                <a:off x="2139946" y="3331682"/>
                <a:ext cx="2835965" cy="514350"/>
              </a:xfrm>
              <a:prstGeom prst="roundRect">
                <a:avLst/>
              </a:prstGeom>
              <a:gradFill>
                <a:gsLst>
                  <a:gs pos="0">
                    <a:schemeClr val="bg1"/>
                  </a:gs>
                  <a:gs pos="100000">
                    <a:schemeClr val="bg1">
                      <a:lumMod val="95000"/>
                    </a:schemeClr>
                  </a:gs>
                </a:gsLst>
                <a:lin ang="18900000" scaled="0"/>
              </a:gra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2307129" y="3376773"/>
                <a:ext cx="392761" cy="39276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3</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131" name="TextBox 130"/>
            <p:cNvSpPr txBox="1"/>
            <p:nvPr/>
          </p:nvSpPr>
          <p:spPr>
            <a:xfrm>
              <a:off x="1183671" y="3331792"/>
              <a:ext cx="1847692"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sz="1733" b="0" dirty="0">
                  <a:solidFill>
                    <a:srgbClr val="18478F"/>
                  </a:solidFill>
                  <a:latin typeface="微软雅黑" panose="020B0503020204020204" pitchFamily="34" charset="-122"/>
                  <a:ea typeface="微软雅黑" panose="020B0503020204020204" pitchFamily="34" charset="-122"/>
                  <a:cs typeface="+mn-ea"/>
                  <a:sym typeface="+mn-lt"/>
                </a:rPr>
                <a:t>添加您的文字内容</a:t>
              </a:r>
            </a:p>
          </p:txBody>
        </p:sp>
      </p:grpSp>
      <p:grpSp>
        <p:nvGrpSpPr>
          <p:cNvPr id="11" name="组合 135"/>
          <p:cNvGrpSpPr/>
          <p:nvPr/>
        </p:nvGrpSpPr>
        <p:grpSpPr>
          <a:xfrm>
            <a:off x="4071211" y="5825635"/>
            <a:ext cx="3059282" cy="555023"/>
            <a:chOff x="807615" y="3265047"/>
            <a:chExt cx="2234965" cy="405349"/>
          </a:xfrm>
        </p:grpSpPr>
        <p:grpSp>
          <p:nvGrpSpPr>
            <p:cNvPr id="12" name="组合 136"/>
            <p:cNvGrpSpPr/>
            <p:nvPr/>
          </p:nvGrpSpPr>
          <p:grpSpPr>
            <a:xfrm>
              <a:off x="807615" y="3265047"/>
              <a:ext cx="2234965" cy="405349"/>
              <a:chOff x="2165407" y="3343523"/>
              <a:chExt cx="2835964" cy="514350"/>
            </a:xfrm>
          </p:grpSpPr>
          <p:sp>
            <p:nvSpPr>
              <p:cNvPr id="142" name="圆角矩形 141"/>
              <p:cNvSpPr/>
              <p:nvPr/>
            </p:nvSpPr>
            <p:spPr>
              <a:xfrm>
                <a:off x="2165407" y="3343523"/>
                <a:ext cx="2835964" cy="514350"/>
              </a:xfrm>
              <a:prstGeom prst="roundRect">
                <a:avLst/>
              </a:prstGeom>
              <a:gradFill>
                <a:gsLst>
                  <a:gs pos="0">
                    <a:schemeClr val="bg1"/>
                  </a:gs>
                  <a:gs pos="100000">
                    <a:schemeClr val="bg1">
                      <a:lumMod val="95000"/>
                    </a:schemeClr>
                  </a:gs>
                </a:gsLst>
                <a:lin ang="18900000" scaled="0"/>
              </a:gra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40" name="椭圆 139"/>
              <p:cNvSpPr/>
              <p:nvPr/>
            </p:nvSpPr>
            <p:spPr>
              <a:xfrm>
                <a:off x="2280388" y="3389371"/>
                <a:ext cx="392761" cy="39276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4</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138" name="TextBox 137"/>
            <p:cNvSpPr txBox="1"/>
            <p:nvPr/>
          </p:nvSpPr>
          <p:spPr>
            <a:xfrm>
              <a:off x="1085352" y="3345963"/>
              <a:ext cx="1926671"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sz="1733" b="0" dirty="0">
                  <a:solidFill>
                    <a:srgbClr val="18478F"/>
                  </a:solidFill>
                  <a:latin typeface="微软雅黑" panose="020B0503020204020204" pitchFamily="34" charset="-122"/>
                  <a:ea typeface="微软雅黑" panose="020B0503020204020204" pitchFamily="34" charset="-122"/>
                  <a:cs typeface="+mn-ea"/>
                  <a:sym typeface="+mn-lt"/>
                </a:rPr>
                <a:t>添加您的文字内容</a:t>
              </a:r>
            </a:p>
          </p:txBody>
        </p:sp>
      </p:grpSp>
      <p:pic>
        <p:nvPicPr>
          <p:cNvPr id="46" name="图片 45" descr="未标题-2.png"/>
          <p:cNvPicPr>
            <a:picLocks noChangeAspect="1"/>
          </p:cNvPicPr>
          <p:nvPr/>
        </p:nvPicPr>
        <p:blipFill>
          <a:blip r:embed="rId3" cstate="print"/>
          <a:stretch>
            <a:fillRect/>
          </a:stretch>
        </p:blipFill>
        <p:spPr>
          <a:xfrm>
            <a:off x="5328154" y="2398343"/>
            <a:ext cx="2040025" cy="2376762"/>
          </a:xfrm>
          <a:prstGeom prst="rect">
            <a:avLst/>
          </a:prstGeom>
        </p:spPr>
      </p:pic>
      <p:sp>
        <p:nvSpPr>
          <p:cNvPr id="41" name="矩形 4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矩形 4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3" name="组合 42"/>
          <p:cNvGrpSpPr/>
          <p:nvPr/>
        </p:nvGrpSpPr>
        <p:grpSpPr>
          <a:xfrm>
            <a:off x="1935444" y="393958"/>
            <a:ext cx="3705496" cy="592217"/>
            <a:chOff x="330188" y="329522"/>
            <a:chExt cx="3705496" cy="592217"/>
          </a:xfrm>
        </p:grpSpPr>
        <p:sp>
          <p:nvSpPr>
            <p:cNvPr id="4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5" name="矩形 4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7" name="圆角矩形 46"/>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87187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1000"/>
                                        <p:tgtEl>
                                          <p:spTgt spid="43"/>
                                        </p:tgtEl>
                                      </p:cBhvr>
                                    </p:animEffect>
                                  </p:childTnLst>
                                </p:cTn>
                              </p:par>
                            </p:childTnLst>
                          </p:cTn>
                        </p:par>
                        <p:par>
                          <p:cTn id="26" fill="hold">
                            <p:stCondLst>
                              <p:cond delay="3000"/>
                            </p:stCondLst>
                            <p:childTnLst>
                              <p:par>
                                <p:cTn id="27" presetID="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additive="base">
                                        <p:cTn id="29" dur="400" fill="hold"/>
                                        <p:tgtEl>
                                          <p:spTgt spid="69"/>
                                        </p:tgtEl>
                                        <p:attrNameLst>
                                          <p:attrName>ppt_x</p:attrName>
                                        </p:attrNameLst>
                                      </p:cBhvr>
                                      <p:tavLst>
                                        <p:tav tm="0">
                                          <p:val>
                                            <p:strVal val="0-#ppt_w/2"/>
                                          </p:val>
                                        </p:tav>
                                        <p:tav tm="100000">
                                          <p:val>
                                            <p:strVal val="#ppt_x"/>
                                          </p:val>
                                        </p:tav>
                                      </p:tavLst>
                                    </p:anim>
                                    <p:anim calcmode="lin" valueType="num">
                                      <p:cBhvr additive="base">
                                        <p:cTn id="30" dur="400" fill="hold"/>
                                        <p:tgtEl>
                                          <p:spTgt spid="69"/>
                                        </p:tgtEl>
                                        <p:attrNameLst>
                                          <p:attrName>ppt_y</p:attrName>
                                        </p:attrNameLst>
                                      </p:cBhvr>
                                      <p:tavLst>
                                        <p:tav tm="0">
                                          <p:val>
                                            <p:strVal val="#ppt_y"/>
                                          </p:val>
                                        </p:tav>
                                        <p:tav tm="100000">
                                          <p:val>
                                            <p:strVal val="#ppt_y"/>
                                          </p:val>
                                        </p:tav>
                                      </p:tavLst>
                                    </p:anim>
                                  </p:childTnLst>
                                </p:cTn>
                              </p:par>
                            </p:childTnLst>
                          </p:cTn>
                        </p:par>
                        <p:par>
                          <p:cTn id="31" fill="hold">
                            <p:stCondLst>
                              <p:cond delay="3400"/>
                            </p:stCondLst>
                            <p:childTnLst>
                              <p:par>
                                <p:cTn id="32" presetID="22" presetClass="entr" presetSubtype="8"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childTnLst>
                          </p:cTn>
                        </p:par>
                        <p:par>
                          <p:cTn id="35" fill="hold">
                            <p:stCondLst>
                              <p:cond delay="3900"/>
                            </p:stCondLst>
                            <p:childTnLst>
                              <p:par>
                                <p:cTn id="36" presetID="12" presetClass="entr" presetSubtype="8"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400"/>
                                        <p:tgtEl>
                                          <p:spTgt spid="55"/>
                                        </p:tgtEl>
                                        <p:attrNameLst>
                                          <p:attrName>ppt_x</p:attrName>
                                        </p:attrNameLst>
                                      </p:cBhvr>
                                      <p:tavLst>
                                        <p:tav tm="0">
                                          <p:val>
                                            <p:strVal val="#ppt_x-#ppt_w*1.125000"/>
                                          </p:val>
                                        </p:tav>
                                        <p:tav tm="100000">
                                          <p:val>
                                            <p:strVal val="#ppt_x"/>
                                          </p:val>
                                        </p:tav>
                                      </p:tavLst>
                                    </p:anim>
                                    <p:animEffect transition="in" filter="wipe(right)">
                                      <p:cBhvr>
                                        <p:cTn id="39" dur="400"/>
                                        <p:tgtEl>
                                          <p:spTgt spid="55"/>
                                        </p:tgtEl>
                                      </p:cBhvr>
                                    </p:animEffect>
                                  </p:childTnLst>
                                </p:cTn>
                              </p:par>
                            </p:childTnLst>
                          </p:cTn>
                        </p:par>
                        <p:par>
                          <p:cTn id="40" fill="hold">
                            <p:stCondLst>
                              <p:cond delay="4300"/>
                            </p:stCondLst>
                            <p:childTnLst>
                              <p:par>
                                <p:cTn id="41" presetID="12" presetClass="entr" presetSubtype="4"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400"/>
                                        <p:tgtEl>
                                          <p:spTgt spid="65"/>
                                        </p:tgtEl>
                                        <p:attrNameLst>
                                          <p:attrName>ppt_y</p:attrName>
                                        </p:attrNameLst>
                                      </p:cBhvr>
                                      <p:tavLst>
                                        <p:tav tm="0">
                                          <p:val>
                                            <p:strVal val="#ppt_y+#ppt_h*1.125000"/>
                                          </p:val>
                                        </p:tav>
                                        <p:tav tm="100000">
                                          <p:val>
                                            <p:strVal val="#ppt_y"/>
                                          </p:val>
                                        </p:tav>
                                      </p:tavLst>
                                    </p:anim>
                                    <p:animEffect transition="in" filter="wipe(up)">
                                      <p:cBhvr>
                                        <p:cTn id="44" dur="400"/>
                                        <p:tgtEl>
                                          <p:spTgt spid="65"/>
                                        </p:tgtEl>
                                      </p:cBhvr>
                                    </p:animEffect>
                                  </p:childTnLst>
                                </p:cTn>
                              </p:par>
                            </p:childTnLst>
                          </p:cTn>
                        </p:par>
                        <p:par>
                          <p:cTn id="45" fill="hold">
                            <p:stCondLst>
                              <p:cond delay="4700"/>
                            </p:stCondLst>
                            <p:childTnLst>
                              <p:par>
                                <p:cTn id="46" presetID="53" presetClass="entr" presetSubtype="16"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childTnLst>
                          </p:cTn>
                        </p:par>
                        <p:par>
                          <p:cTn id="51" fill="hold">
                            <p:stCondLst>
                              <p:cond delay="5200"/>
                            </p:stCondLst>
                            <p:childTnLst>
                              <p:par>
                                <p:cTn id="52" presetID="12" presetClass="entr" presetSubtype="8"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additive="base">
                                        <p:cTn id="54" dur="400"/>
                                        <p:tgtEl>
                                          <p:spTgt spid="56"/>
                                        </p:tgtEl>
                                        <p:attrNameLst>
                                          <p:attrName>ppt_x</p:attrName>
                                        </p:attrNameLst>
                                      </p:cBhvr>
                                      <p:tavLst>
                                        <p:tav tm="0">
                                          <p:val>
                                            <p:strVal val="#ppt_x-#ppt_w*1.125000"/>
                                          </p:val>
                                        </p:tav>
                                        <p:tav tm="100000">
                                          <p:val>
                                            <p:strVal val="#ppt_x"/>
                                          </p:val>
                                        </p:tav>
                                      </p:tavLst>
                                    </p:anim>
                                    <p:animEffect transition="in" filter="wipe(right)">
                                      <p:cBhvr>
                                        <p:cTn id="55" dur="400"/>
                                        <p:tgtEl>
                                          <p:spTgt spid="56"/>
                                        </p:tgtEl>
                                      </p:cBhvr>
                                    </p:animEffect>
                                  </p:childTnLst>
                                </p:cTn>
                              </p:par>
                            </p:childTnLst>
                          </p:cTn>
                        </p:par>
                        <p:par>
                          <p:cTn id="56" fill="hold">
                            <p:stCondLst>
                              <p:cond delay="5600"/>
                            </p:stCondLst>
                            <p:childTnLst>
                              <p:par>
                                <p:cTn id="57" presetID="12" presetClass="entr" presetSubtype="1"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400"/>
                                        <p:tgtEl>
                                          <p:spTgt spid="68"/>
                                        </p:tgtEl>
                                        <p:attrNameLst>
                                          <p:attrName>ppt_y</p:attrName>
                                        </p:attrNameLst>
                                      </p:cBhvr>
                                      <p:tavLst>
                                        <p:tav tm="0">
                                          <p:val>
                                            <p:strVal val="#ppt_y-#ppt_h*1.125000"/>
                                          </p:val>
                                        </p:tav>
                                        <p:tav tm="100000">
                                          <p:val>
                                            <p:strVal val="#ppt_y"/>
                                          </p:val>
                                        </p:tav>
                                      </p:tavLst>
                                    </p:anim>
                                    <p:animEffect transition="in" filter="wipe(down)">
                                      <p:cBhvr>
                                        <p:cTn id="60" dur="400"/>
                                        <p:tgtEl>
                                          <p:spTgt spid="68"/>
                                        </p:tgtEl>
                                      </p:cBhvr>
                                    </p:animEffect>
                                  </p:childTnLst>
                                </p:cTn>
                              </p:par>
                            </p:childTnLst>
                          </p:cTn>
                        </p:par>
                        <p:par>
                          <p:cTn id="61" fill="hold">
                            <p:stCondLst>
                              <p:cond delay="6000"/>
                            </p:stCondLst>
                            <p:childTnLst>
                              <p:par>
                                <p:cTn id="62" presetID="53" presetClass="entr" presetSubtype="16"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fltVal val="0"/>
                                          </p:val>
                                        </p:tav>
                                        <p:tav tm="100000">
                                          <p:val>
                                            <p:strVal val="#ppt_h"/>
                                          </p:val>
                                        </p:tav>
                                      </p:tavLst>
                                    </p:anim>
                                    <p:animEffect transition="in" filter="fade">
                                      <p:cBhvr>
                                        <p:cTn id="66" dur="500"/>
                                        <p:tgtEl>
                                          <p:spTgt spid="5"/>
                                        </p:tgtEl>
                                      </p:cBhvr>
                                    </p:animEffect>
                                  </p:childTnLst>
                                </p:cTn>
                              </p:par>
                            </p:childTnLst>
                          </p:cTn>
                        </p:par>
                        <p:par>
                          <p:cTn id="67" fill="hold">
                            <p:stCondLst>
                              <p:cond delay="6500"/>
                            </p:stCondLst>
                            <p:childTnLst>
                              <p:par>
                                <p:cTn id="68" presetID="12" presetClass="entr" presetSubtype="8" fill="hold" grpId="0" nodeType="after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additive="base">
                                        <p:cTn id="70" dur="400"/>
                                        <p:tgtEl>
                                          <p:spTgt spid="57"/>
                                        </p:tgtEl>
                                        <p:attrNameLst>
                                          <p:attrName>ppt_x</p:attrName>
                                        </p:attrNameLst>
                                      </p:cBhvr>
                                      <p:tavLst>
                                        <p:tav tm="0">
                                          <p:val>
                                            <p:strVal val="#ppt_x-#ppt_w*1.125000"/>
                                          </p:val>
                                        </p:tav>
                                        <p:tav tm="100000">
                                          <p:val>
                                            <p:strVal val="#ppt_x"/>
                                          </p:val>
                                        </p:tav>
                                      </p:tavLst>
                                    </p:anim>
                                    <p:animEffect transition="in" filter="wipe(right)">
                                      <p:cBhvr>
                                        <p:cTn id="71" dur="400"/>
                                        <p:tgtEl>
                                          <p:spTgt spid="57"/>
                                        </p:tgtEl>
                                      </p:cBhvr>
                                    </p:animEffect>
                                  </p:childTnLst>
                                </p:cTn>
                              </p:par>
                            </p:childTnLst>
                          </p:cTn>
                        </p:par>
                        <p:par>
                          <p:cTn id="72" fill="hold">
                            <p:stCondLst>
                              <p:cond delay="6900"/>
                            </p:stCondLst>
                            <p:childTnLst>
                              <p:par>
                                <p:cTn id="73" presetID="12" presetClass="entr" presetSubtype="4"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additive="base">
                                        <p:cTn id="75" dur="400"/>
                                        <p:tgtEl>
                                          <p:spTgt spid="63"/>
                                        </p:tgtEl>
                                        <p:attrNameLst>
                                          <p:attrName>ppt_y</p:attrName>
                                        </p:attrNameLst>
                                      </p:cBhvr>
                                      <p:tavLst>
                                        <p:tav tm="0">
                                          <p:val>
                                            <p:strVal val="#ppt_y+#ppt_h*1.125000"/>
                                          </p:val>
                                        </p:tav>
                                        <p:tav tm="100000">
                                          <p:val>
                                            <p:strVal val="#ppt_y"/>
                                          </p:val>
                                        </p:tav>
                                      </p:tavLst>
                                    </p:anim>
                                    <p:animEffect transition="in" filter="wipe(up)">
                                      <p:cBhvr>
                                        <p:cTn id="76" dur="400"/>
                                        <p:tgtEl>
                                          <p:spTgt spid="63"/>
                                        </p:tgtEl>
                                      </p:cBhvr>
                                    </p:animEffect>
                                  </p:childTnLst>
                                </p:cTn>
                              </p:par>
                            </p:childTnLst>
                          </p:cTn>
                        </p:par>
                        <p:par>
                          <p:cTn id="77" fill="hold">
                            <p:stCondLst>
                              <p:cond delay="7300"/>
                            </p:stCondLst>
                            <p:childTnLst>
                              <p:par>
                                <p:cTn id="78" presetID="53" presetClass="entr" presetSubtype="16" fill="hold"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Effect transition="in" filter="fade">
                                      <p:cBhvr>
                                        <p:cTn id="82" dur="500"/>
                                        <p:tgtEl>
                                          <p:spTgt spid="8"/>
                                        </p:tgtEl>
                                      </p:cBhvr>
                                    </p:animEffect>
                                  </p:childTnLst>
                                </p:cTn>
                              </p:par>
                            </p:childTnLst>
                          </p:cTn>
                        </p:par>
                        <p:par>
                          <p:cTn id="83" fill="hold">
                            <p:stCondLst>
                              <p:cond delay="7800"/>
                            </p:stCondLst>
                            <p:childTnLst>
                              <p:par>
                                <p:cTn id="84" presetID="12" presetClass="entr" presetSubtype="8" fill="hold" grpId="0" nodeType="afterEffect">
                                  <p:stCondLst>
                                    <p:cond delay="0"/>
                                  </p:stCondLst>
                                  <p:childTnLst>
                                    <p:set>
                                      <p:cBhvr>
                                        <p:cTn id="85" dur="1" fill="hold">
                                          <p:stCondLst>
                                            <p:cond delay="0"/>
                                          </p:stCondLst>
                                        </p:cTn>
                                        <p:tgtEl>
                                          <p:spTgt spid="58"/>
                                        </p:tgtEl>
                                        <p:attrNameLst>
                                          <p:attrName>style.visibility</p:attrName>
                                        </p:attrNameLst>
                                      </p:cBhvr>
                                      <p:to>
                                        <p:strVal val="visible"/>
                                      </p:to>
                                    </p:set>
                                    <p:anim calcmode="lin" valueType="num">
                                      <p:cBhvr additive="base">
                                        <p:cTn id="86" dur="400"/>
                                        <p:tgtEl>
                                          <p:spTgt spid="58"/>
                                        </p:tgtEl>
                                        <p:attrNameLst>
                                          <p:attrName>ppt_x</p:attrName>
                                        </p:attrNameLst>
                                      </p:cBhvr>
                                      <p:tavLst>
                                        <p:tav tm="0">
                                          <p:val>
                                            <p:strVal val="#ppt_x-#ppt_w*1.125000"/>
                                          </p:val>
                                        </p:tav>
                                        <p:tav tm="100000">
                                          <p:val>
                                            <p:strVal val="#ppt_x"/>
                                          </p:val>
                                        </p:tav>
                                      </p:tavLst>
                                    </p:anim>
                                    <p:animEffect transition="in" filter="wipe(right)">
                                      <p:cBhvr>
                                        <p:cTn id="87" dur="400"/>
                                        <p:tgtEl>
                                          <p:spTgt spid="58"/>
                                        </p:tgtEl>
                                      </p:cBhvr>
                                    </p:animEffect>
                                  </p:childTnLst>
                                </p:cTn>
                              </p:par>
                            </p:childTnLst>
                          </p:cTn>
                        </p:par>
                        <p:par>
                          <p:cTn id="88" fill="hold">
                            <p:stCondLst>
                              <p:cond delay="8200"/>
                            </p:stCondLst>
                            <p:childTnLst>
                              <p:par>
                                <p:cTn id="89" presetID="12" presetClass="entr" presetSubtype="1" fill="hold" nodeType="afterEffect">
                                  <p:stCondLst>
                                    <p:cond delay="0"/>
                                  </p:stCondLst>
                                  <p:childTnLst>
                                    <p:set>
                                      <p:cBhvr>
                                        <p:cTn id="90" dur="1" fill="hold">
                                          <p:stCondLst>
                                            <p:cond delay="0"/>
                                          </p:stCondLst>
                                        </p:cTn>
                                        <p:tgtEl>
                                          <p:spTgt spid="67"/>
                                        </p:tgtEl>
                                        <p:attrNameLst>
                                          <p:attrName>style.visibility</p:attrName>
                                        </p:attrNameLst>
                                      </p:cBhvr>
                                      <p:to>
                                        <p:strVal val="visible"/>
                                      </p:to>
                                    </p:set>
                                    <p:anim calcmode="lin" valueType="num">
                                      <p:cBhvr additive="base">
                                        <p:cTn id="91" dur="400"/>
                                        <p:tgtEl>
                                          <p:spTgt spid="67"/>
                                        </p:tgtEl>
                                        <p:attrNameLst>
                                          <p:attrName>ppt_y</p:attrName>
                                        </p:attrNameLst>
                                      </p:cBhvr>
                                      <p:tavLst>
                                        <p:tav tm="0">
                                          <p:val>
                                            <p:strVal val="#ppt_y-#ppt_h*1.125000"/>
                                          </p:val>
                                        </p:tav>
                                        <p:tav tm="100000">
                                          <p:val>
                                            <p:strVal val="#ppt_y"/>
                                          </p:val>
                                        </p:tav>
                                      </p:tavLst>
                                    </p:anim>
                                    <p:animEffect transition="in" filter="wipe(down)">
                                      <p:cBhvr>
                                        <p:cTn id="92" dur="400"/>
                                        <p:tgtEl>
                                          <p:spTgt spid="67"/>
                                        </p:tgtEl>
                                      </p:cBhvr>
                                    </p:animEffect>
                                  </p:childTnLst>
                                </p:cTn>
                              </p:par>
                            </p:childTnLst>
                          </p:cTn>
                        </p:par>
                        <p:par>
                          <p:cTn id="93" fill="hold">
                            <p:stCondLst>
                              <p:cond delay="8600"/>
                            </p:stCondLst>
                            <p:childTnLst>
                              <p:par>
                                <p:cTn id="94" presetID="53" presetClass="entr" presetSubtype="16" fill="hold" nodeType="after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childTnLst>
                          </p:cTn>
                        </p:par>
                        <p:par>
                          <p:cTn id="99" fill="hold">
                            <p:stCondLst>
                              <p:cond delay="9100"/>
                            </p:stCondLst>
                            <p:childTnLst>
                              <p:par>
                                <p:cTn id="100" presetID="22" presetClass="entr" presetSubtype="8" fill="hold" grpId="0" nodeType="afterEffect">
                                  <p:stCondLst>
                                    <p:cond delay="0"/>
                                  </p:stCondLst>
                                  <p:iterate type="lt">
                                    <p:tmPct val="30000"/>
                                  </p:iterate>
                                  <p:childTnLst>
                                    <p:set>
                                      <p:cBhvr>
                                        <p:cTn id="101" dur="1" fill="hold">
                                          <p:stCondLst>
                                            <p:cond delay="0"/>
                                          </p:stCondLst>
                                        </p:cTn>
                                        <p:tgtEl>
                                          <p:spTgt spid="70"/>
                                        </p:tgtEl>
                                        <p:attrNameLst>
                                          <p:attrName>style.visibility</p:attrName>
                                        </p:attrNameLst>
                                      </p:cBhvr>
                                      <p:to>
                                        <p:strVal val="visible"/>
                                      </p:to>
                                    </p:set>
                                    <p:animEffect transition="in" filter="wipe(left)">
                                      <p:cBhvr>
                                        <p:cTn id="102" dur="50"/>
                                        <p:tgtEl>
                                          <p:spTgt spid="70"/>
                                        </p:tgtEl>
                                      </p:cBhvr>
                                    </p:animEffect>
                                  </p:childTnLst>
                                </p:cTn>
                              </p:par>
                              <p:par>
                                <p:cTn id="103" presetID="36" presetClass="emph" presetSubtype="0" fill="hold" grpId="1" nodeType="withEffect">
                                  <p:stCondLst>
                                    <p:cond delay="0"/>
                                  </p:stCondLst>
                                  <p:iterate type="lt">
                                    <p:tmPct val="30000"/>
                                  </p:iterate>
                                  <p:childTnLst>
                                    <p:animScale>
                                      <p:cBhvr>
                                        <p:cTn id="104" dur="25" autoRev="1" fill="hold">
                                          <p:stCondLst>
                                            <p:cond delay="0"/>
                                          </p:stCondLst>
                                        </p:cTn>
                                        <p:tgtEl>
                                          <p:spTgt spid="70"/>
                                        </p:tgtEl>
                                      </p:cBhvr>
                                      <p:to x="80000" y="100000"/>
                                    </p:animScale>
                                    <p:anim by="(#ppt_w*0.10)" calcmode="lin" valueType="num">
                                      <p:cBhvr>
                                        <p:cTn id="105" dur="25" autoRev="1" fill="hold">
                                          <p:stCondLst>
                                            <p:cond delay="0"/>
                                          </p:stCondLst>
                                        </p:cTn>
                                        <p:tgtEl>
                                          <p:spTgt spid="70"/>
                                        </p:tgtEl>
                                        <p:attrNameLst>
                                          <p:attrName>ppt_x</p:attrName>
                                        </p:attrNameLst>
                                      </p:cBhvr>
                                    </p:anim>
                                    <p:anim by="(-#ppt_w*0.10)" calcmode="lin" valueType="num">
                                      <p:cBhvr>
                                        <p:cTn id="106" dur="25" autoRev="1" fill="hold">
                                          <p:stCondLst>
                                            <p:cond delay="0"/>
                                          </p:stCondLst>
                                        </p:cTn>
                                        <p:tgtEl>
                                          <p:spTgt spid="70"/>
                                        </p:tgtEl>
                                        <p:attrNameLst>
                                          <p:attrName>ppt_y</p:attrName>
                                        </p:attrNameLst>
                                      </p:cBhvr>
                                    </p:anim>
                                    <p:animRot by="-480000">
                                      <p:cBhvr>
                                        <p:cTn id="107" dur="25" autoRev="1" fill="hold">
                                          <p:stCondLst>
                                            <p:cond delay="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5" grpId="0" animBg="1"/>
      <p:bldP spid="56" grpId="0" animBg="1"/>
      <p:bldP spid="57" grpId="0" animBg="1"/>
      <p:bldP spid="58" grpId="0" animBg="1"/>
      <p:bldP spid="70" grpId="0"/>
      <p:bldP spid="70" grpId="1"/>
      <p:bldP spid="41" grpId="0" animBg="1"/>
      <p:bldP spid="41" grpId="1" animBg="1"/>
      <p:bldP spid="42" grpId="0" animBg="1"/>
      <p:bldP spid="42" grpId="1" animBg="1"/>
      <p:bldP spid="47" grpId="0" animBg="1"/>
      <p:bldP spid="47" grpId="1"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6"/>
          <p:cNvSpPr>
            <a:spLocks noEditPoints="1"/>
          </p:cNvSpPr>
          <p:nvPr>
            <p:custDataLst>
              <p:tags r:id="rId1"/>
            </p:custDataLst>
          </p:nvPr>
        </p:nvSpPr>
        <p:spPr bwMode="auto">
          <a:xfrm>
            <a:off x="4712493" y="3365115"/>
            <a:ext cx="2752183" cy="2752184"/>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ysClr val="window" lastClr="FFFFFF">
              <a:lumMod val="75000"/>
            </a:sysClr>
          </a:solidFill>
          <a:ln>
            <a:noFill/>
          </a:ln>
        </p:spPr>
        <p:txBody>
          <a:bodyPr lIns="91440" tIns="45720" rIns="91440" bIns="45720"/>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5246066" y="3865513"/>
            <a:ext cx="1716165" cy="1589523"/>
            <a:chOff x="5246064" y="3564418"/>
            <a:chExt cx="1716165" cy="1589522"/>
          </a:xfrm>
          <a:solidFill>
            <a:srgbClr val="18478F"/>
          </a:solidFill>
        </p:grpSpPr>
        <p:sp>
          <p:nvSpPr>
            <p:cNvPr id="15" name="MH_Other_12"/>
            <p:cNvSpPr/>
            <p:nvPr>
              <p:custDataLst>
                <p:tags r:id="rId12"/>
              </p:custDataLst>
            </p:nvPr>
          </p:nvSpPr>
          <p:spPr bwMode="auto">
            <a:xfrm>
              <a:off x="5246064" y="3564418"/>
              <a:ext cx="1700244" cy="1589522"/>
            </a:xfrm>
            <a:prstGeom prst="ellipse">
              <a:avLst/>
            </a:prstGeom>
            <a:grpFill/>
            <a:ln w="19050" cap="flat">
              <a:gradFill>
                <a:gsLst>
                  <a:gs pos="0">
                    <a:sysClr val="window" lastClr="FFFFFF"/>
                  </a:gs>
                  <a:gs pos="100000">
                    <a:srgbClr val="DDDDDD"/>
                  </a:gs>
                </a:gsLst>
                <a:lin ang="5400000" scaled="1"/>
              </a:gradFill>
              <a:prstDash val="solid"/>
              <a:miter lim="800000"/>
            </a:ln>
            <a:effectLst>
              <a:outerShdw blurRad="152400" dist="50800" dir="8100000" algn="ctr" rotWithShape="0">
                <a:prstClr val="black">
                  <a:alpha val="40000"/>
                </a:prstClr>
              </a:outerShdw>
            </a:effec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MH_Title_1"/>
            <p:cNvSpPr txBox="1">
              <a:spLocks noChangeArrowheads="1"/>
            </p:cNvSpPr>
            <p:nvPr>
              <p:custDataLst>
                <p:tags r:id="rId13"/>
              </p:custDataLst>
            </p:nvPr>
          </p:nvSpPr>
          <p:spPr bwMode="auto">
            <a:xfrm>
              <a:off x="5246064" y="3993109"/>
              <a:ext cx="1716165" cy="7647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219170">
                <a:defRPr/>
              </a:pPr>
              <a:r>
                <a:rPr lang="zh-CN" altLang="en-US" sz="2000" kern="0" dirty="0">
                  <a:solidFill>
                    <a:schemeClr val="bg1"/>
                  </a:solidFill>
                  <a:latin typeface="微软雅黑" panose="020B0503020204020204" pitchFamily="34" charset="-122"/>
                  <a:ea typeface="微软雅黑" panose="020B0503020204020204" pitchFamily="34" charset="-122"/>
                  <a:cs typeface="+mn-ea"/>
                  <a:sym typeface="+mn-lt"/>
                </a:rPr>
                <a:t>此处添加</a:t>
              </a:r>
              <a:endParaRPr lang="en-US" altLang="zh-CN" sz="2000" kern="0" dirty="0">
                <a:solidFill>
                  <a:schemeClr val="bg1"/>
                </a:solidFill>
                <a:latin typeface="微软雅黑" panose="020B0503020204020204" pitchFamily="34" charset="-122"/>
                <a:ea typeface="微软雅黑" panose="020B0503020204020204" pitchFamily="34" charset="-122"/>
                <a:cs typeface="+mn-ea"/>
                <a:sym typeface="+mn-lt"/>
              </a:endParaRPr>
            </a:p>
            <a:p>
              <a:pPr algn="ctr" defTabSz="1219170">
                <a:defRPr/>
              </a:pPr>
              <a:r>
                <a:rPr lang="zh-CN" altLang="en-US" sz="2000" kern="0" dirty="0">
                  <a:solidFill>
                    <a:schemeClr val="bg1"/>
                  </a:solidFill>
                  <a:latin typeface="微软雅黑" panose="020B0503020204020204" pitchFamily="34" charset="-122"/>
                  <a:ea typeface="微软雅黑" panose="020B0503020204020204" pitchFamily="34" charset="-122"/>
                  <a:cs typeface="+mn-ea"/>
                  <a:sym typeface="+mn-lt"/>
                </a:rPr>
                <a:t>标题</a:t>
              </a:r>
            </a:p>
          </p:txBody>
        </p:sp>
      </p:grpSp>
      <p:grpSp>
        <p:nvGrpSpPr>
          <p:cNvPr id="14" name="组合 13"/>
          <p:cNvGrpSpPr/>
          <p:nvPr/>
        </p:nvGrpSpPr>
        <p:grpSpPr>
          <a:xfrm>
            <a:off x="3747638" y="4570492"/>
            <a:ext cx="1004940" cy="1021529"/>
            <a:chOff x="2810728" y="3427868"/>
            <a:chExt cx="753705" cy="766147"/>
          </a:xfrm>
        </p:grpSpPr>
        <p:pic>
          <p:nvPicPr>
            <p:cNvPr id="24" name="MH_Other_5"/>
            <p:cNvPicPr>
              <a:picLocks noChangeAspect="1"/>
            </p:cNvPicPr>
            <p:nvPr>
              <p:custDataLst>
                <p:tags r:id="rId11"/>
              </p:custDataLst>
            </p:nvPr>
          </p:nvPicPr>
          <p:blipFill>
            <a:blip r:embed="rId16"/>
            <a:stretch>
              <a:fillRect/>
            </a:stretch>
          </p:blipFill>
          <p:spPr>
            <a:xfrm>
              <a:off x="2810728" y="3427868"/>
              <a:ext cx="753705" cy="766147"/>
            </a:xfrm>
            <a:prstGeom prst="rect">
              <a:avLst/>
            </a:prstGeom>
            <a:effectLst>
              <a:outerShdw blurRad="50800" dist="38100" dir="8100000" sx="102000" sy="102000" algn="tr" rotWithShape="0">
                <a:prstClr val="black">
                  <a:alpha val="40000"/>
                </a:prstClr>
              </a:outerShdw>
            </a:effectLst>
          </p:spPr>
        </p:pic>
        <p:sp>
          <p:nvSpPr>
            <p:cNvPr id="25" name="Freeform 458"/>
            <p:cNvSpPr/>
            <p:nvPr/>
          </p:nvSpPr>
          <p:spPr bwMode="auto">
            <a:xfrm>
              <a:off x="3077001" y="3685846"/>
              <a:ext cx="219089" cy="250192"/>
            </a:xfrm>
            <a:custGeom>
              <a:avLst/>
              <a:gdLst>
                <a:gd name="T0" fmla="*/ 64 w 64"/>
                <a:gd name="T1" fmla="*/ 30 h 73"/>
                <a:gd name="T2" fmla="*/ 34 w 64"/>
                <a:gd name="T3" fmla="*/ 3 h 73"/>
                <a:gd name="T4" fmla="*/ 34 w 64"/>
                <a:gd name="T5" fmla="*/ 2 h 73"/>
                <a:gd name="T6" fmla="*/ 32 w 64"/>
                <a:gd name="T7" fmla="*/ 0 h 73"/>
                <a:gd name="T8" fmla="*/ 30 w 64"/>
                <a:gd name="T9" fmla="*/ 2 h 73"/>
                <a:gd name="T10" fmla="*/ 30 w 64"/>
                <a:gd name="T11" fmla="*/ 3 h 73"/>
                <a:gd name="T12" fmla="*/ 0 w 64"/>
                <a:gd name="T13" fmla="*/ 30 h 73"/>
                <a:gd name="T14" fmla="*/ 30 w 64"/>
                <a:gd name="T15" fmla="*/ 30 h 73"/>
                <a:gd name="T16" fmla="*/ 30 w 64"/>
                <a:gd name="T17" fmla="*/ 59 h 73"/>
                <a:gd name="T18" fmla="*/ 30 w 64"/>
                <a:gd name="T19" fmla="*/ 59 h 73"/>
                <a:gd name="T20" fmla="*/ 27 w 64"/>
                <a:gd name="T21" fmla="*/ 66 h 73"/>
                <a:gd name="T22" fmla="*/ 20 w 64"/>
                <a:gd name="T23" fmla="*/ 68 h 73"/>
                <a:gd name="T24" fmla="*/ 13 w 64"/>
                <a:gd name="T25" fmla="*/ 66 h 73"/>
                <a:gd name="T26" fmla="*/ 10 w 64"/>
                <a:gd name="T27" fmla="*/ 59 h 73"/>
                <a:gd name="T28" fmla="*/ 8 w 64"/>
                <a:gd name="T29" fmla="*/ 56 h 73"/>
                <a:gd name="T30" fmla="*/ 6 w 64"/>
                <a:gd name="T31" fmla="*/ 59 h 73"/>
                <a:gd name="T32" fmla="*/ 20 w 64"/>
                <a:gd name="T33" fmla="*/ 73 h 73"/>
                <a:gd name="T34" fmla="*/ 34 w 64"/>
                <a:gd name="T35" fmla="*/ 60 h 73"/>
                <a:gd name="T36" fmla="*/ 34 w 64"/>
                <a:gd name="T37" fmla="*/ 59 h 73"/>
                <a:gd name="T38" fmla="*/ 34 w 64"/>
                <a:gd name="T39" fmla="*/ 30 h 73"/>
                <a:gd name="T40" fmla="*/ 64 w 64"/>
                <a:gd name="T41"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3">
                  <a:moveTo>
                    <a:pt x="64" y="30"/>
                  </a:moveTo>
                  <a:cubicBezTo>
                    <a:pt x="64" y="16"/>
                    <a:pt x="51" y="4"/>
                    <a:pt x="34" y="3"/>
                  </a:cubicBezTo>
                  <a:cubicBezTo>
                    <a:pt x="34" y="2"/>
                    <a:pt x="34" y="2"/>
                    <a:pt x="34" y="2"/>
                  </a:cubicBezTo>
                  <a:cubicBezTo>
                    <a:pt x="34" y="1"/>
                    <a:pt x="33" y="0"/>
                    <a:pt x="32" y="0"/>
                  </a:cubicBezTo>
                  <a:cubicBezTo>
                    <a:pt x="31" y="0"/>
                    <a:pt x="30" y="1"/>
                    <a:pt x="30" y="2"/>
                  </a:cubicBezTo>
                  <a:cubicBezTo>
                    <a:pt x="30" y="3"/>
                    <a:pt x="30" y="3"/>
                    <a:pt x="30" y="3"/>
                  </a:cubicBezTo>
                  <a:cubicBezTo>
                    <a:pt x="13" y="4"/>
                    <a:pt x="0" y="16"/>
                    <a:pt x="0" y="30"/>
                  </a:cubicBezTo>
                  <a:cubicBezTo>
                    <a:pt x="30" y="30"/>
                    <a:pt x="30" y="30"/>
                    <a:pt x="30" y="30"/>
                  </a:cubicBezTo>
                  <a:cubicBezTo>
                    <a:pt x="30" y="59"/>
                    <a:pt x="30" y="59"/>
                    <a:pt x="30" y="59"/>
                  </a:cubicBezTo>
                  <a:cubicBezTo>
                    <a:pt x="30" y="59"/>
                    <a:pt x="30" y="59"/>
                    <a:pt x="30" y="59"/>
                  </a:cubicBezTo>
                  <a:cubicBezTo>
                    <a:pt x="29" y="61"/>
                    <a:pt x="28" y="64"/>
                    <a:pt x="27" y="66"/>
                  </a:cubicBezTo>
                  <a:cubicBezTo>
                    <a:pt x="25" y="67"/>
                    <a:pt x="23" y="68"/>
                    <a:pt x="20" y="68"/>
                  </a:cubicBezTo>
                  <a:cubicBezTo>
                    <a:pt x="17" y="68"/>
                    <a:pt x="15" y="67"/>
                    <a:pt x="13" y="66"/>
                  </a:cubicBezTo>
                  <a:cubicBezTo>
                    <a:pt x="11" y="64"/>
                    <a:pt x="10" y="61"/>
                    <a:pt x="10" y="59"/>
                  </a:cubicBezTo>
                  <a:cubicBezTo>
                    <a:pt x="10" y="58"/>
                    <a:pt x="9" y="56"/>
                    <a:pt x="8" y="56"/>
                  </a:cubicBezTo>
                  <a:cubicBezTo>
                    <a:pt x="7" y="56"/>
                    <a:pt x="6" y="58"/>
                    <a:pt x="6" y="59"/>
                  </a:cubicBezTo>
                  <a:cubicBezTo>
                    <a:pt x="6" y="67"/>
                    <a:pt x="12" y="73"/>
                    <a:pt x="20" y="73"/>
                  </a:cubicBezTo>
                  <a:cubicBezTo>
                    <a:pt x="28" y="73"/>
                    <a:pt x="34" y="67"/>
                    <a:pt x="34" y="60"/>
                  </a:cubicBezTo>
                  <a:cubicBezTo>
                    <a:pt x="34" y="59"/>
                    <a:pt x="34" y="59"/>
                    <a:pt x="34" y="59"/>
                  </a:cubicBezTo>
                  <a:cubicBezTo>
                    <a:pt x="34" y="30"/>
                    <a:pt x="34" y="30"/>
                    <a:pt x="34" y="30"/>
                  </a:cubicBezTo>
                  <a:lnTo>
                    <a:pt x="64" y="30"/>
                  </a:ln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nvGrpSpPr>
          <p:cNvPr id="13" name="组合 12"/>
          <p:cNvGrpSpPr/>
          <p:nvPr/>
        </p:nvGrpSpPr>
        <p:grpSpPr>
          <a:xfrm>
            <a:off x="4141596" y="3056859"/>
            <a:ext cx="1006323" cy="1022911"/>
            <a:chOff x="3106197" y="2292644"/>
            <a:chExt cx="754742" cy="767183"/>
          </a:xfrm>
        </p:grpSpPr>
        <p:pic>
          <p:nvPicPr>
            <p:cNvPr id="27" name="MH_Other_1"/>
            <p:cNvPicPr>
              <a:picLocks noChangeAspect="1"/>
            </p:cNvPicPr>
            <p:nvPr>
              <p:custDataLst>
                <p:tags r:id="rId10"/>
              </p:custDataLst>
            </p:nvPr>
          </p:nvPicPr>
          <p:blipFill>
            <a:blip r:embed="rId16"/>
            <a:stretch>
              <a:fillRect/>
            </a:stretch>
          </p:blipFill>
          <p:spPr>
            <a:xfrm>
              <a:off x="3106197" y="2292644"/>
              <a:ext cx="754742" cy="767183"/>
            </a:xfrm>
            <a:prstGeom prst="rect">
              <a:avLst/>
            </a:prstGeom>
            <a:effectLst>
              <a:outerShdw blurRad="50800" dist="38100" dir="8100000" sx="102000" sy="102000" algn="tr" rotWithShape="0">
                <a:prstClr val="black">
                  <a:alpha val="40000"/>
                </a:prstClr>
              </a:outerShdw>
            </a:effectLst>
          </p:spPr>
        </p:pic>
        <p:grpSp>
          <p:nvGrpSpPr>
            <p:cNvPr id="28" name="组合 27"/>
            <p:cNvGrpSpPr/>
            <p:nvPr/>
          </p:nvGrpSpPr>
          <p:grpSpPr>
            <a:xfrm>
              <a:off x="3358471" y="2555872"/>
              <a:ext cx="250194" cy="240726"/>
              <a:chOff x="7156593" y="1239730"/>
              <a:chExt cx="293688" cy="282574"/>
            </a:xfrm>
            <a:solidFill>
              <a:srgbClr val="005A9E"/>
            </a:solidFill>
          </p:grpSpPr>
          <p:sp>
            <p:nvSpPr>
              <p:cNvPr id="29" name="Freeform 573"/>
              <p:cNvSpPr/>
              <p:nvPr/>
            </p:nvSpPr>
            <p:spPr bwMode="auto">
              <a:xfrm>
                <a:off x="7204218" y="1304817"/>
                <a:ext cx="196850" cy="217487"/>
              </a:xfrm>
              <a:custGeom>
                <a:avLst/>
                <a:gdLst>
                  <a:gd name="T0" fmla="*/ 0 w 49"/>
                  <a:gd name="T1" fmla="*/ 22 h 54"/>
                  <a:gd name="T2" fmla="*/ 0 w 49"/>
                  <a:gd name="T3" fmla="*/ 52 h 54"/>
                  <a:gd name="T4" fmla="*/ 1 w 49"/>
                  <a:gd name="T5" fmla="*/ 54 h 54"/>
                  <a:gd name="T6" fmla="*/ 3 w 49"/>
                  <a:gd name="T7" fmla="*/ 54 h 54"/>
                  <a:gd name="T8" fmla="*/ 16 w 49"/>
                  <a:gd name="T9" fmla="*/ 54 h 54"/>
                  <a:gd name="T10" fmla="*/ 17 w 49"/>
                  <a:gd name="T11" fmla="*/ 54 h 54"/>
                  <a:gd name="T12" fmla="*/ 18 w 49"/>
                  <a:gd name="T13" fmla="*/ 53 h 54"/>
                  <a:gd name="T14" fmla="*/ 18 w 49"/>
                  <a:gd name="T15" fmla="*/ 39 h 54"/>
                  <a:gd name="T16" fmla="*/ 31 w 49"/>
                  <a:gd name="T17" fmla="*/ 39 h 54"/>
                  <a:gd name="T18" fmla="*/ 31 w 49"/>
                  <a:gd name="T19" fmla="*/ 53 h 54"/>
                  <a:gd name="T20" fmla="*/ 32 w 49"/>
                  <a:gd name="T21" fmla="*/ 54 h 54"/>
                  <a:gd name="T22" fmla="*/ 33 w 49"/>
                  <a:gd name="T23" fmla="*/ 54 h 54"/>
                  <a:gd name="T24" fmla="*/ 46 w 49"/>
                  <a:gd name="T25" fmla="*/ 54 h 54"/>
                  <a:gd name="T26" fmla="*/ 48 w 49"/>
                  <a:gd name="T27" fmla="*/ 54 h 54"/>
                  <a:gd name="T28" fmla="*/ 49 w 49"/>
                  <a:gd name="T29" fmla="*/ 52 h 54"/>
                  <a:gd name="T30" fmla="*/ 49 w 49"/>
                  <a:gd name="T31" fmla="*/ 22 h 54"/>
                  <a:gd name="T32" fmla="*/ 25 w 49"/>
                  <a:gd name="T33" fmla="*/ 0 h 54"/>
                  <a:gd name="T34" fmla="*/ 0 w 49"/>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4">
                    <a:moveTo>
                      <a:pt x="0" y="22"/>
                    </a:moveTo>
                    <a:cubicBezTo>
                      <a:pt x="0" y="52"/>
                      <a:pt x="0" y="52"/>
                      <a:pt x="0" y="52"/>
                    </a:cubicBezTo>
                    <a:cubicBezTo>
                      <a:pt x="0" y="53"/>
                      <a:pt x="0" y="54"/>
                      <a:pt x="1" y="54"/>
                    </a:cubicBezTo>
                    <a:cubicBezTo>
                      <a:pt x="2" y="54"/>
                      <a:pt x="2" y="54"/>
                      <a:pt x="3" y="54"/>
                    </a:cubicBezTo>
                    <a:cubicBezTo>
                      <a:pt x="16" y="54"/>
                      <a:pt x="16" y="54"/>
                      <a:pt x="16" y="54"/>
                    </a:cubicBezTo>
                    <a:cubicBezTo>
                      <a:pt x="17" y="54"/>
                      <a:pt x="17" y="54"/>
                      <a:pt x="17"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1" y="54"/>
                      <a:pt x="32" y="54"/>
                    </a:cubicBezTo>
                    <a:cubicBezTo>
                      <a:pt x="32" y="54"/>
                      <a:pt x="32" y="54"/>
                      <a:pt x="33" y="54"/>
                    </a:cubicBezTo>
                    <a:cubicBezTo>
                      <a:pt x="46" y="54"/>
                      <a:pt x="46" y="54"/>
                      <a:pt x="46" y="54"/>
                    </a:cubicBezTo>
                    <a:cubicBezTo>
                      <a:pt x="47" y="54"/>
                      <a:pt x="48" y="54"/>
                      <a:pt x="48" y="54"/>
                    </a:cubicBezTo>
                    <a:cubicBezTo>
                      <a:pt x="49" y="54"/>
                      <a:pt x="49" y="53"/>
                      <a:pt x="49" y="52"/>
                    </a:cubicBezTo>
                    <a:cubicBezTo>
                      <a:pt x="49" y="22"/>
                      <a:pt x="49" y="22"/>
                      <a:pt x="49" y="22"/>
                    </a:cubicBezTo>
                    <a:cubicBezTo>
                      <a:pt x="25" y="0"/>
                      <a:pt x="25" y="0"/>
                      <a:pt x="25" y="0"/>
                    </a:cubicBezTo>
                    <a:lnTo>
                      <a:pt x="0" y="22"/>
                    </a:ln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0" name="Freeform 574"/>
              <p:cNvSpPr/>
              <p:nvPr/>
            </p:nvSpPr>
            <p:spPr bwMode="auto">
              <a:xfrm>
                <a:off x="7156593" y="1239730"/>
                <a:ext cx="293688" cy="157162"/>
              </a:xfrm>
              <a:custGeom>
                <a:avLst/>
                <a:gdLst>
                  <a:gd name="T0" fmla="*/ 71 w 73"/>
                  <a:gd name="T1" fmla="*/ 30 h 39"/>
                  <a:gd name="T2" fmla="*/ 60 w 73"/>
                  <a:gd name="T3" fmla="*/ 20 h 39"/>
                  <a:gd name="T4" fmla="*/ 60 w 73"/>
                  <a:gd name="T5" fmla="*/ 3 h 39"/>
                  <a:gd name="T6" fmla="*/ 58 w 73"/>
                  <a:gd name="T7" fmla="*/ 1 h 39"/>
                  <a:gd name="T8" fmla="*/ 53 w 73"/>
                  <a:gd name="T9" fmla="*/ 1 h 39"/>
                  <a:gd name="T10" fmla="*/ 52 w 73"/>
                  <a:gd name="T11" fmla="*/ 3 h 39"/>
                  <a:gd name="T12" fmla="*/ 52 w 73"/>
                  <a:gd name="T13" fmla="*/ 12 h 39"/>
                  <a:gd name="T14" fmla="*/ 40 w 73"/>
                  <a:gd name="T15" fmla="*/ 2 h 39"/>
                  <a:gd name="T16" fmla="*/ 33 w 73"/>
                  <a:gd name="T17" fmla="*/ 2 h 39"/>
                  <a:gd name="T18" fmla="*/ 2 w 73"/>
                  <a:gd name="T19" fmla="*/ 30 h 39"/>
                  <a:gd name="T20" fmla="*/ 2 w 73"/>
                  <a:gd name="T21" fmla="*/ 37 h 39"/>
                  <a:gd name="T22" fmla="*/ 2 w 73"/>
                  <a:gd name="T23" fmla="*/ 37 h 39"/>
                  <a:gd name="T24" fmla="*/ 5 w 73"/>
                  <a:gd name="T25" fmla="*/ 38 h 39"/>
                  <a:gd name="T26" fmla="*/ 8 w 73"/>
                  <a:gd name="T27" fmla="*/ 37 h 39"/>
                  <a:gd name="T28" fmla="*/ 37 w 73"/>
                  <a:gd name="T29" fmla="*/ 11 h 39"/>
                  <a:gd name="T30" fmla="*/ 65 w 73"/>
                  <a:gd name="T31" fmla="*/ 37 h 39"/>
                  <a:gd name="T32" fmla="*/ 71 w 73"/>
                  <a:gd name="T33" fmla="*/ 37 h 39"/>
                  <a:gd name="T34" fmla="*/ 71 w 73"/>
                  <a:gd name="T3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39">
                    <a:moveTo>
                      <a:pt x="71" y="30"/>
                    </a:moveTo>
                    <a:cubicBezTo>
                      <a:pt x="60" y="20"/>
                      <a:pt x="60" y="20"/>
                      <a:pt x="60" y="20"/>
                    </a:cubicBezTo>
                    <a:cubicBezTo>
                      <a:pt x="60" y="3"/>
                      <a:pt x="60" y="3"/>
                      <a:pt x="60" y="3"/>
                    </a:cubicBezTo>
                    <a:cubicBezTo>
                      <a:pt x="60" y="2"/>
                      <a:pt x="59" y="1"/>
                      <a:pt x="58" y="1"/>
                    </a:cubicBezTo>
                    <a:cubicBezTo>
                      <a:pt x="53" y="1"/>
                      <a:pt x="53" y="1"/>
                      <a:pt x="53" y="1"/>
                    </a:cubicBezTo>
                    <a:cubicBezTo>
                      <a:pt x="52" y="1"/>
                      <a:pt x="52" y="2"/>
                      <a:pt x="52" y="3"/>
                    </a:cubicBezTo>
                    <a:cubicBezTo>
                      <a:pt x="52" y="12"/>
                      <a:pt x="52" y="12"/>
                      <a:pt x="52" y="12"/>
                    </a:cubicBezTo>
                    <a:cubicBezTo>
                      <a:pt x="40" y="2"/>
                      <a:pt x="40" y="2"/>
                      <a:pt x="40" y="2"/>
                    </a:cubicBezTo>
                    <a:cubicBezTo>
                      <a:pt x="38" y="0"/>
                      <a:pt x="35" y="0"/>
                      <a:pt x="33" y="2"/>
                    </a:cubicBezTo>
                    <a:cubicBezTo>
                      <a:pt x="2" y="30"/>
                      <a:pt x="2" y="30"/>
                      <a:pt x="2" y="30"/>
                    </a:cubicBezTo>
                    <a:cubicBezTo>
                      <a:pt x="0" y="32"/>
                      <a:pt x="0" y="35"/>
                      <a:pt x="2" y="37"/>
                    </a:cubicBezTo>
                    <a:cubicBezTo>
                      <a:pt x="2" y="37"/>
                      <a:pt x="2" y="37"/>
                      <a:pt x="2" y="37"/>
                    </a:cubicBezTo>
                    <a:cubicBezTo>
                      <a:pt x="3" y="38"/>
                      <a:pt x="4" y="38"/>
                      <a:pt x="5" y="38"/>
                    </a:cubicBezTo>
                    <a:cubicBezTo>
                      <a:pt x="6" y="38"/>
                      <a:pt x="7" y="38"/>
                      <a:pt x="8" y="37"/>
                    </a:cubicBezTo>
                    <a:cubicBezTo>
                      <a:pt x="37" y="11"/>
                      <a:pt x="37" y="11"/>
                      <a:pt x="37" y="11"/>
                    </a:cubicBezTo>
                    <a:cubicBezTo>
                      <a:pt x="65" y="37"/>
                      <a:pt x="65" y="37"/>
                      <a:pt x="65" y="37"/>
                    </a:cubicBezTo>
                    <a:cubicBezTo>
                      <a:pt x="67" y="39"/>
                      <a:pt x="70" y="39"/>
                      <a:pt x="71" y="37"/>
                    </a:cubicBezTo>
                    <a:cubicBezTo>
                      <a:pt x="73" y="35"/>
                      <a:pt x="73" y="32"/>
                      <a:pt x="71" y="30"/>
                    </a:cubicBez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grpSp>
        <p:nvGrpSpPr>
          <p:cNvPr id="12" name="组合 11"/>
          <p:cNvGrpSpPr/>
          <p:nvPr/>
        </p:nvGrpSpPr>
        <p:grpSpPr>
          <a:xfrm>
            <a:off x="5569525" y="2289677"/>
            <a:ext cx="1004940" cy="1021529"/>
            <a:chOff x="4177143" y="1717257"/>
            <a:chExt cx="753705" cy="766147"/>
          </a:xfrm>
        </p:grpSpPr>
        <p:pic>
          <p:nvPicPr>
            <p:cNvPr id="32" name="MH_Other_2"/>
            <p:cNvPicPr>
              <a:picLocks noChangeAspect="1"/>
            </p:cNvPicPr>
            <p:nvPr>
              <p:custDataLst>
                <p:tags r:id="rId9"/>
              </p:custDataLst>
            </p:nvPr>
          </p:nvPicPr>
          <p:blipFill>
            <a:blip r:embed="rId16"/>
            <a:stretch>
              <a:fillRect/>
            </a:stretch>
          </p:blipFill>
          <p:spPr>
            <a:xfrm>
              <a:off x="4177143" y="1717257"/>
              <a:ext cx="753705" cy="766147"/>
            </a:xfrm>
            <a:prstGeom prst="rect">
              <a:avLst/>
            </a:prstGeom>
            <a:effectLst>
              <a:outerShdw blurRad="50800" dist="38100" dir="8100000" sx="102000" sy="102000" algn="tr" rotWithShape="0">
                <a:prstClr val="black">
                  <a:alpha val="40000"/>
                </a:prstClr>
              </a:outerShdw>
            </a:effectLst>
          </p:spPr>
        </p:pic>
        <p:grpSp>
          <p:nvGrpSpPr>
            <p:cNvPr id="33" name="组合 32"/>
            <p:cNvGrpSpPr/>
            <p:nvPr/>
          </p:nvGrpSpPr>
          <p:grpSpPr>
            <a:xfrm>
              <a:off x="4444745" y="1995478"/>
              <a:ext cx="229907" cy="174458"/>
              <a:chOff x="10269681" y="2490680"/>
              <a:chExt cx="269875" cy="204787"/>
            </a:xfrm>
            <a:solidFill>
              <a:schemeClr val="bg1">
                <a:lumMod val="65000"/>
              </a:schemeClr>
            </a:solidFill>
          </p:grpSpPr>
          <p:sp>
            <p:nvSpPr>
              <p:cNvPr id="34" name="Freeform 382"/>
              <p:cNvSpPr/>
              <p:nvPr/>
            </p:nvSpPr>
            <p:spPr bwMode="auto">
              <a:xfrm>
                <a:off x="10269681" y="2687530"/>
                <a:ext cx="269875" cy="7937"/>
              </a:xfrm>
              <a:custGeom>
                <a:avLst/>
                <a:gdLst>
                  <a:gd name="T0" fmla="*/ 1 w 67"/>
                  <a:gd name="T1" fmla="*/ 2 h 2"/>
                  <a:gd name="T2" fmla="*/ 0 w 67"/>
                  <a:gd name="T3" fmla="*/ 1 h 2"/>
                  <a:gd name="T4" fmla="*/ 1 w 67"/>
                  <a:gd name="T5" fmla="*/ 0 h 2"/>
                  <a:gd name="T6" fmla="*/ 65 w 67"/>
                  <a:gd name="T7" fmla="*/ 0 h 2"/>
                  <a:gd name="T8" fmla="*/ 67 w 67"/>
                  <a:gd name="T9" fmla="*/ 1 h 2"/>
                  <a:gd name="T10" fmla="*/ 65 w 67"/>
                  <a:gd name="T11" fmla="*/ 2 h 2"/>
                  <a:gd name="T12" fmla="*/ 1 w 6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1" y="2"/>
                    </a:moveTo>
                    <a:cubicBezTo>
                      <a:pt x="1" y="2"/>
                      <a:pt x="0" y="2"/>
                      <a:pt x="0" y="1"/>
                    </a:cubicBezTo>
                    <a:cubicBezTo>
                      <a:pt x="0" y="1"/>
                      <a:pt x="1" y="0"/>
                      <a:pt x="1" y="0"/>
                    </a:cubicBezTo>
                    <a:cubicBezTo>
                      <a:pt x="65" y="0"/>
                      <a:pt x="65" y="0"/>
                      <a:pt x="65" y="0"/>
                    </a:cubicBezTo>
                    <a:cubicBezTo>
                      <a:pt x="66" y="0"/>
                      <a:pt x="67" y="1"/>
                      <a:pt x="67" y="1"/>
                    </a:cubicBezTo>
                    <a:cubicBezTo>
                      <a:pt x="67" y="2"/>
                      <a:pt x="66" y="2"/>
                      <a:pt x="65" y="2"/>
                    </a:cubicBezTo>
                    <a:lnTo>
                      <a:pt x="1" y="2"/>
                    </a:ln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5" name="Rectangle 383"/>
              <p:cNvSpPr>
                <a:spLocks noChangeArrowheads="1"/>
              </p:cNvSpPr>
              <p:nvPr/>
            </p:nvSpPr>
            <p:spPr bwMode="auto">
              <a:xfrm>
                <a:off x="10301431" y="2538305"/>
                <a:ext cx="41275" cy="130175"/>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6" name="Rectangle 384"/>
              <p:cNvSpPr>
                <a:spLocks noChangeArrowheads="1"/>
              </p:cNvSpPr>
              <p:nvPr/>
            </p:nvSpPr>
            <p:spPr bwMode="auto">
              <a:xfrm>
                <a:off x="10361756" y="2490680"/>
                <a:ext cx="36513" cy="177800"/>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7" name="Rectangle 385"/>
              <p:cNvSpPr>
                <a:spLocks noChangeArrowheads="1"/>
              </p:cNvSpPr>
              <p:nvPr/>
            </p:nvSpPr>
            <p:spPr bwMode="auto">
              <a:xfrm>
                <a:off x="10414143" y="2547830"/>
                <a:ext cx="41275" cy="120650"/>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8" name="Rectangle 386"/>
              <p:cNvSpPr>
                <a:spLocks noChangeArrowheads="1"/>
              </p:cNvSpPr>
              <p:nvPr/>
            </p:nvSpPr>
            <p:spPr bwMode="auto">
              <a:xfrm>
                <a:off x="10474468" y="2587517"/>
                <a:ext cx="36513" cy="80962"/>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grpSp>
        <p:nvGrpSpPr>
          <p:cNvPr id="11" name="组合 10"/>
          <p:cNvGrpSpPr/>
          <p:nvPr/>
        </p:nvGrpSpPr>
        <p:grpSpPr>
          <a:xfrm>
            <a:off x="7081773" y="3056859"/>
            <a:ext cx="1006323" cy="1022911"/>
            <a:chOff x="5311330" y="2292644"/>
            <a:chExt cx="754742" cy="767183"/>
          </a:xfrm>
        </p:grpSpPr>
        <p:pic>
          <p:nvPicPr>
            <p:cNvPr id="40" name="MH_Other_3"/>
            <p:cNvPicPr>
              <a:picLocks noChangeAspect="1"/>
            </p:cNvPicPr>
            <p:nvPr>
              <p:custDataLst>
                <p:tags r:id="rId8"/>
              </p:custDataLst>
            </p:nvPr>
          </p:nvPicPr>
          <p:blipFill>
            <a:blip r:embed="rId16"/>
            <a:stretch>
              <a:fillRect/>
            </a:stretch>
          </p:blipFill>
          <p:spPr>
            <a:xfrm>
              <a:off x="5311330" y="2292644"/>
              <a:ext cx="754742" cy="767183"/>
            </a:xfrm>
            <a:prstGeom prst="rect">
              <a:avLst/>
            </a:prstGeom>
            <a:effectLst>
              <a:outerShdw blurRad="50800" dist="38100" dir="8100000" sx="102000" sy="102000" algn="tr" rotWithShape="0">
                <a:prstClr val="black">
                  <a:alpha val="40000"/>
                </a:prstClr>
              </a:outerShdw>
            </a:effectLst>
          </p:spPr>
        </p:pic>
        <p:sp>
          <p:nvSpPr>
            <p:cNvPr id="41" name="Freeform 177"/>
            <p:cNvSpPr>
              <a:spLocks noEditPoints="1"/>
            </p:cNvSpPr>
            <p:nvPr/>
          </p:nvSpPr>
          <p:spPr bwMode="auto">
            <a:xfrm>
              <a:off x="5590744" y="2561499"/>
              <a:ext cx="232471" cy="192516"/>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p:nvGrpSpPr>
        <p:grpSpPr>
          <a:xfrm>
            <a:off x="7445323" y="4570492"/>
            <a:ext cx="1004941" cy="1021529"/>
            <a:chOff x="5583992" y="3427868"/>
            <a:chExt cx="753706" cy="766147"/>
          </a:xfrm>
        </p:grpSpPr>
        <p:pic>
          <p:nvPicPr>
            <p:cNvPr id="43" name="MH_Other_4"/>
            <p:cNvPicPr>
              <a:picLocks noChangeAspect="1"/>
            </p:cNvPicPr>
            <p:nvPr>
              <p:custDataLst>
                <p:tags r:id="rId7"/>
              </p:custDataLst>
            </p:nvPr>
          </p:nvPicPr>
          <p:blipFill>
            <a:blip r:embed="rId16"/>
            <a:stretch>
              <a:fillRect/>
            </a:stretch>
          </p:blipFill>
          <p:spPr>
            <a:xfrm>
              <a:off x="5583992" y="3427868"/>
              <a:ext cx="753706" cy="766147"/>
            </a:xfrm>
            <a:prstGeom prst="rect">
              <a:avLst/>
            </a:prstGeom>
            <a:effectLst>
              <a:outerShdw blurRad="50800" dist="38100" dir="8100000" sx="102000" sy="102000" algn="tr" rotWithShape="0">
                <a:prstClr val="black">
                  <a:alpha val="40000"/>
                </a:prstClr>
              </a:outerShdw>
            </a:effectLst>
          </p:spPr>
        </p:pic>
        <p:grpSp>
          <p:nvGrpSpPr>
            <p:cNvPr id="44" name="组合 43"/>
            <p:cNvGrpSpPr/>
            <p:nvPr/>
          </p:nvGrpSpPr>
          <p:grpSpPr>
            <a:xfrm>
              <a:off x="5850655" y="3687630"/>
              <a:ext cx="234893" cy="234893"/>
              <a:chOff x="2996839" y="1292034"/>
              <a:chExt cx="275727" cy="275728"/>
            </a:xfrm>
            <a:solidFill>
              <a:schemeClr val="bg1">
                <a:lumMod val="65000"/>
              </a:schemeClr>
            </a:solidFill>
          </p:grpSpPr>
          <p:sp>
            <p:nvSpPr>
              <p:cNvPr id="45" name="Freeform 302"/>
              <p:cNvSpPr>
                <a:spLocks noEditPoints="1"/>
              </p:cNvSpPr>
              <p:nvPr/>
            </p:nvSpPr>
            <p:spPr bwMode="auto">
              <a:xfrm>
                <a:off x="3077851" y="1373047"/>
                <a:ext cx="194715" cy="194715"/>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6" name="Freeform 303"/>
              <p:cNvSpPr>
                <a:spLocks noEditPoints="1"/>
              </p:cNvSpPr>
              <p:nvPr/>
            </p:nvSpPr>
            <p:spPr bwMode="auto">
              <a:xfrm>
                <a:off x="2996839" y="1292034"/>
                <a:ext cx="123651" cy="125072"/>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7" name="Freeform 304"/>
              <p:cNvSpPr>
                <a:spLocks noEditPoints="1"/>
              </p:cNvSpPr>
              <p:nvPr/>
            </p:nvSpPr>
            <p:spPr bwMode="auto">
              <a:xfrm>
                <a:off x="2996839" y="1417106"/>
                <a:ext cx="96646" cy="93804"/>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sp>
        <p:nvSpPr>
          <p:cNvPr id="48" name="MH_SubTitle_1"/>
          <p:cNvSpPr txBox="1">
            <a:spLocks noChangeArrowheads="1"/>
          </p:cNvSpPr>
          <p:nvPr>
            <p:custDataLst>
              <p:tags r:id="rId2"/>
            </p:custDataLst>
          </p:nvPr>
        </p:nvSpPr>
        <p:spPr bwMode="auto">
          <a:xfrm>
            <a:off x="4579081" y="1613427"/>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49" name="MH_SubTitle_1"/>
          <p:cNvSpPr txBox="1">
            <a:spLocks noChangeArrowheads="1"/>
          </p:cNvSpPr>
          <p:nvPr>
            <p:custDataLst>
              <p:tags r:id="rId3"/>
            </p:custDataLst>
          </p:nvPr>
        </p:nvSpPr>
        <p:spPr bwMode="auto">
          <a:xfrm>
            <a:off x="8171217" y="3155572"/>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50" name="MH_SubTitle_1"/>
          <p:cNvSpPr txBox="1">
            <a:spLocks noChangeArrowheads="1"/>
          </p:cNvSpPr>
          <p:nvPr>
            <p:custDataLst>
              <p:tags r:id="rId4"/>
            </p:custDataLst>
          </p:nvPr>
        </p:nvSpPr>
        <p:spPr bwMode="auto">
          <a:xfrm>
            <a:off x="8618549" y="4702123"/>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51" name="MH_SubTitle_1"/>
          <p:cNvSpPr txBox="1">
            <a:spLocks noChangeArrowheads="1"/>
          </p:cNvSpPr>
          <p:nvPr>
            <p:custDataLst>
              <p:tags r:id="rId5"/>
            </p:custDataLst>
          </p:nvPr>
        </p:nvSpPr>
        <p:spPr bwMode="auto">
          <a:xfrm>
            <a:off x="812672" y="2978927"/>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52" name="MH_SubTitle_1"/>
          <p:cNvSpPr txBox="1">
            <a:spLocks noChangeArrowheads="1"/>
          </p:cNvSpPr>
          <p:nvPr>
            <p:custDataLst>
              <p:tags r:id="rId6"/>
            </p:custDataLst>
          </p:nvPr>
        </p:nvSpPr>
        <p:spPr bwMode="auto">
          <a:xfrm>
            <a:off x="319884" y="4658780"/>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42" name="矩形 41"/>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3" name="矩形 52"/>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4" name="组合 53"/>
          <p:cNvGrpSpPr/>
          <p:nvPr/>
        </p:nvGrpSpPr>
        <p:grpSpPr>
          <a:xfrm>
            <a:off x="1935444" y="393958"/>
            <a:ext cx="3705496" cy="592217"/>
            <a:chOff x="330188" y="329522"/>
            <a:chExt cx="3705496" cy="592217"/>
          </a:xfrm>
        </p:grpSpPr>
        <p:sp>
          <p:nvSpPr>
            <p:cNvPr id="55"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6" name="矩形 5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7" name="圆角矩形 56"/>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8" name="矩形 57"/>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73604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1000"/>
                                        <p:tgtEl>
                                          <p:spTgt spid="54"/>
                                        </p:tgtEl>
                                      </p:cBhvr>
                                    </p:animEffect>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4000"/>
                            </p:stCondLst>
                            <p:childTnLst>
                              <p:par>
                                <p:cTn id="48" presetID="21" presetClass="entr" presetSubtype="1"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heel(1)">
                                      <p:cBhvr>
                                        <p:cTn id="50" dur="2000"/>
                                        <p:tgtEl>
                                          <p:spTgt spid="8"/>
                                        </p:tgtEl>
                                      </p:cBhvr>
                                    </p:animEffect>
                                  </p:childTnLst>
                                </p:cTn>
                              </p:par>
                              <p:par>
                                <p:cTn id="51" presetID="22" presetClass="entr" presetSubtype="4" fill="hold" grpId="0" nodeType="withEffect">
                                  <p:stCondLst>
                                    <p:cond delay="50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par>
                                <p:cTn id="54" presetID="22" presetClass="entr" presetSubtype="8" fill="hold" grpId="0" nodeType="withEffect">
                                  <p:stCondLst>
                                    <p:cond delay="800"/>
                                  </p:stCondLst>
                                  <p:childTnLst>
                                    <p:set>
                                      <p:cBhvr>
                                        <p:cTn id="55" dur="1" fill="hold">
                                          <p:stCondLst>
                                            <p:cond delay="0"/>
                                          </p:stCondLst>
                                        </p:cTn>
                                        <p:tgtEl>
                                          <p:spTgt spid="49"/>
                                        </p:tgtEl>
                                        <p:attrNameLst>
                                          <p:attrName>style.visibility</p:attrName>
                                        </p:attrNameLst>
                                      </p:cBhvr>
                                      <p:to>
                                        <p:strVal val="visible"/>
                                      </p:to>
                                    </p:set>
                                    <p:animEffect transition="in" filter="wipe(left)">
                                      <p:cBhvr>
                                        <p:cTn id="56" dur="500"/>
                                        <p:tgtEl>
                                          <p:spTgt spid="49"/>
                                        </p:tgtEl>
                                      </p:cBhvr>
                                    </p:animEffect>
                                  </p:childTnLst>
                                </p:cTn>
                              </p:par>
                              <p:par>
                                <p:cTn id="57" presetID="22" presetClass="entr" presetSubtype="8" fill="hold" grpId="0" nodeType="withEffect">
                                  <p:stCondLst>
                                    <p:cond delay="1200"/>
                                  </p:stCondLst>
                                  <p:childTnLst>
                                    <p:set>
                                      <p:cBhvr>
                                        <p:cTn id="58" dur="1" fill="hold">
                                          <p:stCondLst>
                                            <p:cond delay="0"/>
                                          </p:stCondLst>
                                        </p:cTn>
                                        <p:tgtEl>
                                          <p:spTgt spid="50"/>
                                        </p:tgtEl>
                                        <p:attrNameLst>
                                          <p:attrName>style.visibility</p:attrName>
                                        </p:attrNameLst>
                                      </p:cBhvr>
                                      <p:to>
                                        <p:strVal val="visible"/>
                                      </p:to>
                                    </p:set>
                                    <p:animEffect transition="in" filter="wipe(left)">
                                      <p:cBhvr>
                                        <p:cTn id="59" dur="500"/>
                                        <p:tgtEl>
                                          <p:spTgt spid="50"/>
                                        </p:tgtEl>
                                      </p:cBhvr>
                                    </p:animEffect>
                                  </p:childTnLst>
                                </p:cTn>
                              </p:par>
                              <p:par>
                                <p:cTn id="60" presetID="22" presetClass="entr" presetSubtype="2" fill="hold" grpId="0" nodeType="withEffect">
                                  <p:stCondLst>
                                    <p:cond delay="1500"/>
                                  </p:stCondLst>
                                  <p:childTnLst>
                                    <p:set>
                                      <p:cBhvr>
                                        <p:cTn id="61" dur="1" fill="hold">
                                          <p:stCondLst>
                                            <p:cond delay="0"/>
                                          </p:stCondLst>
                                        </p:cTn>
                                        <p:tgtEl>
                                          <p:spTgt spid="52"/>
                                        </p:tgtEl>
                                        <p:attrNameLst>
                                          <p:attrName>style.visibility</p:attrName>
                                        </p:attrNameLst>
                                      </p:cBhvr>
                                      <p:to>
                                        <p:strVal val="visible"/>
                                      </p:to>
                                    </p:set>
                                    <p:animEffect transition="in" filter="wipe(right)">
                                      <p:cBhvr>
                                        <p:cTn id="62" dur="500"/>
                                        <p:tgtEl>
                                          <p:spTgt spid="52"/>
                                        </p:tgtEl>
                                      </p:cBhvr>
                                    </p:animEffect>
                                  </p:childTnLst>
                                </p:cTn>
                              </p:par>
                              <p:par>
                                <p:cTn id="63" presetID="22" presetClass="entr" presetSubtype="2" fill="hold" grpId="0" nodeType="withEffect">
                                  <p:stCondLst>
                                    <p:cond delay="2000"/>
                                  </p:stCondLst>
                                  <p:childTnLst>
                                    <p:set>
                                      <p:cBhvr>
                                        <p:cTn id="64" dur="1" fill="hold">
                                          <p:stCondLst>
                                            <p:cond delay="0"/>
                                          </p:stCondLst>
                                        </p:cTn>
                                        <p:tgtEl>
                                          <p:spTgt spid="51"/>
                                        </p:tgtEl>
                                        <p:attrNameLst>
                                          <p:attrName>style.visibility</p:attrName>
                                        </p:attrNameLst>
                                      </p:cBhvr>
                                      <p:to>
                                        <p:strVal val="visible"/>
                                      </p:to>
                                    </p:set>
                                    <p:animEffect transition="in" filter="wipe(right)">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8" grpId="0"/>
      <p:bldP spid="49" grpId="0"/>
      <p:bldP spid="50" grpId="0"/>
      <p:bldP spid="51" grpId="0"/>
      <p:bldP spid="52" grpId="0"/>
      <p:bldP spid="42" grpId="0" animBg="1"/>
      <p:bldP spid="42" grpId="1" animBg="1"/>
      <p:bldP spid="53" grpId="0" animBg="1"/>
      <p:bldP spid="53" grpId="1" animBg="1"/>
      <p:bldP spid="57" grpId="0" animBg="1"/>
      <p:bldP spid="57" grpId="1" animBg="1"/>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51"/>
          <p:cNvSpPr>
            <a:spLocks noChangeArrowheads="1"/>
          </p:cNvSpPr>
          <p:nvPr/>
        </p:nvSpPr>
        <p:spPr bwMode="auto">
          <a:xfrm>
            <a:off x="8141036" y="2977117"/>
            <a:ext cx="2808287" cy="1200329"/>
          </a:xfrm>
          <a:prstGeom prst="rect">
            <a:avLst/>
          </a:prstGeom>
          <a:noFill/>
          <a:ln w="9525">
            <a:noFill/>
            <a:miter lim="800000"/>
          </a:ln>
        </p:spPr>
        <p:txBody>
          <a:bodyPr lIns="91440" tIns="45720" rIns="91440" bIns="4572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       添加文本内容添加文本内容添加文本内容添加文本添加文本内容添加文本内容添加文本内容添加文本添加文本内容添加文本内容</a:t>
            </a:r>
          </a:p>
        </p:txBody>
      </p:sp>
      <p:sp>
        <p:nvSpPr>
          <p:cNvPr id="82" name="Rectangle 52"/>
          <p:cNvSpPr>
            <a:spLocks noChangeArrowheads="1"/>
          </p:cNvSpPr>
          <p:nvPr/>
        </p:nvSpPr>
        <p:spPr bwMode="auto">
          <a:xfrm>
            <a:off x="8141034" y="2499280"/>
            <a:ext cx="1579278" cy="369332"/>
          </a:xfrm>
          <a:prstGeom prst="rect">
            <a:avLst/>
          </a:prstGeom>
          <a:noFill/>
          <a:ln w="9525">
            <a:noFill/>
            <a:miter lim="800000"/>
          </a:ln>
        </p:spPr>
        <p:txBody>
          <a:bodyPr wrap="none" lIns="91440" tIns="45720" rIns="91440" bIns="45720">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mn-ea"/>
                <a:sym typeface="+mn-lt"/>
              </a:rPr>
              <a:t>点击输入标题</a:t>
            </a:r>
          </a:p>
        </p:txBody>
      </p:sp>
      <p:sp>
        <p:nvSpPr>
          <p:cNvPr id="83" name="Rectangle 53"/>
          <p:cNvSpPr>
            <a:spLocks noChangeArrowheads="1"/>
          </p:cNvSpPr>
          <p:nvPr/>
        </p:nvSpPr>
        <p:spPr bwMode="auto">
          <a:xfrm>
            <a:off x="8069596" y="4967843"/>
            <a:ext cx="1412566" cy="369332"/>
          </a:xfrm>
          <a:prstGeom prst="rect">
            <a:avLst/>
          </a:prstGeom>
          <a:noFill/>
          <a:ln w="9525">
            <a:noFill/>
            <a:miter lim="800000"/>
          </a:ln>
        </p:spPr>
        <p:txBody>
          <a:bodyPr wrap="none" lIns="91440" tIns="45720" rIns="91440" bIns="45720">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mn-ea"/>
                <a:sym typeface="+mn-lt"/>
              </a:rPr>
              <a:t>全年销售额</a:t>
            </a:r>
            <a:r>
              <a:rPr lang="en-US" altLang="zh-CN" b="1" dirty="0">
                <a:solidFill>
                  <a:srgbClr val="18478F"/>
                </a:solidFill>
                <a:latin typeface="微软雅黑" panose="020B0503020204020204" pitchFamily="34" charset="-122"/>
                <a:ea typeface="微软雅黑" panose="020B0503020204020204" pitchFamily="34" charset="-122"/>
                <a:cs typeface="+mn-ea"/>
                <a:sym typeface="+mn-lt"/>
              </a:rPr>
              <a:t>:</a:t>
            </a:r>
          </a:p>
        </p:txBody>
      </p:sp>
      <p:sp>
        <p:nvSpPr>
          <p:cNvPr id="84" name="Rectangle 54"/>
          <p:cNvSpPr>
            <a:spLocks noChangeArrowheads="1"/>
          </p:cNvSpPr>
          <p:nvPr/>
        </p:nvSpPr>
        <p:spPr bwMode="auto">
          <a:xfrm>
            <a:off x="8060562" y="5337175"/>
            <a:ext cx="2063385" cy="461665"/>
          </a:xfrm>
          <a:prstGeom prst="rect">
            <a:avLst/>
          </a:prstGeom>
          <a:noFill/>
          <a:ln w="9525">
            <a:noFill/>
            <a:miter lim="800000"/>
          </a:ln>
        </p:spPr>
        <p:txBody>
          <a:bodyPr wrap="none" lIns="91440" tIns="45720" rIns="91440" bIns="45720">
            <a:spAutoFit/>
          </a:bodyPr>
          <a:lstStyle/>
          <a:p>
            <a:r>
              <a:rPr lang="en-US" altLang="zh-CN" sz="2400" b="1" dirty="0">
                <a:solidFill>
                  <a:srgbClr val="18478F"/>
                </a:solidFill>
                <a:latin typeface="微软雅黑" panose="020B0503020204020204" pitchFamily="34" charset="-122"/>
                <a:ea typeface="微软雅黑" panose="020B0503020204020204" pitchFamily="34" charset="-122"/>
                <a:cs typeface="+mn-ea"/>
                <a:sym typeface="+mn-lt"/>
              </a:rPr>
              <a:t>168,888,888</a:t>
            </a:r>
          </a:p>
        </p:txBody>
      </p:sp>
      <p:grpSp>
        <p:nvGrpSpPr>
          <p:cNvPr id="8" name="组合 7"/>
          <p:cNvGrpSpPr/>
          <p:nvPr/>
        </p:nvGrpSpPr>
        <p:grpSpPr>
          <a:xfrm>
            <a:off x="1458076" y="2105125"/>
            <a:ext cx="5906975" cy="3830775"/>
            <a:chOff x="662850" y="1443777"/>
            <a:chExt cx="7952752" cy="5157496"/>
          </a:xfrm>
        </p:grpSpPr>
        <p:sp>
          <p:nvSpPr>
            <p:cNvPr id="48" name="Oval 53"/>
            <p:cNvSpPr>
              <a:spLocks noChangeArrowheads="1"/>
            </p:cNvSpPr>
            <p:nvPr/>
          </p:nvSpPr>
          <p:spPr bwMode="auto">
            <a:xfrm>
              <a:off x="2946742" y="4453266"/>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9" name="Oval 53"/>
            <p:cNvSpPr>
              <a:spLocks noChangeArrowheads="1"/>
            </p:cNvSpPr>
            <p:nvPr/>
          </p:nvSpPr>
          <p:spPr bwMode="auto">
            <a:xfrm>
              <a:off x="4099267" y="3813503"/>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0" name="Oval 53"/>
            <p:cNvSpPr>
              <a:spLocks noChangeArrowheads="1"/>
            </p:cNvSpPr>
            <p:nvPr/>
          </p:nvSpPr>
          <p:spPr bwMode="auto">
            <a:xfrm>
              <a:off x="5178767" y="3175329"/>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1" name="Oval 53"/>
            <p:cNvSpPr>
              <a:spLocks noChangeArrowheads="1"/>
            </p:cNvSpPr>
            <p:nvPr/>
          </p:nvSpPr>
          <p:spPr bwMode="auto">
            <a:xfrm>
              <a:off x="6402729" y="2537154"/>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2" name="Oval 53"/>
            <p:cNvSpPr>
              <a:spLocks noChangeArrowheads="1"/>
            </p:cNvSpPr>
            <p:nvPr/>
          </p:nvSpPr>
          <p:spPr bwMode="auto">
            <a:xfrm>
              <a:off x="7555254" y="1898978"/>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3" name="Freeform 504"/>
            <p:cNvSpPr/>
            <p:nvPr/>
          </p:nvSpPr>
          <p:spPr bwMode="auto">
            <a:xfrm>
              <a:off x="2760664" y="5428403"/>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4" name="Freeform 505"/>
            <p:cNvSpPr/>
            <p:nvPr/>
          </p:nvSpPr>
          <p:spPr bwMode="auto">
            <a:xfrm>
              <a:off x="3913188" y="4761653"/>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5" name="Freeform 506"/>
            <p:cNvSpPr/>
            <p:nvPr/>
          </p:nvSpPr>
          <p:spPr bwMode="auto">
            <a:xfrm>
              <a:off x="5064126" y="4110778"/>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6" name="Freeform 507"/>
            <p:cNvSpPr/>
            <p:nvPr/>
          </p:nvSpPr>
          <p:spPr bwMode="auto">
            <a:xfrm>
              <a:off x="6216651" y="3461490"/>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7" name="Freeform 508"/>
            <p:cNvSpPr/>
            <p:nvPr/>
          </p:nvSpPr>
          <p:spPr bwMode="auto">
            <a:xfrm>
              <a:off x="7391400" y="2812203"/>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8" name="AutoShape 539"/>
            <p:cNvSpPr>
              <a:spLocks noChangeArrowheads="1"/>
            </p:cNvSpPr>
            <p:nvPr/>
          </p:nvSpPr>
          <p:spPr bwMode="auto">
            <a:xfrm rot="17429802">
              <a:off x="2062165" y="4540990"/>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9" name="AutoShape 540"/>
            <p:cNvSpPr>
              <a:spLocks noChangeArrowheads="1"/>
            </p:cNvSpPr>
            <p:nvPr/>
          </p:nvSpPr>
          <p:spPr bwMode="auto">
            <a:xfrm rot="17429802">
              <a:off x="3214689" y="38917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0" name="AutoShape 541"/>
            <p:cNvSpPr>
              <a:spLocks noChangeArrowheads="1"/>
            </p:cNvSpPr>
            <p:nvPr/>
          </p:nvSpPr>
          <p:spPr bwMode="auto">
            <a:xfrm rot="17429802">
              <a:off x="4367214" y="32440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1" name="AutoShape 542"/>
            <p:cNvSpPr>
              <a:spLocks noChangeArrowheads="1"/>
            </p:cNvSpPr>
            <p:nvPr/>
          </p:nvSpPr>
          <p:spPr bwMode="auto">
            <a:xfrm rot="17429802">
              <a:off x="5519740" y="25963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2" name="AutoShape 543"/>
            <p:cNvSpPr>
              <a:spLocks noChangeArrowheads="1"/>
            </p:cNvSpPr>
            <p:nvPr/>
          </p:nvSpPr>
          <p:spPr bwMode="auto">
            <a:xfrm rot="17429802">
              <a:off x="6670677" y="19486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3" name="Line 544"/>
            <p:cNvSpPr>
              <a:spLocks noChangeShapeType="1"/>
            </p:cNvSpPr>
            <p:nvPr/>
          </p:nvSpPr>
          <p:spPr bwMode="auto">
            <a:xfrm flipH="1">
              <a:off x="1558926" y="4685453"/>
              <a:ext cx="865188" cy="1587"/>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4" name="Line 545"/>
            <p:cNvSpPr>
              <a:spLocks noChangeShapeType="1"/>
            </p:cNvSpPr>
            <p:nvPr/>
          </p:nvSpPr>
          <p:spPr bwMode="auto">
            <a:xfrm flipH="1">
              <a:off x="1558926" y="4037753"/>
              <a:ext cx="2016125" cy="1587"/>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5" name="Line 546"/>
            <p:cNvSpPr>
              <a:spLocks noChangeShapeType="1"/>
            </p:cNvSpPr>
            <p:nvPr/>
          </p:nvSpPr>
          <p:spPr bwMode="auto">
            <a:xfrm flipH="1">
              <a:off x="1558925" y="3388465"/>
              <a:ext cx="3168651" cy="1588"/>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6" name="Line 547"/>
            <p:cNvSpPr>
              <a:spLocks noChangeShapeType="1"/>
            </p:cNvSpPr>
            <p:nvPr/>
          </p:nvSpPr>
          <p:spPr bwMode="auto">
            <a:xfrm flipH="1">
              <a:off x="1558926" y="2740765"/>
              <a:ext cx="4321175" cy="1588"/>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7" name="Line 548"/>
            <p:cNvSpPr>
              <a:spLocks noChangeShapeType="1"/>
            </p:cNvSpPr>
            <p:nvPr/>
          </p:nvSpPr>
          <p:spPr bwMode="auto">
            <a:xfrm flipH="1">
              <a:off x="1558926" y="2091477"/>
              <a:ext cx="5473700" cy="1587"/>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8" name="Freeform 554"/>
            <p:cNvSpPr/>
            <p:nvPr/>
          </p:nvSpPr>
          <p:spPr bwMode="auto">
            <a:xfrm>
              <a:off x="1558926" y="1443777"/>
              <a:ext cx="6624639" cy="4608512"/>
            </a:xfrm>
            <a:custGeom>
              <a:avLst/>
              <a:gdLst>
                <a:gd name="T0" fmla="*/ 0 w 4400"/>
                <a:gd name="T1" fmla="*/ 0 h 2903"/>
                <a:gd name="T2" fmla="*/ 0 w 4400"/>
                <a:gd name="T3" fmla="*/ 2147483647 h 2903"/>
                <a:gd name="T4" fmla="*/ 2147483647 w 4400"/>
                <a:gd name="T5" fmla="*/ 2147483647 h 2903"/>
                <a:gd name="T6" fmla="*/ 0 60000 65536"/>
                <a:gd name="T7" fmla="*/ 0 60000 65536"/>
                <a:gd name="T8" fmla="*/ 0 60000 65536"/>
                <a:gd name="T9" fmla="*/ 0 w 4400"/>
                <a:gd name="T10" fmla="*/ 0 h 2903"/>
                <a:gd name="T11" fmla="*/ 4400 w 4400"/>
                <a:gd name="T12" fmla="*/ 2903 h 2903"/>
              </a:gdLst>
              <a:ahLst/>
              <a:cxnLst>
                <a:cxn ang="T6">
                  <a:pos x="T0" y="T1"/>
                </a:cxn>
                <a:cxn ang="T7">
                  <a:pos x="T2" y="T3"/>
                </a:cxn>
                <a:cxn ang="T8">
                  <a:pos x="T4" y="T5"/>
                </a:cxn>
              </a:cxnLst>
              <a:rect l="T9" t="T10" r="T11" b="T12"/>
              <a:pathLst>
                <a:path w="4400" h="2903">
                  <a:moveTo>
                    <a:pt x="0" y="0"/>
                  </a:moveTo>
                  <a:lnTo>
                    <a:pt x="0" y="2903"/>
                  </a:lnTo>
                  <a:lnTo>
                    <a:pt x="4400" y="2903"/>
                  </a:lnTo>
                </a:path>
              </a:pathLst>
            </a:custGeom>
            <a:noFill/>
            <a:ln w="38100">
              <a:solidFill>
                <a:srgbClr val="005A9E"/>
              </a:solidFill>
              <a:miter lim="800000"/>
              <a:headEnd type="triangle" w="med" len="med"/>
              <a:tailEnd type="triangle"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9" name="Text Box 39"/>
            <p:cNvSpPr txBox="1">
              <a:spLocks noChangeArrowheads="1"/>
            </p:cNvSpPr>
            <p:nvPr/>
          </p:nvSpPr>
          <p:spPr bwMode="auto">
            <a:xfrm>
              <a:off x="662850" y="1877164"/>
              <a:ext cx="896076"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1000</a:t>
              </a:r>
            </a:p>
          </p:txBody>
        </p:sp>
        <p:sp>
          <p:nvSpPr>
            <p:cNvPr id="70" name="Text Box 40"/>
            <p:cNvSpPr txBox="1">
              <a:spLocks noChangeArrowheads="1"/>
            </p:cNvSpPr>
            <p:nvPr/>
          </p:nvSpPr>
          <p:spPr bwMode="auto">
            <a:xfrm>
              <a:off x="826301" y="2551852"/>
              <a:ext cx="734212"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900</a:t>
              </a:r>
            </a:p>
          </p:txBody>
        </p:sp>
        <p:sp>
          <p:nvSpPr>
            <p:cNvPr id="71" name="Text Box 41"/>
            <p:cNvSpPr txBox="1">
              <a:spLocks noChangeArrowheads="1"/>
            </p:cNvSpPr>
            <p:nvPr/>
          </p:nvSpPr>
          <p:spPr bwMode="auto">
            <a:xfrm>
              <a:off x="826301" y="3174152"/>
              <a:ext cx="734212"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800</a:t>
              </a:r>
            </a:p>
          </p:txBody>
        </p:sp>
        <p:sp>
          <p:nvSpPr>
            <p:cNvPr id="72" name="Text Box 42"/>
            <p:cNvSpPr txBox="1">
              <a:spLocks noChangeArrowheads="1"/>
            </p:cNvSpPr>
            <p:nvPr/>
          </p:nvSpPr>
          <p:spPr bwMode="auto">
            <a:xfrm>
              <a:off x="824714" y="3809152"/>
              <a:ext cx="734212"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500</a:t>
              </a:r>
            </a:p>
          </p:txBody>
        </p:sp>
        <p:sp>
          <p:nvSpPr>
            <p:cNvPr id="73" name="Text Box 43"/>
            <p:cNvSpPr txBox="1">
              <a:spLocks noChangeArrowheads="1"/>
            </p:cNvSpPr>
            <p:nvPr/>
          </p:nvSpPr>
          <p:spPr bwMode="auto">
            <a:xfrm>
              <a:off x="824714" y="4487016"/>
              <a:ext cx="734212"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200</a:t>
              </a:r>
            </a:p>
          </p:txBody>
        </p:sp>
        <p:sp>
          <p:nvSpPr>
            <p:cNvPr id="74" name="Text Box 44"/>
            <p:cNvSpPr txBox="1">
              <a:spLocks noChangeArrowheads="1"/>
            </p:cNvSpPr>
            <p:nvPr/>
          </p:nvSpPr>
          <p:spPr bwMode="auto">
            <a:xfrm>
              <a:off x="1148440" y="5837977"/>
              <a:ext cx="410486"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0</a:t>
              </a:r>
            </a:p>
          </p:txBody>
        </p:sp>
        <p:sp>
          <p:nvSpPr>
            <p:cNvPr id="75" name="Text Box 45"/>
            <p:cNvSpPr txBox="1">
              <a:spLocks noChangeArrowheads="1"/>
            </p:cNvSpPr>
            <p:nvPr/>
          </p:nvSpPr>
          <p:spPr bwMode="auto">
            <a:xfrm>
              <a:off x="852770" y="6269778"/>
              <a:ext cx="706155" cy="331495"/>
            </a:xfrm>
            <a:prstGeom prst="rect">
              <a:avLst/>
            </a:prstGeom>
            <a:noFill/>
            <a:ln w="9525">
              <a:noFill/>
              <a:miter lim="800000"/>
            </a:ln>
          </p:spPr>
          <p:txBody>
            <a:bodyPr wrap="none" lIns="91440" tIns="45720" rIns="91440" bIns="45720">
              <a:spAutoFit/>
            </a:bodyPr>
            <a:lstStyle/>
            <a:p>
              <a:pPr algn="r"/>
              <a:r>
                <a:rPr lang="en-US" altLang="zh-CN" sz="1000" dirty="0">
                  <a:solidFill>
                    <a:srgbClr val="18478F"/>
                  </a:solidFill>
                  <a:latin typeface="微软雅黑" panose="020B0503020204020204" pitchFamily="34" charset="-122"/>
                  <a:ea typeface="微软雅黑" panose="020B0503020204020204" pitchFamily="34" charset="-122"/>
                  <a:cs typeface="+mn-ea"/>
                  <a:sym typeface="+mn-lt"/>
                </a:rPr>
                <a:t>(</a:t>
              </a:r>
              <a:r>
                <a:rPr lang="zh-CN" altLang="en-US" sz="1000" dirty="0">
                  <a:solidFill>
                    <a:srgbClr val="18478F"/>
                  </a:solidFill>
                  <a:latin typeface="微软雅黑" panose="020B0503020204020204" pitchFamily="34" charset="-122"/>
                  <a:ea typeface="微软雅黑" panose="020B0503020204020204" pitchFamily="34" charset="-122"/>
                  <a:cs typeface="+mn-ea"/>
                  <a:sym typeface="+mn-lt"/>
                </a:rPr>
                <a:t>万元</a:t>
              </a:r>
              <a:r>
                <a:rPr lang="en-US" altLang="zh-CN" sz="1000" dirty="0">
                  <a:solidFill>
                    <a:srgbClr val="18478F"/>
                  </a:solidFill>
                  <a:latin typeface="微软雅黑" panose="020B0503020204020204" pitchFamily="34" charset="-122"/>
                  <a:ea typeface="微软雅黑" panose="020B0503020204020204" pitchFamily="34" charset="-122"/>
                  <a:cs typeface="+mn-ea"/>
                  <a:sym typeface="+mn-lt"/>
                </a:rPr>
                <a:t>)</a:t>
              </a:r>
            </a:p>
          </p:txBody>
        </p:sp>
        <p:sp>
          <p:nvSpPr>
            <p:cNvPr id="76" name="Text Box 46"/>
            <p:cNvSpPr txBox="1">
              <a:spLocks noChangeArrowheads="1"/>
            </p:cNvSpPr>
            <p:nvPr/>
          </p:nvSpPr>
          <p:spPr bwMode="auto">
            <a:xfrm>
              <a:off x="2927352"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77" name="Text Box 47"/>
            <p:cNvSpPr txBox="1">
              <a:spLocks noChangeArrowheads="1"/>
            </p:cNvSpPr>
            <p:nvPr/>
          </p:nvSpPr>
          <p:spPr bwMode="auto">
            <a:xfrm>
              <a:off x="4151315"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78" name="Text Box 48"/>
            <p:cNvSpPr txBox="1">
              <a:spLocks noChangeArrowheads="1"/>
            </p:cNvSpPr>
            <p:nvPr/>
          </p:nvSpPr>
          <p:spPr bwMode="auto">
            <a:xfrm>
              <a:off x="5302251"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79" name="Text Box 49"/>
            <p:cNvSpPr txBox="1">
              <a:spLocks noChangeArrowheads="1"/>
            </p:cNvSpPr>
            <p:nvPr/>
          </p:nvSpPr>
          <p:spPr bwMode="auto">
            <a:xfrm>
              <a:off x="6527803"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80" name="Text Box 50"/>
            <p:cNvSpPr txBox="1">
              <a:spLocks noChangeArrowheads="1"/>
            </p:cNvSpPr>
            <p:nvPr/>
          </p:nvSpPr>
          <p:spPr bwMode="auto">
            <a:xfrm>
              <a:off x="7607303"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85" name="Text Box 55"/>
            <p:cNvSpPr txBox="1">
              <a:spLocks noChangeArrowheads="1"/>
            </p:cNvSpPr>
            <p:nvPr/>
          </p:nvSpPr>
          <p:spPr bwMode="auto">
            <a:xfrm>
              <a:off x="3070226" y="4756889"/>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1</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6" name="Text Box 56"/>
            <p:cNvSpPr txBox="1">
              <a:spLocks noChangeArrowheads="1"/>
            </p:cNvSpPr>
            <p:nvPr/>
          </p:nvSpPr>
          <p:spPr bwMode="auto">
            <a:xfrm>
              <a:off x="4294189" y="4107603"/>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3</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7" name="Text Box 57"/>
            <p:cNvSpPr txBox="1">
              <a:spLocks noChangeArrowheads="1"/>
            </p:cNvSpPr>
            <p:nvPr/>
          </p:nvSpPr>
          <p:spPr bwMode="auto">
            <a:xfrm>
              <a:off x="7640638" y="2147040"/>
              <a:ext cx="775217"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11</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8" name="Text Box 58"/>
            <p:cNvSpPr txBox="1">
              <a:spLocks noChangeArrowheads="1"/>
            </p:cNvSpPr>
            <p:nvPr/>
          </p:nvSpPr>
          <p:spPr bwMode="auto">
            <a:xfrm>
              <a:off x="6527800" y="2812203"/>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8</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9" name="Text Box 59"/>
            <p:cNvSpPr txBox="1">
              <a:spLocks noChangeArrowheads="1"/>
            </p:cNvSpPr>
            <p:nvPr/>
          </p:nvSpPr>
          <p:spPr bwMode="auto">
            <a:xfrm>
              <a:off x="5322889" y="3442440"/>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5</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grpSp>
      <p:sp>
        <p:nvSpPr>
          <p:cNvPr id="90" name="矩形 89"/>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1" name="矩形 90"/>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92" name="组合 91"/>
          <p:cNvGrpSpPr/>
          <p:nvPr/>
        </p:nvGrpSpPr>
        <p:grpSpPr>
          <a:xfrm>
            <a:off x="1935444" y="393958"/>
            <a:ext cx="3705496" cy="592217"/>
            <a:chOff x="330188" y="329522"/>
            <a:chExt cx="3705496" cy="592217"/>
          </a:xfrm>
        </p:grpSpPr>
        <p:sp>
          <p:nvSpPr>
            <p:cNvPr id="93"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94" name="矩形 93"/>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95" name="圆角矩形 94"/>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6" name="矩形 95"/>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12081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9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90"/>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91"/>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92"/>
                                        </p:tgtEl>
                                        <p:attrNameLst>
                                          <p:attrName>style.visibility</p:attrName>
                                        </p:attrNameLst>
                                      </p:cBhvr>
                                      <p:to>
                                        <p:strVal val="visible"/>
                                      </p:to>
                                    </p:set>
                                    <p:animEffect transition="in" filter="wipe(left)">
                                      <p:cBhvr>
                                        <p:cTn id="25" dur="1000"/>
                                        <p:tgtEl>
                                          <p:spTgt spid="92"/>
                                        </p:tgtEl>
                                      </p:cBhvr>
                                    </p:animEffect>
                                  </p:childTnLst>
                                </p:cTn>
                              </p:par>
                            </p:childTnLst>
                          </p:cTn>
                        </p:par>
                        <p:par>
                          <p:cTn id="26" fill="hold">
                            <p:stCondLst>
                              <p:cond delay="3000"/>
                            </p:stCondLst>
                            <p:childTnLst>
                              <p:par>
                                <p:cTn id="27" presetID="41" presetClass="entr" presetSubtype="0" fill="hold" nodeType="afterEffect">
                                  <p:stCondLst>
                                    <p:cond delay="0"/>
                                  </p:stCondLst>
                                  <p:iterate type="lt">
                                    <p:tmPct val="10000"/>
                                  </p:iterate>
                                  <p:childTnLst>
                                    <p:set>
                                      <p:cBhvr>
                                        <p:cTn id="28" dur="1" fill="hold">
                                          <p:stCondLst>
                                            <p:cond delay="0"/>
                                          </p:stCondLst>
                                        </p:cTn>
                                        <p:tgtEl>
                                          <p:spTgt spid="82">
                                            <p:txEl>
                                              <p:pRg st="0" end="0"/>
                                            </p:txEl>
                                          </p:spTgt>
                                        </p:tgtEl>
                                        <p:attrNameLst>
                                          <p:attrName>style.visibility</p:attrName>
                                        </p:attrNameLst>
                                      </p:cBhvr>
                                      <p:to>
                                        <p:strVal val="visible"/>
                                      </p:to>
                                    </p:set>
                                    <p:anim calcmode="lin" valueType="num">
                                      <p:cBhvr>
                                        <p:cTn id="29" dur="500" fill="hold"/>
                                        <p:tgtEl>
                                          <p:spTgt spid="8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82">
                                            <p:txEl>
                                              <p:pRg st="0" end="0"/>
                                            </p:txEl>
                                          </p:spTgt>
                                        </p:tgtEl>
                                        <p:attrNameLst>
                                          <p:attrName>ppt_y</p:attrName>
                                        </p:attrNameLst>
                                      </p:cBhvr>
                                      <p:tavLst>
                                        <p:tav tm="0">
                                          <p:val>
                                            <p:strVal val="#ppt_y"/>
                                          </p:val>
                                        </p:tav>
                                        <p:tav tm="100000">
                                          <p:val>
                                            <p:strVal val="#ppt_y"/>
                                          </p:val>
                                        </p:tav>
                                      </p:tavLst>
                                    </p:anim>
                                    <p:anim calcmode="lin" valueType="num">
                                      <p:cBhvr>
                                        <p:cTn id="31" dur="500" fill="hold"/>
                                        <p:tgtEl>
                                          <p:spTgt spid="8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8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82">
                                            <p:txEl>
                                              <p:pRg st="0" end="0"/>
                                            </p:txEl>
                                          </p:spTgt>
                                        </p:tgtEl>
                                      </p:cBhvr>
                                    </p:animEffect>
                                  </p:childTnLst>
                                </p:cTn>
                              </p:par>
                            </p:childTnLst>
                          </p:cTn>
                        </p:par>
                        <p:par>
                          <p:cTn id="34" fill="hold">
                            <p:stCondLst>
                              <p:cond delay="3750"/>
                            </p:stCondLst>
                            <p:childTnLst>
                              <p:par>
                                <p:cTn id="35" presetID="41" presetClass="entr" presetSubtype="0" fill="hold" nodeType="afterEffect">
                                  <p:stCondLst>
                                    <p:cond delay="0"/>
                                  </p:stCondLst>
                                  <p:iterate type="lt">
                                    <p:tmPct val="10000"/>
                                  </p:iterate>
                                  <p:childTnLst>
                                    <p:set>
                                      <p:cBhvr>
                                        <p:cTn id="36" dur="1" fill="hold">
                                          <p:stCondLst>
                                            <p:cond delay="0"/>
                                          </p:stCondLst>
                                        </p:cTn>
                                        <p:tgtEl>
                                          <p:spTgt spid="81">
                                            <p:txEl>
                                              <p:pRg st="0" end="0"/>
                                            </p:txEl>
                                          </p:spTgt>
                                        </p:tgtEl>
                                        <p:attrNameLst>
                                          <p:attrName>style.visibility</p:attrName>
                                        </p:attrNameLst>
                                      </p:cBhvr>
                                      <p:to>
                                        <p:strVal val="visible"/>
                                      </p:to>
                                    </p:set>
                                    <p:anim calcmode="lin" valueType="num">
                                      <p:cBhvr>
                                        <p:cTn id="37" dur="500" fill="hold"/>
                                        <p:tgtEl>
                                          <p:spTgt spid="8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1">
                                            <p:txEl>
                                              <p:pRg st="0" end="0"/>
                                            </p:txEl>
                                          </p:spTgt>
                                        </p:tgtEl>
                                        <p:attrNameLst>
                                          <p:attrName>ppt_y</p:attrName>
                                        </p:attrNameLst>
                                      </p:cBhvr>
                                      <p:tavLst>
                                        <p:tav tm="0">
                                          <p:val>
                                            <p:strVal val="#ppt_y"/>
                                          </p:val>
                                        </p:tav>
                                        <p:tav tm="100000">
                                          <p:val>
                                            <p:strVal val="#ppt_y"/>
                                          </p:val>
                                        </p:tav>
                                      </p:tavLst>
                                    </p:anim>
                                    <p:anim calcmode="lin" valueType="num">
                                      <p:cBhvr>
                                        <p:cTn id="39" dur="500" fill="hold"/>
                                        <p:tgtEl>
                                          <p:spTgt spid="8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1">
                                            <p:txEl>
                                              <p:pRg st="0" end="0"/>
                                            </p:txEl>
                                          </p:spTgt>
                                        </p:tgtEl>
                                      </p:cBhvr>
                                    </p:animEffect>
                                  </p:childTnLst>
                                </p:cTn>
                              </p:par>
                            </p:childTnLst>
                          </p:cTn>
                        </p:par>
                        <p:par>
                          <p:cTn id="42" fill="hold">
                            <p:stCondLst>
                              <p:cond delay="7000"/>
                            </p:stCondLst>
                            <p:childTnLst>
                              <p:par>
                                <p:cTn id="43" presetID="52" presetClass="entr" presetSubtype="0" fill="hold" nodeType="afterEffect">
                                  <p:stCondLst>
                                    <p:cond delay="0"/>
                                  </p:stCondLst>
                                  <p:childTnLst>
                                    <p:set>
                                      <p:cBhvr>
                                        <p:cTn id="44" dur="1" fill="hold">
                                          <p:stCondLst>
                                            <p:cond delay="0"/>
                                          </p:stCondLst>
                                        </p:cTn>
                                        <p:tgtEl>
                                          <p:spTgt spid="83">
                                            <p:txEl>
                                              <p:pRg st="0" end="0"/>
                                            </p:txEl>
                                          </p:spTgt>
                                        </p:tgtEl>
                                        <p:attrNameLst>
                                          <p:attrName>style.visibility</p:attrName>
                                        </p:attrNameLst>
                                      </p:cBhvr>
                                      <p:to>
                                        <p:strVal val="visible"/>
                                      </p:to>
                                    </p:set>
                                    <p:animScale>
                                      <p:cBhvr>
                                        <p:cTn id="45" dur="1000" decel="50000" fill="hold">
                                          <p:stCondLst>
                                            <p:cond delay="0"/>
                                          </p:stCondLst>
                                        </p:cTn>
                                        <p:tgtEl>
                                          <p:spTgt spid="8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83">
                                            <p:txEl>
                                              <p:pRg st="0" end="0"/>
                                            </p:txEl>
                                          </p:spTgt>
                                        </p:tgtEl>
                                        <p:attrNameLst>
                                          <p:attrName>ppt_x</p:attrName>
                                          <p:attrName>ppt_y</p:attrName>
                                        </p:attrNameLst>
                                      </p:cBhvr>
                                    </p:animMotion>
                                    <p:animEffect transition="in" filter="fade">
                                      <p:cBhvr>
                                        <p:cTn id="47" dur="1000"/>
                                        <p:tgtEl>
                                          <p:spTgt spid="83">
                                            <p:txEl>
                                              <p:pRg st="0" end="0"/>
                                            </p:txEl>
                                          </p:spTgt>
                                        </p:tgtEl>
                                      </p:cBhvr>
                                    </p:animEffect>
                                  </p:childTnLst>
                                </p:cTn>
                              </p:par>
                            </p:childTnLst>
                          </p:cTn>
                        </p:par>
                        <p:par>
                          <p:cTn id="48" fill="hold">
                            <p:stCondLst>
                              <p:cond delay="8000"/>
                            </p:stCondLst>
                            <p:childTnLst>
                              <p:par>
                                <p:cTn id="49" presetID="52" presetClass="entr" presetSubtype="0" fill="hold" nodeType="afterEffect">
                                  <p:stCondLst>
                                    <p:cond delay="0"/>
                                  </p:stCondLst>
                                  <p:childTnLst>
                                    <p:set>
                                      <p:cBhvr>
                                        <p:cTn id="50" dur="1" fill="hold">
                                          <p:stCondLst>
                                            <p:cond delay="0"/>
                                          </p:stCondLst>
                                        </p:cTn>
                                        <p:tgtEl>
                                          <p:spTgt spid="84">
                                            <p:txEl>
                                              <p:pRg st="0" end="0"/>
                                            </p:txEl>
                                          </p:spTgt>
                                        </p:tgtEl>
                                        <p:attrNameLst>
                                          <p:attrName>style.visibility</p:attrName>
                                        </p:attrNameLst>
                                      </p:cBhvr>
                                      <p:to>
                                        <p:strVal val="visible"/>
                                      </p:to>
                                    </p:set>
                                    <p:animScale>
                                      <p:cBhvr>
                                        <p:cTn id="51" dur="1000" decel="50000" fill="hold">
                                          <p:stCondLst>
                                            <p:cond delay="0"/>
                                          </p:stCondLst>
                                        </p:cTn>
                                        <p:tgtEl>
                                          <p:spTgt spid="8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84">
                                            <p:txEl>
                                              <p:pRg st="0" end="0"/>
                                            </p:txEl>
                                          </p:spTgt>
                                        </p:tgtEl>
                                        <p:attrNameLst>
                                          <p:attrName>ppt_x</p:attrName>
                                          <p:attrName>ppt_y</p:attrName>
                                        </p:attrNameLst>
                                      </p:cBhvr>
                                    </p:animMotion>
                                    <p:animEffect transition="in" filter="fade">
                                      <p:cBhvr>
                                        <p:cTn id="53" dur="10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91" grpId="0" animBg="1"/>
      <p:bldP spid="91" grpId="1" animBg="1"/>
      <p:bldP spid="95" grpId="0" animBg="1"/>
      <p:bldP spid="95" grpId="1" animBg="1"/>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02737" y="1981200"/>
            <a:ext cx="5365933" cy="4029392"/>
            <a:chOff x="802737" y="1981200"/>
            <a:chExt cx="5365933" cy="4029392"/>
          </a:xfrm>
        </p:grpSpPr>
        <p:pic>
          <p:nvPicPr>
            <p:cNvPr id="11" name="imac-mock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886" y="2214491"/>
              <a:ext cx="4148078" cy="2650271"/>
            </a:xfrm>
            <a:prstGeom prst="rect">
              <a:avLst/>
            </a:prstGeom>
          </p:spPr>
        </p:pic>
      </p:grpSp>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7286625" y="1866019"/>
              <a:ext cx="608738" cy="608738"/>
            </a:xfrm>
            <a:prstGeom prst="ellipse">
              <a:avLst/>
            </a:prstGeom>
            <a:solidFill>
              <a:srgbClr val="18478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a:off x="7286625" y="3534056"/>
              <a:ext cx="608738" cy="608738"/>
            </a:xfrm>
            <a:prstGeom prst="ellipse">
              <a:avLst/>
            </a:prstGeom>
            <a:solidFill>
              <a:srgbClr val="18478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1784473"/>
            <a:ext cx="2967866" cy="921471"/>
            <a:chOff x="8548025" y="1459078"/>
            <a:chExt cx="2967866" cy="921471"/>
          </a:xfrm>
        </p:grpSpPr>
        <p:sp>
          <p:nvSpPr>
            <p:cNvPr id="33" name="矩形 32"/>
            <p:cNvSpPr/>
            <p:nvPr/>
          </p:nvSpPr>
          <p:spPr>
            <a:xfrm>
              <a:off x="8548025" y="1766855"/>
              <a:ext cx="2967866" cy="613694"/>
            </a:xfrm>
            <a:prstGeom prst="rect">
              <a:avLst/>
            </a:prstGeom>
          </p:spPr>
          <p:txBody>
            <a:bodyPr wrap="square">
              <a:spAutoFit/>
            </a:bodyPr>
            <a:lstStyle/>
            <a:p>
              <a:pPr>
                <a:lnSpc>
                  <a:spcPct val="15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8548025" y="1459078"/>
              <a:ext cx="1356208"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4"/>
            <a:ext cx="3066768" cy="857286"/>
            <a:chOff x="8548025" y="1459078"/>
            <a:chExt cx="2854850" cy="857286"/>
          </a:xfrm>
        </p:grpSpPr>
        <p:sp>
          <p:nvSpPr>
            <p:cNvPr id="36" name="矩形 35"/>
            <p:cNvSpPr/>
            <p:nvPr/>
          </p:nvSpPr>
          <p:spPr>
            <a:xfrm>
              <a:off x="8548025" y="1766855"/>
              <a:ext cx="2854850" cy="549509"/>
            </a:xfrm>
            <a:prstGeom prst="rect">
              <a:avLst/>
            </a:prstGeom>
          </p:spPr>
          <p:txBody>
            <a:bodyPr wrap="square">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8548025" y="1459078"/>
              <a:ext cx="1356208"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7"/>
            <a:ext cx="3066768" cy="857286"/>
            <a:chOff x="8548025" y="1459078"/>
            <a:chExt cx="2854850" cy="857286"/>
          </a:xfrm>
        </p:grpSpPr>
        <p:sp>
          <p:nvSpPr>
            <p:cNvPr id="39" name="矩形 38"/>
            <p:cNvSpPr/>
            <p:nvPr/>
          </p:nvSpPr>
          <p:spPr>
            <a:xfrm>
              <a:off x="8548025" y="1766855"/>
              <a:ext cx="2854850" cy="549509"/>
            </a:xfrm>
            <a:prstGeom prst="rect">
              <a:avLst/>
            </a:prstGeom>
          </p:spPr>
          <p:txBody>
            <a:bodyPr wrap="square">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8548025" y="1459078"/>
              <a:ext cx="1356208"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7" y="5310026"/>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1"/>
            <a:ext cx="369488" cy="372593"/>
            <a:chOff x="5216526" y="1358901"/>
            <a:chExt cx="566738" cy="571500"/>
          </a:xfrm>
          <a:solidFill>
            <a:schemeClr val="bg1"/>
          </a:solidFill>
        </p:grpSpPr>
        <p:sp>
          <p:nvSpPr>
            <p:cNvPr id="46"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79" y="3685412"/>
            <a:ext cx="425378" cy="404678"/>
            <a:chOff x="6323014" y="4870451"/>
            <a:chExt cx="652463" cy="620713"/>
          </a:xfrm>
          <a:solidFill>
            <a:schemeClr val="bg1"/>
          </a:solidFill>
        </p:grpSpPr>
        <p:sp>
          <p:nvSpPr>
            <p:cNvPr id="50"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2"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3"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61" name="矩形 60"/>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2" name="矩形 61"/>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63" name="组合 62"/>
          <p:cNvGrpSpPr/>
          <p:nvPr/>
        </p:nvGrpSpPr>
        <p:grpSpPr>
          <a:xfrm>
            <a:off x="1935444" y="393958"/>
            <a:ext cx="3705496" cy="592217"/>
            <a:chOff x="330188" y="329522"/>
            <a:chExt cx="3705496" cy="592217"/>
          </a:xfrm>
        </p:grpSpPr>
        <p:sp>
          <p:nvSpPr>
            <p:cNvPr id="6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5" name="矩形 6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66" name="圆角矩形 65"/>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7" name="矩形 66"/>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4852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6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6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1000"/>
                                            <p:tgtEl>
                                              <p:spTgt spid="63"/>
                                            </p:tgtEl>
                                          </p:cBhvr>
                                        </p:animEffect>
                                      </p:childTnLst>
                                    </p:cTn>
                                  </p:par>
                                  <p:par>
                                    <p:cTn id="26" presetID="53" presetClass="entr" presetSubtype="16" fill="hold" nodeType="withEffect">
                                      <p:stCondLst>
                                        <p:cond delay="175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nodeType="withEffect">
                                      <p:stCondLst>
                                        <p:cond delay="175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nodeType="withEffect">
                                      <p:stCondLst>
                                        <p:cond delay="175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par>
                                    <p:cTn id="41" presetID="53" presetClass="entr" presetSubtype="16" fill="hold" nodeType="withEffect">
                                      <p:stCondLst>
                                        <p:cond delay="225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nodeType="withEffect">
                                      <p:stCondLst>
                                        <p:cond delay="225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Effect transition="in" filter="fade">
                                          <p:cBhvr>
                                            <p:cTn id="50" dur="500"/>
                                            <p:tgtEl>
                                              <p:spTgt spid="49"/>
                                            </p:tgtEl>
                                          </p:cBhvr>
                                        </p:animEffect>
                                      </p:childTnLst>
                                    </p:cTn>
                                  </p:par>
                                  <p:par>
                                    <p:cTn id="51" presetID="53" presetClass="entr" presetSubtype="16" fill="hold" nodeType="withEffect">
                                      <p:stCondLst>
                                        <p:cond delay="2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22" presetClass="entr" presetSubtype="8" fill="hold" nodeType="withEffect">
                                      <p:stCondLst>
                                        <p:cond delay="225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nodeType="withEffect">
                                      <p:stCondLst>
                                        <p:cond delay="2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par>
                                    <p:cTn id="62" presetID="22" presetClass="entr" presetSubtype="8" fill="hold" nodeType="withEffect">
                                      <p:stCondLst>
                                        <p:cond delay="225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 presetClass="entr" presetSubtype="8" fill="hold" nodeType="withEffect" p14:presetBounceEnd="60000">
                                      <p:stCondLst>
                                        <p:cond delay="2000"/>
                                      </p:stCondLst>
                                      <p:childTnLst>
                                        <p:set>
                                          <p:cBhvr>
                                            <p:cTn id="66" dur="1" fill="hold">
                                              <p:stCondLst>
                                                <p:cond delay="0"/>
                                              </p:stCondLst>
                                            </p:cTn>
                                            <p:tgtEl>
                                              <p:spTgt spid="3"/>
                                            </p:tgtEl>
                                            <p:attrNameLst>
                                              <p:attrName>style.visibility</p:attrName>
                                            </p:attrNameLst>
                                          </p:cBhvr>
                                          <p:to>
                                            <p:strVal val="visible"/>
                                          </p:to>
                                        </p:set>
                                        <p:anim calcmode="lin" valueType="num" p14:bounceEnd="60000">
                                          <p:cBhvr additive="base">
                                            <p:cTn id="67" dur="10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6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P spid="66" grpId="0" animBg="1"/>
          <p:bldP spid="66" grpId="1" animBg="1"/>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6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6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1000"/>
                                            <p:tgtEl>
                                              <p:spTgt spid="63"/>
                                            </p:tgtEl>
                                          </p:cBhvr>
                                        </p:animEffect>
                                      </p:childTnLst>
                                    </p:cTn>
                                  </p:par>
                                  <p:par>
                                    <p:cTn id="26" presetID="53" presetClass="entr" presetSubtype="16" fill="hold" nodeType="withEffect">
                                      <p:stCondLst>
                                        <p:cond delay="175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nodeType="withEffect">
                                      <p:stCondLst>
                                        <p:cond delay="175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nodeType="withEffect">
                                      <p:stCondLst>
                                        <p:cond delay="175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par>
                                    <p:cTn id="41" presetID="53" presetClass="entr" presetSubtype="16" fill="hold" nodeType="withEffect">
                                      <p:stCondLst>
                                        <p:cond delay="225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nodeType="withEffect">
                                      <p:stCondLst>
                                        <p:cond delay="225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Effect transition="in" filter="fade">
                                          <p:cBhvr>
                                            <p:cTn id="50" dur="500"/>
                                            <p:tgtEl>
                                              <p:spTgt spid="49"/>
                                            </p:tgtEl>
                                          </p:cBhvr>
                                        </p:animEffect>
                                      </p:childTnLst>
                                    </p:cTn>
                                  </p:par>
                                  <p:par>
                                    <p:cTn id="51" presetID="53" presetClass="entr" presetSubtype="16" fill="hold" nodeType="withEffect">
                                      <p:stCondLst>
                                        <p:cond delay="2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22" presetClass="entr" presetSubtype="8" fill="hold" nodeType="withEffect">
                                      <p:stCondLst>
                                        <p:cond delay="225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nodeType="withEffect">
                                      <p:stCondLst>
                                        <p:cond delay="2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par>
                                    <p:cTn id="62" presetID="22" presetClass="entr" presetSubtype="8" fill="hold" nodeType="withEffect">
                                      <p:stCondLst>
                                        <p:cond delay="225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 presetClass="entr" presetSubtype="8" fill="hold" nodeType="withEffect">
                                      <p:stCondLst>
                                        <p:cond delay="200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1000" fill="hold"/>
                                            <p:tgtEl>
                                              <p:spTgt spid="3"/>
                                            </p:tgtEl>
                                            <p:attrNameLst>
                                              <p:attrName>ppt_x</p:attrName>
                                            </p:attrNameLst>
                                          </p:cBhvr>
                                          <p:tavLst>
                                            <p:tav tm="0">
                                              <p:val>
                                                <p:strVal val="0-#ppt_w/2"/>
                                              </p:val>
                                            </p:tav>
                                            <p:tav tm="100000">
                                              <p:val>
                                                <p:strVal val="#ppt_x"/>
                                              </p:val>
                                            </p:tav>
                                          </p:tavLst>
                                        </p:anim>
                                        <p:anim calcmode="lin" valueType="num">
                                          <p:cBhvr additive="base">
                                            <p:cTn id="6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P spid="66" grpId="0" animBg="1"/>
          <p:bldP spid="66" grpId="1" animBg="1"/>
          <p:bldP spid="6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6"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29"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04</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88360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6221088" y="2745122"/>
            <a:ext cx="2597937" cy="901700"/>
            <a:chOff x="2437" y="1458"/>
            <a:chExt cx="1637" cy="568"/>
          </a:xfrm>
        </p:grpSpPr>
        <p:sp>
          <p:nvSpPr>
            <p:cNvPr id="58" name="Freeform 60"/>
            <p:cNvSpPr>
              <a:spLocks/>
            </p:cNvSpPr>
            <p:nvPr/>
          </p:nvSpPr>
          <p:spPr bwMode="gray">
            <a:xfrm>
              <a:off x="2482" y="1458"/>
              <a:ext cx="1592" cy="568"/>
            </a:xfrm>
            <a:custGeom>
              <a:avLst/>
              <a:gdLst/>
              <a:ahLst/>
              <a:cxnLst>
                <a:cxn ang="0">
                  <a:pos x="1" y="189"/>
                </a:cxn>
                <a:cxn ang="0">
                  <a:pos x="0" y="568"/>
                </a:cxn>
                <a:cxn ang="0">
                  <a:pos x="1489" y="329"/>
                </a:cxn>
                <a:cxn ang="0">
                  <a:pos x="1592" y="152"/>
                </a:cxn>
                <a:cxn ang="0">
                  <a:pos x="1477" y="0"/>
                </a:cxn>
                <a:cxn ang="0">
                  <a:pos x="1" y="189"/>
                </a:cxn>
              </a:cxnLst>
              <a:rect l="0" t="0" r="r" b="b"/>
              <a:pathLst>
                <a:path w="1592" h="568">
                  <a:moveTo>
                    <a:pt x="1" y="189"/>
                  </a:moveTo>
                  <a:lnTo>
                    <a:pt x="0" y="568"/>
                  </a:lnTo>
                  <a:lnTo>
                    <a:pt x="1489" y="329"/>
                  </a:lnTo>
                  <a:lnTo>
                    <a:pt x="1592" y="152"/>
                  </a:lnTo>
                  <a:lnTo>
                    <a:pt x="1477" y="0"/>
                  </a:lnTo>
                  <a:lnTo>
                    <a:pt x="1" y="189"/>
                  </a:lnTo>
                  <a:close/>
                </a:path>
              </a:pathLst>
            </a:custGeom>
            <a:gradFill rotWithShape="1">
              <a:gsLst>
                <a:gs pos="0">
                  <a:srgbClr val="EAEAEA"/>
                </a:gs>
                <a:gs pos="100000">
                  <a:srgbClr val="EAEAEA">
                    <a:gamma/>
                    <a:shade val="92157"/>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9" name="Freeform 61"/>
            <p:cNvSpPr>
              <a:spLocks/>
            </p:cNvSpPr>
            <p:nvPr/>
          </p:nvSpPr>
          <p:spPr bwMode="gray">
            <a:xfrm>
              <a:off x="2515" y="1500"/>
              <a:ext cx="1517" cy="476"/>
            </a:xfrm>
            <a:custGeom>
              <a:avLst/>
              <a:gdLst/>
              <a:ahLst/>
              <a:cxnLst>
                <a:cxn ang="0">
                  <a:pos x="0" y="184"/>
                </a:cxn>
                <a:cxn ang="0">
                  <a:pos x="1" y="476"/>
                </a:cxn>
                <a:cxn ang="0">
                  <a:pos x="1420" y="254"/>
                </a:cxn>
                <a:cxn ang="0">
                  <a:pos x="1509" y="117"/>
                </a:cxn>
                <a:cxn ang="0">
                  <a:pos x="1413" y="0"/>
                </a:cxn>
                <a:cxn ang="0">
                  <a:pos x="0" y="184"/>
                </a:cxn>
              </a:cxnLst>
              <a:rect l="0" t="0" r="r" b="b"/>
              <a:pathLst>
                <a:path w="1509" h="476">
                  <a:moveTo>
                    <a:pt x="0" y="184"/>
                  </a:moveTo>
                  <a:lnTo>
                    <a:pt x="1" y="476"/>
                  </a:lnTo>
                  <a:lnTo>
                    <a:pt x="1420" y="254"/>
                  </a:lnTo>
                  <a:lnTo>
                    <a:pt x="1509" y="117"/>
                  </a:lnTo>
                  <a:lnTo>
                    <a:pt x="1413" y="0"/>
                  </a:lnTo>
                  <a:lnTo>
                    <a:pt x="0" y="184"/>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60" name="AutoShape 62"/>
            <p:cNvSpPr>
              <a:spLocks noChangeArrowheads="1"/>
            </p:cNvSpPr>
            <p:nvPr/>
          </p:nvSpPr>
          <p:spPr bwMode="gray">
            <a:xfrm rot="16200000" flipH="1">
              <a:off x="2317" y="1822"/>
              <a:ext cx="288" cy="47"/>
            </a:xfrm>
            <a:prstGeom prst="parallelogram">
              <a:avLst>
                <a:gd name="adj" fmla="val 23376"/>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DDDDDD"/>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3" name="Group 65"/>
          <p:cNvGrpSpPr>
            <a:grpSpLocks/>
          </p:cNvGrpSpPr>
          <p:nvPr/>
        </p:nvGrpSpPr>
        <p:grpSpPr bwMode="auto">
          <a:xfrm>
            <a:off x="3440648" y="3291221"/>
            <a:ext cx="2596349" cy="901700"/>
            <a:chOff x="697" y="1704"/>
            <a:chExt cx="1636" cy="568"/>
          </a:xfrm>
        </p:grpSpPr>
        <p:sp>
          <p:nvSpPr>
            <p:cNvPr id="51" name="Freeform 66"/>
            <p:cNvSpPr>
              <a:spLocks/>
            </p:cNvSpPr>
            <p:nvPr/>
          </p:nvSpPr>
          <p:spPr bwMode="gray">
            <a:xfrm>
              <a:off x="697" y="1704"/>
              <a:ext cx="1591" cy="568"/>
            </a:xfrm>
            <a:custGeom>
              <a:avLst/>
              <a:gdLst/>
              <a:ahLst/>
              <a:cxnLst>
                <a:cxn ang="0">
                  <a:pos x="1591" y="189"/>
                </a:cxn>
                <a:cxn ang="0">
                  <a:pos x="1591" y="568"/>
                </a:cxn>
                <a:cxn ang="0">
                  <a:pos x="103" y="329"/>
                </a:cxn>
                <a:cxn ang="0">
                  <a:pos x="0" y="152"/>
                </a:cxn>
                <a:cxn ang="0">
                  <a:pos x="115" y="0"/>
                </a:cxn>
                <a:cxn ang="0">
                  <a:pos x="1591" y="189"/>
                </a:cxn>
              </a:cxnLst>
              <a:rect l="0" t="0" r="r" b="b"/>
              <a:pathLst>
                <a:path w="1591" h="568">
                  <a:moveTo>
                    <a:pt x="1591" y="189"/>
                  </a:moveTo>
                  <a:lnTo>
                    <a:pt x="1591" y="568"/>
                  </a:lnTo>
                  <a:lnTo>
                    <a:pt x="103" y="329"/>
                  </a:lnTo>
                  <a:lnTo>
                    <a:pt x="0" y="152"/>
                  </a:lnTo>
                  <a:lnTo>
                    <a:pt x="115" y="0"/>
                  </a:lnTo>
                  <a:lnTo>
                    <a:pt x="1591" y="189"/>
                  </a:lnTo>
                  <a:close/>
                </a:path>
              </a:pathLst>
            </a:custGeom>
            <a:gradFill rotWithShape="1">
              <a:gsLst>
                <a:gs pos="0">
                  <a:srgbClr val="EAEAEA">
                    <a:gamma/>
                    <a:shade val="89020"/>
                    <a:invGamma/>
                  </a:srgbClr>
                </a:gs>
                <a:gs pos="100000">
                  <a:srgbClr val="EAEAEA"/>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6" name="Freeform 67"/>
            <p:cNvSpPr>
              <a:spLocks/>
            </p:cNvSpPr>
            <p:nvPr/>
          </p:nvSpPr>
          <p:spPr bwMode="gray">
            <a:xfrm>
              <a:off x="737" y="1746"/>
              <a:ext cx="1517" cy="476"/>
            </a:xfrm>
            <a:custGeom>
              <a:avLst/>
              <a:gdLst/>
              <a:ahLst/>
              <a:cxnLst>
                <a:cxn ang="0">
                  <a:pos x="1298" y="158"/>
                </a:cxn>
                <a:cxn ang="0">
                  <a:pos x="1297" y="409"/>
                </a:cxn>
                <a:cxn ang="0">
                  <a:pos x="70" y="218"/>
                </a:cxn>
                <a:cxn ang="0">
                  <a:pos x="0" y="96"/>
                </a:cxn>
                <a:cxn ang="0">
                  <a:pos x="76" y="0"/>
                </a:cxn>
                <a:cxn ang="0">
                  <a:pos x="1298" y="158"/>
                </a:cxn>
              </a:cxnLst>
              <a:rect l="0" t="0" r="r" b="b"/>
              <a:pathLst>
                <a:path w="1298" h="409">
                  <a:moveTo>
                    <a:pt x="1298" y="158"/>
                  </a:moveTo>
                  <a:lnTo>
                    <a:pt x="1297" y="409"/>
                  </a:lnTo>
                  <a:lnTo>
                    <a:pt x="70" y="218"/>
                  </a:lnTo>
                  <a:lnTo>
                    <a:pt x="0" y="96"/>
                  </a:lnTo>
                  <a:lnTo>
                    <a:pt x="76" y="0"/>
                  </a:lnTo>
                  <a:lnTo>
                    <a:pt x="1298" y="158"/>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7" name="AutoShape 68"/>
            <p:cNvSpPr>
              <a:spLocks noChangeArrowheads="1"/>
            </p:cNvSpPr>
            <p:nvPr/>
          </p:nvSpPr>
          <p:spPr bwMode="gray">
            <a:xfrm rot="5400000">
              <a:off x="2166" y="2067"/>
              <a:ext cx="288" cy="47"/>
            </a:xfrm>
            <a:prstGeom prst="parallelogram">
              <a:avLst>
                <a:gd name="adj" fmla="val 19149"/>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DDDDDD"/>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Group 78"/>
          <p:cNvGrpSpPr>
            <a:grpSpLocks/>
          </p:cNvGrpSpPr>
          <p:nvPr/>
        </p:nvGrpSpPr>
        <p:grpSpPr bwMode="auto">
          <a:xfrm>
            <a:off x="6016365" y="1398922"/>
            <a:ext cx="228529" cy="4779963"/>
            <a:chOff x="3391" y="1309"/>
            <a:chExt cx="144" cy="3011"/>
          </a:xfrm>
        </p:grpSpPr>
        <p:sp>
          <p:nvSpPr>
            <p:cNvPr id="49" name="AutoShape 79"/>
            <p:cNvSpPr>
              <a:spLocks noChangeArrowheads="1"/>
            </p:cNvSpPr>
            <p:nvPr/>
          </p:nvSpPr>
          <p:spPr bwMode="gray">
            <a:xfrm>
              <a:off x="3393" y="1309"/>
              <a:ext cx="142" cy="3011"/>
            </a:xfrm>
            <a:prstGeom prst="can">
              <a:avLst>
                <a:gd name="adj" fmla="val 55367"/>
              </a:avLst>
            </a:prstGeom>
            <a:gradFill rotWithShape="1">
              <a:gsLst>
                <a:gs pos="0">
                  <a:srgbClr val="B8B8B8"/>
                </a:gs>
                <a:gs pos="50000">
                  <a:srgbClr val="FFFFFF"/>
                </a:gs>
                <a:gs pos="100000">
                  <a:sysClr val="window" lastClr="FFFFFF">
                    <a:lumMod val="50000"/>
                  </a:sysClr>
                </a:gs>
              </a:gsLst>
              <a:lin ang="0" scaled="1"/>
            </a:gradFill>
            <a:ln w="9525">
              <a:noFill/>
              <a:round/>
              <a:headEnd/>
              <a:tailEnd/>
            </a:ln>
            <a:effectLst>
              <a:outerShdw blurRad="50800" dist="38100" dir="5400000" algn="t" rotWithShape="0">
                <a:prstClr val="black">
                  <a:alpha val="40000"/>
                </a:prstClr>
              </a:outerShdw>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gray">
            <a:xfrm>
              <a:off x="3391" y="1309"/>
              <a:ext cx="144" cy="78"/>
            </a:xfrm>
            <a:prstGeom prst="ellipse">
              <a:avLst/>
            </a:prstGeom>
            <a:gradFill rotWithShape="1">
              <a:gsLst>
                <a:gs pos="0">
                  <a:srgbClr val="FFFFFF">
                    <a:gamma/>
                    <a:shade val="92157"/>
                    <a:invGamma/>
                  </a:srgbClr>
                </a:gs>
                <a:gs pos="50000">
                  <a:srgbClr val="FFFFFF"/>
                </a:gs>
                <a:gs pos="100000">
                  <a:srgbClr val="FFFFFF">
                    <a:gamma/>
                    <a:shade val="92157"/>
                    <a:invGamma/>
                  </a:srgbClr>
                </a:gs>
              </a:gsLst>
              <a:lin ang="2700000" scaled="1"/>
            </a:gradFill>
            <a:ln w="9525" algn="ctr">
              <a:noFill/>
              <a:round/>
              <a:headEnd/>
              <a:tailEnd/>
            </a:ln>
            <a:effectLst/>
          </p:spPr>
          <p:txBody>
            <a:bodyPr wrap="none" anchor="ct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5" name="Group 81"/>
          <p:cNvGrpSpPr>
            <a:grpSpLocks/>
          </p:cNvGrpSpPr>
          <p:nvPr/>
        </p:nvGrpSpPr>
        <p:grpSpPr bwMode="auto">
          <a:xfrm>
            <a:off x="4418245" y="2445086"/>
            <a:ext cx="1656839" cy="881063"/>
            <a:chOff x="2384" y="1968"/>
            <a:chExt cx="1044" cy="555"/>
          </a:xfrm>
        </p:grpSpPr>
        <p:sp>
          <p:nvSpPr>
            <p:cNvPr id="46" name="AutoShape 82"/>
            <p:cNvSpPr>
              <a:spLocks noChangeArrowheads="1"/>
            </p:cNvSpPr>
            <p:nvPr/>
          </p:nvSpPr>
          <p:spPr bwMode="gray">
            <a:xfrm rot="5400000" flipH="1">
              <a:off x="3236" y="2086"/>
              <a:ext cx="288" cy="96"/>
            </a:xfrm>
            <a:prstGeom prst="parallelogram">
              <a:avLst>
                <a:gd name="adj" fmla="val 18736"/>
              </a:avLst>
            </a:prstGeom>
            <a:gradFill rotWithShape="1">
              <a:gsLst>
                <a:gs pos="417">
                  <a:srgbClr val="999999"/>
                </a:gs>
                <a:gs pos="7000">
                  <a:srgbClr val="EAEAEA">
                    <a:gamma/>
                    <a:shade val="85882"/>
                    <a:invGamma/>
                  </a:srgbClr>
                </a:gs>
                <a:gs pos="100000">
                  <a:srgbClr val="EAEAEA"/>
                </a:gs>
              </a:gsLst>
              <a:lin ang="5400000" scaled="1"/>
            </a:gradFill>
            <a:ln w="9525">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7" name="Freeform 83"/>
            <p:cNvSpPr>
              <a:spLocks/>
            </p:cNvSpPr>
            <p:nvPr/>
          </p:nvSpPr>
          <p:spPr bwMode="gray">
            <a:xfrm>
              <a:off x="2384" y="1968"/>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8" name="Freeform 84"/>
            <p:cNvSpPr>
              <a:spLocks/>
            </p:cNvSpPr>
            <p:nvPr/>
          </p:nvSpPr>
          <p:spPr bwMode="gray">
            <a:xfrm>
              <a:off x="2421" y="2007"/>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6" name="Group 86"/>
          <p:cNvGrpSpPr>
            <a:grpSpLocks/>
          </p:cNvGrpSpPr>
          <p:nvPr/>
        </p:nvGrpSpPr>
        <p:grpSpPr bwMode="auto">
          <a:xfrm>
            <a:off x="2986761" y="4640597"/>
            <a:ext cx="3066104" cy="806451"/>
            <a:chOff x="1482" y="3351"/>
            <a:chExt cx="1932" cy="508"/>
          </a:xfrm>
        </p:grpSpPr>
        <p:sp>
          <p:nvSpPr>
            <p:cNvPr id="43" name="AutoShape 87"/>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4" name="Freeform 88"/>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5" name="Freeform 89"/>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7" name="Group 92"/>
          <p:cNvGrpSpPr>
            <a:grpSpLocks/>
          </p:cNvGrpSpPr>
          <p:nvPr/>
        </p:nvGrpSpPr>
        <p:grpSpPr bwMode="auto">
          <a:xfrm>
            <a:off x="6200458" y="4121484"/>
            <a:ext cx="3280352" cy="806451"/>
            <a:chOff x="3496" y="3024"/>
            <a:chExt cx="2183" cy="508"/>
          </a:xfrm>
        </p:grpSpPr>
        <p:sp>
          <p:nvSpPr>
            <p:cNvPr id="40" name="AutoShape 93"/>
            <p:cNvSpPr>
              <a:spLocks noChangeArrowheads="1"/>
            </p:cNvSpPr>
            <p:nvPr/>
          </p:nvSpPr>
          <p:spPr bwMode="gray">
            <a:xfrm rot="-5400000">
              <a:off x="3389" y="3170"/>
              <a:ext cx="288" cy="75"/>
            </a:xfrm>
            <a:prstGeom prst="parallelogram">
              <a:avLst>
                <a:gd name="adj" fmla="val 3982"/>
              </a:avLst>
            </a:prstGeom>
            <a:gradFill rotWithShape="1">
              <a:gsLst>
                <a:gs pos="417">
                  <a:srgbClr val="9F9F9F"/>
                </a:gs>
                <a:gs pos="7000">
                  <a:srgbClr val="B8B8B8"/>
                </a:gs>
                <a:gs pos="100000">
                  <a:srgbClr val="EAEAEA"/>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1" name="Freeform 94"/>
            <p:cNvSpPr>
              <a:spLocks/>
            </p:cNvSpPr>
            <p:nvPr/>
          </p:nvSpPr>
          <p:spPr bwMode="gray">
            <a:xfrm flipH="1">
              <a:off x="3553" y="3024"/>
              <a:ext cx="2126"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2" name="Freeform 95"/>
            <p:cNvSpPr>
              <a:spLocks/>
            </p:cNvSpPr>
            <p:nvPr/>
          </p:nvSpPr>
          <p:spPr bwMode="gray">
            <a:xfrm flipH="1">
              <a:off x="3580" y="3067"/>
              <a:ext cx="2047"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8" name="Group 98"/>
          <p:cNvGrpSpPr>
            <a:grpSpLocks/>
          </p:cNvGrpSpPr>
          <p:nvPr/>
        </p:nvGrpSpPr>
        <p:grpSpPr bwMode="auto">
          <a:xfrm>
            <a:off x="6200457" y="1881522"/>
            <a:ext cx="1771104" cy="881063"/>
            <a:chOff x="2345" y="1092"/>
            <a:chExt cx="1116" cy="555"/>
          </a:xfrm>
        </p:grpSpPr>
        <p:sp>
          <p:nvSpPr>
            <p:cNvPr id="36" name="AutoShape 99"/>
            <p:cNvSpPr>
              <a:spLocks noChangeArrowheads="1"/>
            </p:cNvSpPr>
            <p:nvPr/>
          </p:nvSpPr>
          <p:spPr bwMode="gray">
            <a:xfrm rot="-5400000">
              <a:off x="2249" y="1222"/>
              <a:ext cx="288" cy="96"/>
            </a:xfrm>
            <a:prstGeom prst="parallelogram">
              <a:avLst>
                <a:gd name="adj" fmla="val 18736"/>
              </a:avLst>
            </a:prstGeom>
            <a:gradFill rotWithShape="1">
              <a:gsLst>
                <a:gs pos="0">
                  <a:srgbClr val="EAEAEA">
                    <a:gamma/>
                    <a:shade val="85882"/>
                    <a:invGamma/>
                  </a:srgbClr>
                </a:gs>
                <a:gs pos="100000">
                  <a:srgbClr val="EAEAEA"/>
                </a:gs>
              </a:gsLst>
              <a:lin ang="5400000" scaled="1"/>
            </a:gradFill>
            <a:ln w="9525">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Group 100"/>
            <p:cNvGrpSpPr>
              <a:grpSpLocks/>
            </p:cNvGrpSpPr>
            <p:nvPr/>
          </p:nvGrpSpPr>
          <p:grpSpPr bwMode="auto">
            <a:xfrm>
              <a:off x="2414" y="1092"/>
              <a:ext cx="1047" cy="555"/>
              <a:chOff x="2414" y="1104"/>
              <a:chExt cx="975" cy="555"/>
            </a:xfrm>
          </p:grpSpPr>
          <p:sp>
            <p:nvSpPr>
              <p:cNvPr id="38" name="Freeform 101"/>
              <p:cNvSpPr>
                <a:spLocks/>
              </p:cNvSpPr>
              <p:nvPr/>
            </p:nvSpPr>
            <p:spPr bwMode="gray">
              <a:xfrm flipH="1">
                <a:off x="2414" y="1104"/>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39" name="Freeform 102"/>
              <p:cNvSpPr>
                <a:spLocks/>
              </p:cNvSpPr>
              <p:nvPr/>
            </p:nvSpPr>
            <p:spPr bwMode="gray">
              <a:xfrm flipH="1">
                <a:off x="2447" y="1143"/>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sp>
        <p:nvSpPr>
          <p:cNvPr id="16" name="TextBox 15"/>
          <p:cNvSpPr txBox="1"/>
          <p:nvPr/>
        </p:nvSpPr>
        <p:spPr>
          <a:xfrm rot="508654">
            <a:off x="6276634" y="2110946"/>
            <a:ext cx="15107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rot="20923364">
            <a:off x="4451004" y="2692643"/>
            <a:ext cx="15107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8" name="TextBox 17"/>
          <p:cNvSpPr txBox="1"/>
          <p:nvPr/>
        </p:nvSpPr>
        <p:spPr>
          <a:xfrm rot="21168563">
            <a:off x="6610576" y="3020151"/>
            <a:ext cx="15107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9" name="TextBox 18"/>
          <p:cNvSpPr txBox="1"/>
          <p:nvPr/>
        </p:nvSpPr>
        <p:spPr>
          <a:xfrm rot="354631">
            <a:off x="3951706" y="3546170"/>
            <a:ext cx="1809346"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20" name="TextBox 19"/>
          <p:cNvSpPr txBox="1"/>
          <p:nvPr/>
        </p:nvSpPr>
        <p:spPr>
          <a:xfrm rot="21362588">
            <a:off x="3662532" y="4864754"/>
            <a:ext cx="1796338"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21" name="TextBox 20"/>
          <p:cNvSpPr txBox="1"/>
          <p:nvPr/>
        </p:nvSpPr>
        <p:spPr>
          <a:xfrm rot="229781">
            <a:off x="7006690" y="4362883"/>
            <a:ext cx="2012548"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61" name="Rectangle 69"/>
          <p:cNvSpPr/>
          <p:nvPr/>
        </p:nvSpPr>
        <p:spPr>
          <a:xfrm>
            <a:off x="241156" y="4894452"/>
            <a:ext cx="2803607"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Rectangle 70"/>
          <p:cNvSpPr/>
          <p:nvPr/>
        </p:nvSpPr>
        <p:spPr>
          <a:xfrm>
            <a:off x="608146" y="3274639"/>
            <a:ext cx="2803607"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Rectangle 71"/>
          <p:cNvSpPr/>
          <p:nvPr/>
        </p:nvSpPr>
        <p:spPr>
          <a:xfrm>
            <a:off x="8884095" y="2749175"/>
            <a:ext cx="3118863"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Rectangle 72"/>
          <p:cNvSpPr/>
          <p:nvPr/>
        </p:nvSpPr>
        <p:spPr>
          <a:xfrm>
            <a:off x="9521380" y="4325084"/>
            <a:ext cx="2481575" cy="646303"/>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Rectangle 70"/>
          <p:cNvSpPr/>
          <p:nvPr/>
        </p:nvSpPr>
        <p:spPr>
          <a:xfrm>
            <a:off x="2665859" y="1833227"/>
            <a:ext cx="2803607"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Rectangle 71"/>
          <p:cNvSpPr/>
          <p:nvPr/>
        </p:nvSpPr>
        <p:spPr>
          <a:xfrm>
            <a:off x="7971563" y="1816627"/>
            <a:ext cx="3118863"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5" name="矩形 5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65" name="组合 64"/>
          <p:cNvGrpSpPr/>
          <p:nvPr/>
        </p:nvGrpSpPr>
        <p:grpSpPr>
          <a:xfrm>
            <a:off x="1935444" y="393958"/>
            <a:ext cx="3705496" cy="592217"/>
            <a:chOff x="330188" y="329522"/>
            <a:chExt cx="3705496" cy="592217"/>
          </a:xfrm>
        </p:grpSpPr>
        <p:sp>
          <p:nvSpPr>
            <p:cNvPr id="6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7" name="矩形 66"/>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68" name="圆角矩形 6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9" name="矩形 68"/>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474823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1000"/>
                                        <p:tgtEl>
                                          <p:spTgt spid="65"/>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ntr" presetSubtype="2"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par>
                                <p:cTn id="37" presetID="22" presetClass="entr" presetSubtype="2"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right)">
                                      <p:cBhvr>
                                        <p:cTn id="39" dur="500"/>
                                        <p:tgtEl>
                                          <p:spTgt spid="3"/>
                                        </p:tgtEl>
                                      </p:cBhvr>
                                    </p:animEffect>
                                  </p:childTnLst>
                                </p:cTn>
                              </p:par>
                              <p:par>
                                <p:cTn id="40" presetID="22" presetClass="entr" presetSubtype="8"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par>
                                <p:cTn id="43" presetID="2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2"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4000"/>
                            </p:stCondLst>
                            <p:childTnLst>
                              <p:par>
                                <p:cTn id="50" presetID="22" presetClass="entr" presetSubtype="2"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right)">
                                      <p:cBhvr>
                                        <p:cTn id="52" dur="500"/>
                                        <p:tgtEl>
                                          <p:spTgt spid="52"/>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left)">
                                      <p:cBhvr>
                                        <p:cTn id="56" dur="500"/>
                                        <p:tgtEl>
                                          <p:spTgt spid="53"/>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left)">
                                      <p:cBhvr>
                                        <p:cTn id="60" dur="500"/>
                                        <p:tgtEl>
                                          <p:spTgt spid="63"/>
                                        </p:tgtEl>
                                      </p:cBhvr>
                                    </p:animEffect>
                                  </p:childTnLst>
                                </p:cTn>
                              </p:par>
                            </p:childTnLst>
                          </p:cTn>
                        </p:par>
                        <p:par>
                          <p:cTn id="61" fill="hold">
                            <p:stCondLst>
                              <p:cond delay="5500"/>
                            </p:stCondLst>
                            <p:childTnLst>
                              <p:par>
                                <p:cTn id="62" presetID="22" presetClass="entr" presetSubtype="2" fill="hold" grpId="0" nodeType="after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right)">
                                      <p:cBhvr>
                                        <p:cTn id="64" dur="500"/>
                                        <p:tgtEl>
                                          <p:spTgt spid="62"/>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childTnLst>
                          </p:cTn>
                        </p:par>
                        <p:par>
                          <p:cTn id="69" fill="hold">
                            <p:stCondLst>
                              <p:cond delay="6500"/>
                            </p:stCondLst>
                            <p:childTnLst>
                              <p:par>
                                <p:cTn id="70" presetID="22" presetClass="entr" presetSubtype="2" fill="hold" grpId="0" nodeType="after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right)">
                                      <p:cBhvr>
                                        <p:cTn id="7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52" grpId="0"/>
      <p:bldP spid="53" grpId="0"/>
      <p:bldP spid="54" grpId="0" animBg="1"/>
      <p:bldP spid="54" grpId="1" animBg="1"/>
      <p:bldP spid="55" grpId="0" animBg="1"/>
      <p:bldP spid="55" grpId="1" animBg="1"/>
      <p:bldP spid="68" grpId="0" animBg="1"/>
      <p:bldP spid="68" grpId="1" animBg="1"/>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大括号 7"/>
          <p:cNvSpPr/>
          <p:nvPr/>
        </p:nvSpPr>
        <p:spPr>
          <a:xfrm>
            <a:off x="3135254" y="1950485"/>
            <a:ext cx="494276" cy="3912209"/>
          </a:xfrm>
          <a:prstGeom prst="leftBrace">
            <a:avLst/>
          </a:prstGeom>
          <a:noFill/>
          <a:ln w="38100" cap="flat" cmpd="sng" algn="ctr">
            <a:solidFill>
              <a:schemeClr val="bg1">
                <a:lumMod val="65000"/>
              </a:schemeClr>
            </a:solidFill>
            <a:prstDash val="solid"/>
          </a:ln>
          <a:effectLst>
            <a:outerShdw blurRad="139700" dir="8100000" sx="98000" sy="98000" algn="tr" rotWithShape="0">
              <a:prstClr val="black">
                <a:alpha val="20000"/>
              </a:prstClr>
            </a:outerShdw>
          </a:effectLst>
        </p:spPr>
        <p:txBody>
          <a:bodyPr rtlCol="0" anchor="ctr"/>
          <a:lstStyle/>
          <a:p>
            <a:pPr algn="ct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391478" y="3034995"/>
            <a:ext cx="1781261" cy="1781261"/>
            <a:chOff x="304800" y="673100"/>
            <a:chExt cx="4000500" cy="4000500"/>
          </a:xfrm>
          <a:gradFill>
            <a:gsLst>
              <a:gs pos="0">
                <a:schemeClr val="bg1"/>
              </a:gs>
              <a:gs pos="100000">
                <a:schemeClr val="bg1">
                  <a:lumMod val="95000"/>
                </a:schemeClr>
              </a:gs>
            </a:gsLst>
          </a:gradFill>
          <a:effectLst>
            <a:outerShdw blurRad="127000" sx="102000" sy="102000" algn="ctr" rotWithShape="0">
              <a:prstClr val="black">
                <a:alpha val="20000"/>
              </a:prstClr>
            </a:outerShdw>
          </a:effectLst>
        </p:grpSpPr>
        <p:sp>
          <p:nvSpPr>
            <p:cNvPr id="10" name="同心圆 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11" name="椭圆 10"/>
            <p:cNvSpPr/>
            <p:nvPr/>
          </p:nvSpPr>
          <p:spPr>
            <a:xfrm>
              <a:off x="392113" y="760413"/>
              <a:ext cx="3825874" cy="3825874"/>
            </a:xfrm>
            <a:prstGeom prst="ellipse">
              <a:avLst/>
            </a:prstGeom>
            <a:grpFill/>
            <a:ln w="25400" cap="flat" cmpd="sng" algn="ctr">
              <a:noFill/>
              <a:prstDash val="solid"/>
            </a:ln>
            <a:effectLst/>
          </p:spPr>
          <p:txBody>
            <a:bodyPr rtlCol="0" anchor="ctr"/>
            <a:lstStyle/>
            <a:p>
              <a:pPr algn="ctr" defTabSz="1219170">
                <a:defRPr/>
              </a:pPr>
              <a:r>
                <a:rPr lang="zh-CN" altLang="en-US" sz="2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mn-ea"/>
                  <a:sym typeface="+mn-lt"/>
                </a:rPr>
                <a:t>未完成的项目</a:t>
              </a:r>
            </a:p>
          </p:txBody>
        </p:sp>
      </p:grpSp>
      <p:sp>
        <p:nvSpPr>
          <p:cNvPr id="12" name="椭圆 11"/>
          <p:cNvSpPr/>
          <p:nvPr/>
        </p:nvSpPr>
        <p:spPr>
          <a:xfrm>
            <a:off x="3983325" y="1551405"/>
            <a:ext cx="969388" cy="969388"/>
          </a:xfrm>
          <a:prstGeom prst="ellipse">
            <a:avLst/>
          </a:prstGeom>
          <a:solidFill>
            <a:srgbClr val="18478F"/>
          </a:solidFill>
          <a:ln w="25400" cap="flat" cmpd="sng" algn="ctr">
            <a:noFill/>
            <a:prstDash val="solid"/>
          </a:ln>
          <a:effectLst>
            <a:outerShdw blurRad="127000" sx="102000" sy="102000" algn="ctr" rotWithShape="0">
              <a:prstClr val="black">
                <a:alpha val="20000"/>
              </a:prstClr>
            </a:outerShdw>
          </a:effectLst>
        </p:spPr>
        <p:txBody>
          <a:bodyPr rtlCol="0" anchor="ctr"/>
          <a:lstStyle/>
          <a:p>
            <a:pPr algn="ctr" defTabSz="1219170">
              <a:defRPr/>
            </a:pPr>
            <a:endPar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018241" y="3337637"/>
            <a:ext cx="1034642" cy="1034642"/>
          </a:xfrm>
          <a:prstGeom prst="ellipse">
            <a:avLst/>
          </a:prstGeom>
          <a:solidFill>
            <a:srgbClr val="18478F"/>
          </a:solidFill>
          <a:ln w="25400" cap="flat" cmpd="sng" algn="ctr">
            <a:noFill/>
            <a:prstDash val="solid"/>
          </a:ln>
          <a:effectLst>
            <a:outerShdw blurRad="127000" sx="102000" sy="102000" algn="ctr" rotWithShape="0">
              <a:prstClr val="black">
                <a:alpha val="20000"/>
              </a:prstClr>
            </a:outerShdw>
          </a:effectLst>
        </p:spPr>
        <p:txBody>
          <a:bodyPr rtlCol="0" anchor="ctr"/>
          <a:lstStyle/>
          <a:p>
            <a:pPr algn="ctr" defTabSz="1219170">
              <a:defRPr/>
            </a:pPr>
            <a:endPar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6" name="椭圆 15"/>
          <p:cNvSpPr/>
          <p:nvPr/>
        </p:nvSpPr>
        <p:spPr>
          <a:xfrm>
            <a:off x="4096751" y="5359451"/>
            <a:ext cx="969388" cy="969388"/>
          </a:xfrm>
          <a:prstGeom prst="ellipse">
            <a:avLst/>
          </a:prstGeom>
          <a:solidFill>
            <a:srgbClr val="18478F"/>
          </a:solidFill>
          <a:ln w="25400" cap="flat" cmpd="sng" algn="ctr">
            <a:noFill/>
            <a:prstDash val="solid"/>
          </a:ln>
          <a:effectLst>
            <a:outerShdw blurRad="127000" sx="102000" sy="102000" algn="ctr" rotWithShape="0">
              <a:prstClr val="black">
                <a:alpha val="20000"/>
              </a:prstClr>
            </a:outerShdw>
          </a:effectLst>
        </p:spPr>
        <p:txBody>
          <a:bodyPr rtlCol="0" anchor="ctr"/>
          <a:lstStyle/>
          <a:p>
            <a:pPr algn="ctr" defTabSz="1219170">
              <a:defRPr/>
            </a:pPr>
            <a:endPar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7" name="TextBox 16"/>
          <p:cNvSpPr txBox="1"/>
          <p:nvPr/>
        </p:nvSpPr>
        <p:spPr>
          <a:xfrm>
            <a:off x="4013804" y="1810196"/>
            <a:ext cx="1371600" cy="400110"/>
          </a:xfrm>
          <a:prstGeom prst="rect">
            <a:avLst/>
          </a:prstGeom>
          <a:noFill/>
        </p:spPr>
        <p:txBody>
          <a:bodyPr wrap="square" rtlCol="0">
            <a:spAutoFit/>
          </a:bodyPr>
          <a:lstStyle/>
          <a:p>
            <a:pPr defTabSz="1219170">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mn-ea"/>
                <a:sym typeface="+mn-lt"/>
              </a:rPr>
              <a:t>项目一</a:t>
            </a:r>
          </a:p>
        </p:txBody>
      </p:sp>
      <p:sp>
        <p:nvSpPr>
          <p:cNvPr id="18" name="TextBox 17"/>
          <p:cNvSpPr txBox="1"/>
          <p:nvPr/>
        </p:nvSpPr>
        <p:spPr>
          <a:xfrm>
            <a:off x="4000721" y="3644676"/>
            <a:ext cx="1371600" cy="400110"/>
          </a:xfrm>
          <a:prstGeom prst="rect">
            <a:avLst/>
          </a:prstGeom>
          <a:noFill/>
        </p:spPr>
        <p:txBody>
          <a:bodyPr wrap="square" rtlCol="0">
            <a:spAutoFit/>
          </a:bodyPr>
          <a:lstStyle/>
          <a:p>
            <a:pPr defTabSz="1219170">
              <a:defRPr/>
            </a:pPr>
            <a:r>
              <a:rPr lang="zh-CN" altLang="en-US" sz="2000" kern="0" dirty="0">
                <a:solidFill>
                  <a:schemeClr val="bg1"/>
                </a:solidFill>
                <a:latin typeface="微软雅黑" panose="020B0503020204020204" pitchFamily="34" charset="-122"/>
                <a:ea typeface="微软雅黑" panose="020B0503020204020204" pitchFamily="34" charset="-122"/>
                <a:cs typeface="+mn-ea"/>
                <a:sym typeface="+mn-lt"/>
              </a:rPr>
              <a:t>项目一</a:t>
            </a:r>
          </a:p>
        </p:txBody>
      </p:sp>
      <p:sp>
        <p:nvSpPr>
          <p:cNvPr id="19" name="TextBox 18"/>
          <p:cNvSpPr txBox="1"/>
          <p:nvPr/>
        </p:nvSpPr>
        <p:spPr>
          <a:xfrm>
            <a:off x="4071481" y="5586191"/>
            <a:ext cx="1371600" cy="400110"/>
          </a:xfrm>
          <a:prstGeom prst="rect">
            <a:avLst/>
          </a:prstGeom>
          <a:noFill/>
        </p:spPr>
        <p:txBody>
          <a:bodyPr wrap="square" rtlCol="0">
            <a:spAutoFit/>
          </a:bodyPr>
          <a:lstStyle/>
          <a:p>
            <a:pPr defTabSz="1219170">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mn-ea"/>
                <a:sym typeface="+mn-lt"/>
              </a:rPr>
              <a:t>项目一</a:t>
            </a:r>
          </a:p>
        </p:txBody>
      </p:sp>
      <p:sp>
        <p:nvSpPr>
          <p:cNvPr id="20" name="TextBox 19"/>
          <p:cNvSpPr txBox="1"/>
          <p:nvPr/>
        </p:nvSpPr>
        <p:spPr>
          <a:xfrm>
            <a:off x="5385405" y="1672746"/>
            <a:ext cx="5394959" cy="954107"/>
          </a:xfrm>
          <a:prstGeom prst="rect">
            <a:avLst/>
          </a:prstGeom>
          <a:noFill/>
        </p:spPr>
        <p:txBody>
          <a:bodyPr wrap="square" rtlCol="0">
            <a:spAutoFit/>
          </a:bodyPr>
          <a:lstStyle/>
          <a:p>
            <a:pPr defTabSz="1219170">
              <a:defRPr/>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您的内容打在这里，或者通过复制您的文本后，在此框中选择粘贴，并选择只保留文字。您的内容打在这里，或者通过复制您的文本后，在此框中选择粘贴，并选择只保留文字。</a:t>
            </a:r>
          </a:p>
          <a:p>
            <a:pPr defTabSz="1219170">
              <a:defRPr/>
            </a:pP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1" name="TextBox 20"/>
          <p:cNvSpPr txBox="1"/>
          <p:nvPr/>
        </p:nvSpPr>
        <p:spPr>
          <a:xfrm>
            <a:off x="5385405" y="3549465"/>
            <a:ext cx="5394959" cy="954107"/>
          </a:xfrm>
          <a:prstGeom prst="rect">
            <a:avLst/>
          </a:prstGeom>
          <a:noFill/>
        </p:spPr>
        <p:txBody>
          <a:bodyPr wrap="square" rtlCol="0">
            <a:spAutoFit/>
          </a:bodyPr>
          <a:lstStyle/>
          <a:p>
            <a:pPr defTabSz="1219170">
              <a:defRPr/>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您的内容打在这里，或者通过复制您的文本后，在此框中选择粘贴，并选择只保留文字。您的内容打在这里，或者通过复制您的文本后，在此框中选择粘贴，并选择只保留文字。</a:t>
            </a:r>
          </a:p>
          <a:p>
            <a:pPr defTabSz="1219170">
              <a:defRPr/>
            </a:pP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21"/>
          <p:cNvSpPr txBox="1"/>
          <p:nvPr/>
        </p:nvSpPr>
        <p:spPr>
          <a:xfrm>
            <a:off x="5372322" y="5381795"/>
            <a:ext cx="5394959" cy="954107"/>
          </a:xfrm>
          <a:prstGeom prst="rect">
            <a:avLst/>
          </a:prstGeom>
          <a:noFill/>
        </p:spPr>
        <p:txBody>
          <a:bodyPr wrap="square" rtlCol="0">
            <a:spAutoFit/>
          </a:bodyPr>
          <a:lstStyle/>
          <a:p>
            <a:pPr defTabSz="1219170">
              <a:defRPr/>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您的内容打在这里，或者通过复制您的文本后，在此框中选择粘贴，并选择只保留文字。您的内容打在这里，或者通过复制您的文本后，在此框中选择粘贴，并选择只保留文字。</a:t>
            </a:r>
          </a:p>
          <a:p>
            <a:pPr defTabSz="1219170">
              <a:defRPr/>
            </a:pP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1935444" y="393958"/>
            <a:ext cx="3705496" cy="592217"/>
            <a:chOff x="330188" y="329522"/>
            <a:chExt cx="3705496" cy="592217"/>
          </a:xfrm>
        </p:grpSpPr>
        <p:sp>
          <p:nvSpPr>
            <p:cNvPr id="2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7" name="矩形 26"/>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8" name="圆角矩形 2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931591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1000"/>
                                        <p:tgtEl>
                                          <p:spTgt spid="25"/>
                                        </p:tgtEl>
                                      </p:cBhvr>
                                    </p:animEffect>
                                  </p:childTnLst>
                                </p:cTn>
                              </p:par>
                              <p:par>
                                <p:cTn id="26" presetID="53" presetClass="entr" presetSubtype="16" fill="hold" nodeType="withEffect">
                                  <p:stCondLst>
                                    <p:cond delay="40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22" presetClass="entr" presetSubtype="8" fill="hold" grpId="0" nodeType="withEffect">
                                  <p:stCondLst>
                                    <p:cond delay="80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53" presetClass="entr" presetSubtype="16"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10" presetClass="entr" presetSubtype="0" fill="hold" grpId="0" nodeType="withEffect">
                                  <p:stCondLst>
                                    <p:cond delay="140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1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6" presetClass="entr" presetSubtype="21" fill="hold" grpId="0" nodeType="withEffect">
                                  <p:stCondLst>
                                    <p:cond delay="100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130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700"/>
                                        <p:tgtEl>
                                          <p:spTgt spid="21"/>
                                        </p:tgtEl>
                                      </p:cBhvr>
                                    </p:animEffect>
                                  </p:childTnLst>
                                </p:cTn>
                              </p:par>
                              <p:par>
                                <p:cTn id="59" presetID="16" presetClass="entr" presetSubtype="21" fill="hold" grpId="0" nodeType="withEffect">
                                  <p:stCondLst>
                                    <p:cond delay="170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P spid="17" grpId="0"/>
      <p:bldP spid="18" grpId="0"/>
      <p:bldP spid="19" grpId="0"/>
      <p:bldP spid="20" grpId="0"/>
      <p:bldP spid="21" grpId="0"/>
      <p:bldP spid="22" grpId="0"/>
      <p:bldP spid="23" grpId="0" animBg="1"/>
      <p:bldP spid="23" grpId="1" animBg="1"/>
      <p:bldP spid="24" grpId="0" animBg="1"/>
      <p:bldP spid="24" grpId="1" animBg="1"/>
      <p:bldP spid="28" grpId="0" animBg="1"/>
      <p:bldP spid="28" grpId="1"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6260461" y="1529076"/>
            <a:ext cx="4550938" cy="5329451"/>
            <a:chOff x="6260461" y="1529076"/>
            <a:chExt cx="4550938" cy="5329451"/>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34237" r="19384"/>
            <a:stretch/>
          </p:blipFill>
          <p:spPr>
            <a:xfrm>
              <a:off x="7201154" y="1855694"/>
              <a:ext cx="2628646" cy="3778623"/>
            </a:xfrm>
            <a:prstGeom prst="rect">
              <a:avLst/>
            </a:prstGeom>
          </p:spPr>
        </p:pic>
        <p:pic>
          <p:nvPicPr>
            <p:cNvPr id="11" name="H0006(Black_iPhone6)2.png"/>
            <p:cNvPicPr>
              <a:picLocks noChangeAspect="1" noChangeArrowheads="1"/>
            </p:cNvPicPr>
            <p:nvPr/>
          </p:nvPicPr>
          <p:blipFill>
            <a:blip r:embed="rId4">
              <a:extLst>
                <a:ext uri="{28A0092B-C50C-407E-A947-70E740481C1C}">
                  <a14:useLocalDpi xmlns:a14="http://schemas.microsoft.com/office/drawing/2010/main" val="0"/>
                </a:ext>
              </a:extLst>
            </a:blip>
            <a:srcRect b="14998"/>
            <a:stretch>
              <a:fillRect/>
            </a:stretch>
          </p:blipFill>
          <p:spPr bwMode="auto">
            <a:xfrm>
              <a:off x="6260461" y="1529076"/>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1769" y="2678244"/>
            <a:ext cx="3502363" cy="707886"/>
          </a:xfrm>
          <a:prstGeom prst="rect">
            <a:avLst/>
          </a:prstGeom>
        </p:spPr>
        <p:txBody>
          <a:bodyPr wrap="square">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a:p>
            <a:pPr algn="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1" y="4051747"/>
            <a:ext cx="3505732" cy="707886"/>
          </a:xfrm>
          <a:prstGeom prst="rect">
            <a:avLst/>
          </a:prstGeom>
        </p:spPr>
        <p:txBody>
          <a:bodyPr wrap="square">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a:p>
            <a:pPr algn="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Shape 1619"/>
          <p:cNvSpPr>
            <a:spLocks/>
          </p:cNvSpPr>
          <p:nvPr/>
        </p:nvSpPr>
        <p:spPr bwMode="auto">
          <a:xfrm>
            <a:off x="5034754" y="3964480"/>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Shape 1645"/>
          <p:cNvSpPr/>
          <p:nvPr/>
        </p:nvSpPr>
        <p:spPr>
          <a:xfrm>
            <a:off x="5287477" y="4193802"/>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solidFill>
            <a:srgbClr val="18478F"/>
          </a:soli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cs typeface="+mn-ea"/>
              <a:sym typeface="+mn-lt"/>
            </a:endParaRPr>
          </a:p>
        </p:txBody>
      </p:sp>
      <p:sp>
        <p:nvSpPr>
          <p:cNvPr id="20" name="Shape 1627"/>
          <p:cNvSpPr>
            <a:spLocks/>
          </p:cNvSpPr>
          <p:nvPr/>
        </p:nvSpPr>
        <p:spPr bwMode="auto">
          <a:xfrm>
            <a:off x="5033818" y="2587582"/>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2" name="Group 1649"/>
          <p:cNvGrpSpPr>
            <a:grpSpLocks/>
          </p:cNvGrpSpPr>
          <p:nvPr/>
        </p:nvGrpSpPr>
        <p:grpSpPr bwMode="auto">
          <a:xfrm>
            <a:off x="5313685" y="2864641"/>
            <a:ext cx="360365" cy="365980"/>
            <a:chOff x="0" y="0"/>
            <a:chExt cx="611749" cy="619876"/>
          </a:xfrm>
          <a:solidFill>
            <a:srgbClr val="18478F"/>
          </a:soli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cs typeface="+mn-ea"/>
                <a:sym typeface="+mn-lt"/>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cs typeface="+mn-ea"/>
                <a:sym typeface="+mn-lt"/>
              </a:endParaRPr>
            </a:p>
          </p:txBody>
        </p:sp>
      </p:grpSp>
      <p:sp>
        <p:nvSpPr>
          <p:cNvPr id="24" name="矩形 2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6" name="组合 25"/>
          <p:cNvGrpSpPr/>
          <p:nvPr/>
        </p:nvGrpSpPr>
        <p:grpSpPr>
          <a:xfrm>
            <a:off x="1935444" y="393958"/>
            <a:ext cx="3705496" cy="592217"/>
            <a:chOff x="330188" y="329522"/>
            <a:chExt cx="3705496" cy="592217"/>
          </a:xfrm>
        </p:grpSpPr>
        <p:sp>
          <p:nvSpPr>
            <p:cNvPr id="27"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36" name="矩形 3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37" name="圆角矩形 36"/>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75418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3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par>
                                <p:cTn id="26" presetID="2" presetClass="entr" presetSubtype="8" fill="hold" grpId="0" nodeType="withEffect">
                                  <p:stCondLst>
                                    <p:cond delay="200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25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par>
                                <p:cTn id="34" presetID="53" presetClass="entr" presetSubtype="16" fill="hold" grpId="0" nodeType="withEffect">
                                  <p:stCondLst>
                                    <p:cond delay="27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nodeType="withEffect">
                                  <p:stCondLst>
                                    <p:cond delay="300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fltVal val="0"/>
                                          </p:val>
                                        </p:tav>
                                        <p:tav tm="100000">
                                          <p:val>
                                            <p:strVal val="#ppt_w"/>
                                          </p:val>
                                        </p:tav>
                                      </p:tavLst>
                                    </p:anim>
                                    <p:anim calcmode="lin" valueType="num">
                                      <p:cBhvr>
                                        <p:cTn id="47" dur="500" fill="hold"/>
                                        <p:tgtEl>
                                          <p:spTgt spid="22"/>
                                        </p:tgtEl>
                                        <p:attrNameLst>
                                          <p:attrName>ppt_h</p:attrName>
                                        </p:attrNameLst>
                                      </p:cBhvr>
                                      <p:tavLst>
                                        <p:tav tm="0">
                                          <p:val>
                                            <p:fltVal val="0"/>
                                          </p:val>
                                        </p:tav>
                                        <p:tav tm="100000">
                                          <p:val>
                                            <p:strVal val="#ppt_h"/>
                                          </p:val>
                                        </p:tav>
                                      </p:tavLst>
                                    </p:anim>
                                    <p:animEffect transition="in" filter="fade">
                                      <p:cBhvr>
                                        <p:cTn id="48" dur="500"/>
                                        <p:tgtEl>
                                          <p:spTgt spid="22"/>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22" presetClass="entr" presetSubtype="8" fill="hold" grpId="0" nodeType="withEffect">
                                  <p:stCondLst>
                                    <p:cond delay="325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par>
                                <p:cTn id="57" presetID="22" presetClass="entr" presetSubtype="8" fill="hold" grpId="0" nodeType="withEffect">
                                  <p:stCondLst>
                                    <p:cond delay="325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9" grpId="0" animBg="1"/>
      <p:bldP spid="21" grpId="0" animBg="1"/>
      <p:bldP spid="20" grpId="0" animBg="1"/>
      <p:bldP spid="24" grpId="0" animBg="1"/>
      <p:bldP spid="24" grpId="1" animBg="1"/>
      <p:bldP spid="25" grpId="0" animBg="1"/>
      <p:bldP spid="25" grpId="1" animBg="1"/>
      <p:bldP spid="37" grpId="0" animBg="1"/>
      <p:bldP spid="37" grpId="1" animBg="1"/>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5131552" y="973633"/>
            <a:ext cx="1928895" cy="1928895"/>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5233247" y="1075328"/>
            <a:ext cx="1725504" cy="1725504"/>
          </a:xfrm>
          <a:prstGeom prst="roundRect">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1528423"/>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1985259" y="3740811"/>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1412782" y="4175438"/>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圆角矩形 23"/>
          <p:cNvSpPr/>
          <p:nvPr/>
        </p:nvSpPr>
        <p:spPr>
          <a:xfrm rot="2700000">
            <a:off x="5383868" y="3744059"/>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3500000">
            <a:off x="4646509" y="4196005"/>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8685487" y="3761376"/>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rot="13500000">
            <a:off x="8113010" y="4175437"/>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矩形 34"/>
          <p:cNvSpPr/>
          <p:nvPr/>
        </p:nvSpPr>
        <p:spPr>
          <a:xfrm>
            <a:off x="2008542" y="429129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项目介绍</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5237064" y="4311867"/>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技术介绍</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8673004" y="429129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功能介绍</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1421619" y="4222105"/>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a:off x="4655346" y="4265700"/>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8138441" y="4222105"/>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2013906"/>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Tree>
    <p:extLst>
      <p:ext uri="{BB962C8B-B14F-4D97-AF65-F5344CB8AC3E}">
        <p14:creationId xmlns:p14="http://schemas.microsoft.com/office/powerpoint/2010/main" val="384679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35" presetClass="path" presetSubtype="0" accel="50000" decel="50000" fill="hold" grpId="1" nodeType="withEffect">
                                  <p:stCondLst>
                                    <p:cond delay="1000"/>
                                  </p:stCondLst>
                                  <p:childTnLst>
                                    <p:animMotion origin="layout" path="M -0.16537 7.40741E-7 L 3.33333E-6 7.40741E-7 " pathEditMode="relative" rAng="0" ptsTypes="AA">
                                      <p:cBhvr>
                                        <p:cTn id="22" dur="2000" fill="hold"/>
                                        <p:tgtEl>
                                          <p:spTgt spid="23"/>
                                        </p:tgtEl>
                                        <p:attrNameLst>
                                          <p:attrName>ppt_x</p:attrName>
                                          <p:attrName>ppt_y</p:attrName>
                                        </p:attrNameLst>
                                      </p:cBhvr>
                                      <p:rCtr x="8268" y="0"/>
                                    </p:animMotion>
                                  </p:childTnLst>
                                </p:cTn>
                              </p:par>
                              <p:par>
                                <p:cTn id="23" presetID="10" presetClass="entr" presetSubtype="0" fill="hold" grpId="0" nodeType="withEffect">
                                  <p:stCondLst>
                                    <p:cond delay="12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1250"/>
                                  </p:stCondLst>
                                  <p:childTnLst>
                                    <p:animMotion origin="layout" path="M -0.16537 7.40741E-7 L 3.33333E-6 7.40741E-7 " pathEditMode="relative" rAng="0" ptsTypes="AA">
                                      <p:cBhvr>
                                        <p:cTn id="27" dur="2000" fill="hold"/>
                                        <p:tgtEl>
                                          <p:spTgt spid="22"/>
                                        </p:tgtEl>
                                        <p:attrNameLst>
                                          <p:attrName>ppt_x</p:attrName>
                                          <p:attrName>ppt_y</p:attrName>
                                        </p:attrNameLst>
                                      </p:cBhvr>
                                      <p:rCtr x="8268" y="0"/>
                                    </p:animMotion>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35" presetClass="path" presetSubtype="0" accel="50000" decel="50000" fill="hold" grpId="1" nodeType="withEffect">
                                  <p:stCondLst>
                                    <p:cond delay="1500"/>
                                  </p:stCondLst>
                                  <p:childTnLst>
                                    <p:animMotion origin="layout" path="M -0.16537 7.40741E-7 L 3.33333E-6 7.40741E-7 " pathEditMode="relative" rAng="0" ptsTypes="AA">
                                      <p:cBhvr>
                                        <p:cTn id="32" dur="2000" fill="hold"/>
                                        <p:tgtEl>
                                          <p:spTgt spid="25"/>
                                        </p:tgtEl>
                                        <p:attrNameLst>
                                          <p:attrName>ppt_x</p:attrName>
                                          <p:attrName>ppt_y</p:attrName>
                                        </p:attrNameLst>
                                      </p:cBhvr>
                                      <p:rCtr x="8268" y="0"/>
                                    </p:animMotion>
                                  </p:childTnLst>
                                </p:cTn>
                              </p:par>
                              <p:par>
                                <p:cTn id="33" presetID="10" presetClass="entr" presetSubtype="0" fill="hold" grpId="0" nodeType="withEffect">
                                  <p:stCondLst>
                                    <p:cond delay="175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35" presetClass="path" presetSubtype="0" accel="50000" decel="50000" fill="hold" grpId="1" nodeType="withEffect">
                                  <p:stCondLst>
                                    <p:cond delay="1750"/>
                                  </p:stCondLst>
                                  <p:childTnLst>
                                    <p:animMotion origin="layout" path="M -0.16537 7.40741E-7 L 3.33333E-6 7.40741E-7 " pathEditMode="relative" rAng="0" ptsTypes="AA">
                                      <p:cBhvr>
                                        <p:cTn id="37" dur="2000" fill="hold"/>
                                        <p:tgtEl>
                                          <p:spTgt spid="24"/>
                                        </p:tgtEl>
                                        <p:attrNameLst>
                                          <p:attrName>ppt_x</p:attrName>
                                          <p:attrName>ppt_y</p:attrName>
                                        </p:attrNameLst>
                                      </p:cBhvr>
                                      <p:rCtr x="8268" y="0"/>
                                    </p:animMotion>
                                  </p:childTnLst>
                                </p:cTn>
                              </p:par>
                              <p:par>
                                <p:cTn id="38" presetID="10" presetClass="entr" presetSubtype="0" fill="hold" grpId="0" nodeType="withEffect">
                                  <p:stCondLst>
                                    <p:cond delay="20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35" presetClass="path" presetSubtype="0" accel="50000" decel="50000" fill="hold" grpId="1" nodeType="withEffect">
                                  <p:stCondLst>
                                    <p:cond delay="2000"/>
                                  </p:stCondLst>
                                  <p:childTnLst>
                                    <p:animMotion origin="layout" path="M -0.16537 7.40741E-7 L 3.33333E-6 7.40741E-7 " pathEditMode="relative" rAng="0" ptsTypes="AA">
                                      <p:cBhvr>
                                        <p:cTn id="42" dur="2000" fill="hold"/>
                                        <p:tgtEl>
                                          <p:spTgt spid="27"/>
                                        </p:tgtEl>
                                        <p:attrNameLst>
                                          <p:attrName>ppt_x</p:attrName>
                                          <p:attrName>ppt_y</p:attrName>
                                        </p:attrNameLst>
                                      </p:cBhvr>
                                      <p:rCtr x="8268" y="0"/>
                                    </p:animMotion>
                                  </p:childTnLst>
                                </p:cTn>
                              </p:par>
                              <p:par>
                                <p:cTn id="43" presetID="10" presetClass="entr" presetSubtype="0" fill="hold" grpId="0" nodeType="withEffect">
                                  <p:stCondLst>
                                    <p:cond delay="225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35" presetClass="path" presetSubtype="0" accel="50000" decel="50000" fill="hold" grpId="1" nodeType="withEffect">
                                  <p:stCondLst>
                                    <p:cond delay="2250"/>
                                  </p:stCondLst>
                                  <p:childTnLst>
                                    <p:animMotion origin="layout" path="M -0.16537 7.40741E-7 L 3.33333E-6 7.40741E-7 " pathEditMode="relative" rAng="0" ptsTypes="AA">
                                      <p:cBhvr>
                                        <p:cTn id="47" dur="2000" fill="hold"/>
                                        <p:tgtEl>
                                          <p:spTgt spid="26"/>
                                        </p:tgtEl>
                                        <p:attrNameLst>
                                          <p:attrName>ppt_x</p:attrName>
                                          <p:attrName>ppt_y</p:attrName>
                                        </p:attrNameLst>
                                      </p:cBhvr>
                                      <p:rCtr x="8268" y="0"/>
                                    </p:animMotion>
                                  </p:childTnLst>
                                </p:cTn>
                              </p:par>
                              <p:par>
                                <p:cTn id="48" presetID="53" presetClass="entr" presetSubtype="16" fill="hold" grpId="0" nodeType="withEffect">
                                  <p:stCondLst>
                                    <p:cond delay="40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53" presetClass="entr" presetSubtype="16" fill="hold" grpId="0" nodeType="withEffect">
                                  <p:stCondLst>
                                    <p:cond delay="400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4000"/>
                                  </p:stCondLst>
                                  <p:childTnLst>
                                    <p:set>
                                      <p:cBhvr>
                                        <p:cTn id="59" dur="1" fill="hold">
                                          <p:stCondLst>
                                            <p:cond delay="0"/>
                                          </p:stCondLst>
                                        </p:cTn>
                                        <p:tgtEl>
                                          <p:spTgt spid="50"/>
                                        </p:tgtEl>
                                        <p:attrNameLst>
                                          <p:attrName>style.visibility</p:attrName>
                                        </p:attrNameLst>
                                      </p:cBhvr>
                                      <p:to>
                                        <p:strVal val="visible"/>
                                      </p:to>
                                    </p:set>
                                    <p:anim calcmode="lin" valueType="num">
                                      <p:cBhvr>
                                        <p:cTn id="60" dur="500" fill="hold"/>
                                        <p:tgtEl>
                                          <p:spTgt spid="50"/>
                                        </p:tgtEl>
                                        <p:attrNameLst>
                                          <p:attrName>ppt_w</p:attrName>
                                        </p:attrNameLst>
                                      </p:cBhvr>
                                      <p:tavLst>
                                        <p:tav tm="0">
                                          <p:val>
                                            <p:fltVal val="0"/>
                                          </p:val>
                                        </p:tav>
                                        <p:tav tm="100000">
                                          <p:val>
                                            <p:strVal val="#ppt_w"/>
                                          </p:val>
                                        </p:tav>
                                      </p:tavLst>
                                    </p:anim>
                                    <p:anim calcmode="lin" valueType="num">
                                      <p:cBhvr>
                                        <p:cTn id="61" dur="500" fill="hold"/>
                                        <p:tgtEl>
                                          <p:spTgt spid="50"/>
                                        </p:tgtEl>
                                        <p:attrNameLst>
                                          <p:attrName>ppt_h</p:attrName>
                                        </p:attrNameLst>
                                      </p:cBhvr>
                                      <p:tavLst>
                                        <p:tav tm="0">
                                          <p:val>
                                            <p:fltVal val="0"/>
                                          </p:val>
                                        </p:tav>
                                        <p:tav tm="100000">
                                          <p:val>
                                            <p:strVal val="#ppt_h"/>
                                          </p:val>
                                        </p:tav>
                                      </p:tavLst>
                                    </p:anim>
                                    <p:animEffect transition="in" filter="fade">
                                      <p:cBhvr>
                                        <p:cTn id="62" dur="500"/>
                                        <p:tgtEl>
                                          <p:spTgt spid="50"/>
                                        </p:tgtEl>
                                      </p:cBhvr>
                                    </p:animEffect>
                                  </p:childTnLst>
                                </p:cTn>
                              </p:par>
                              <p:par>
                                <p:cTn id="63" presetID="53" presetClass="entr" presetSubtype="16" fill="hold" grpId="0" nodeType="withEffect">
                                  <p:stCondLst>
                                    <p:cond delay="4000"/>
                                  </p:stCondLst>
                                  <p:childTnLst>
                                    <p:set>
                                      <p:cBhvr>
                                        <p:cTn id="64" dur="1" fill="hold">
                                          <p:stCondLst>
                                            <p:cond delay="0"/>
                                          </p:stCondLst>
                                        </p:cTn>
                                        <p:tgtEl>
                                          <p:spTgt spid="36"/>
                                        </p:tgtEl>
                                        <p:attrNameLst>
                                          <p:attrName>style.visibility</p:attrName>
                                        </p:attrNameLst>
                                      </p:cBhvr>
                                      <p:to>
                                        <p:strVal val="visible"/>
                                      </p:to>
                                    </p:set>
                                    <p:anim calcmode="lin" valueType="num">
                                      <p:cBhvr>
                                        <p:cTn id="65" dur="500" fill="hold"/>
                                        <p:tgtEl>
                                          <p:spTgt spid="36"/>
                                        </p:tgtEl>
                                        <p:attrNameLst>
                                          <p:attrName>ppt_w</p:attrName>
                                        </p:attrNameLst>
                                      </p:cBhvr>
                                      <p:tavLst>
                                        <p:tav tm="0">
                                          <p:val>
                                            <p:fltVal val="0"/>
                                          </p:val>
                                        </p:tav>
                                        <p:tav tm="100000">
                                          <p:val>
                                            <p:strVal val="#ppt_w"/>
                                          </p:val>
                                        </p:tav>
                                      </p:tavLst>
                                    </p:anim>
                                    <p:anim calcmode="lin" valueType="num">
                                      <p:cBhvr>
                                        <p:cTn id="66" dur="500" fill="hold"/>
                                        <p:tgtEl>
                                          <p:spTgt spid="36"/>
                                        </p:tgtEl>
                                        <p:attrNameLst>
                                          <p:attrName>ppt_h</p:attrName>
                                        </p:attrNameLst>
                                      </p:cBhvr>
                                      <p:tavLst>
                                        <p:tav tm="0">
                                          <p:val>
                                            <p:fltVal val="0"/>
                                          </p:val>
                                        </p:tav>
                                        <p:tav tm="100000">
                                          <p:val>
                                            <p:strVal val="#ppt_h"/>
                                          </p:val>
                                        </p:tav>
                                      </p:tavLst>
                                    </p:anim>
                                    <p:animEffect transition="in" filter="fade">
                                      <p:cBhvr>
                                        <p:cTn id="67" dur="500"/>
                                        <p:tgtEl>
                                          <p:spTgt spid="36"/>
                                        </p:tgtEl>
                                      </p:cBhvr>
                                    </p:animEffect>
                                  </p:childTnLst>
                                </p:cTn>
                              </p:par>
                              <p:par>
                                <p:cTn id="68" presetID="53" presetClass="entr" presetSubtype="16" fill="hold" grpId="0" nodeType="withEffect">
                                  <p:stCondLst>
                                    <p:cond delay="4000"/>
                                  </p:stCondLst>
                                  <p:childTnLst>
                                    <p:set>
                                      <p:cBhvr>
                                        <p:cTn id="69" dur="1" fill="hold">
                                          <p:stCondLst>
                                            <p:cond delay="0"/>
                                          </p:stCondLst>
                                        </p:cTn>
                                        <p:tgtEl>
                                          <p:spTgt spid="51"/>
                                        </p:tgtEl>
                                        <p:attrNameLst>
                                          <p:attrName>style.visibility</p:attrName>
                                        </p:attrNameLst>
                                      </p:cBhvr>
                                      <p:to>
                                        <p:strVal val="visible"/>
                                      </p:to>
                                    </p:set>
                                    <p:anim calcmode="lin" valueType="num">
                                      <p:cBhvr>
                                        <p:cTn id="70" dur="500" fill="hold"/>
                                        <p:tgtEl>
                                          <p:spTgt spid="51"/>
                                        </p:tgtEl>
                                        <p:attrNameLst>
                                          <p:attrName>ppt_w</p:attrName>
                                        </p:attrNameLst>
                                      </p:cBhvr>
                                      <p:tavLst>
                                        <p:tav tm="0">
                                          <p:val>
                                            <p:fltVal val="0"/>
                                          </p:val>
                                        </p:tav>
                                        <p:tav tm="100000">
                                          <p:val>
                                            <p:strVal val="#ppt_w"/>
                                          </p:val>
                                        </p:tav>
                                      </p:tavLst>
                                    </p:anim>
                                    <p:anim calcmode="lin" valueType="num">
                                      <p:cBhvr>
                                        <p:cTn id="71" dur="500" fill="hold"/>
                                        <p:tgtEl>
                                          <p:spTgt spid="51"/>
                                        </p:tgtEl>
                                        <p:attrNameLst>
                                          <p:attrName>ppt_h</p:attrName>
                                        </p:attrNameLst>
                                      </p:cBhvr>
                                      <p:tavLst>
                                        <p:tav tm="0">
                                          <p:val>
                                            <p:fltVal val="0"/>
                                          </p:val>
                                        </p:tav>
                                        <p:tav tm="100000">
                                          <p:val>
                                            <p:strVal val="#ppt_h"/>
                                          </p:val>
                                        </p:tav>
                                      </p:tavLst>
                                    </p:anim>
                                    <p:animEffect transition="in" filter="fade">
                                      <p:cBhvr>
                                        <p:cTn id="72" dur="500"/>
                                        <p:tgtEl>
                                          <p:spTgt spid="51"/>
                                        </p:tgtEl>
                                      </p:cBhvr>
                                    </p:animEffect>
                                  </p:childTnLst>
                                </p:cTn>
                              </p:par>
                              <p:par>
                                <p:cTn id="73" presetID="53" presetClass="entr" presetSubtype="16" fill="hold" grpId="0" nodeType="withEffect">
                                  <p:stCondLst>
                                    <p:cond delay="4000"/>
                                  </p:stCondLst>
                                  <p:childTnLst>
                                    <p:set>
                                      <p:cBhvr>
                                        <p:cTn id="74" dur="1" fill="hold">
                                          <p:stCondLst>
                                            <p:cond delay="0"/>
                                          </p:stCondLst>
                                        </p:cTn>
                                        <p:tgtEl>
                                          <p:spTgt spid="37"/>
                                        </p:tgtEl>
                                        <p:attrNameLst>
                                          <p:attrName>style.visibility</p:attrName>
                                        </p:attrNameLst>
                                      </p:cBhvr>
                                      <p:to>
                                        <p:strVal val="visible"/>
                                      </p:to>
                                    </p:set>
                                    <p:anim calcmode="lin" valueType="num">
                                      <p:cBhvr>
                                        <p:cTn id="75" dur="500" fill="hold"/>
                                        <p:tgtEl>
                                          <p:spTgt spid="37"/>
                                        </p:tgtEl>
                                        <p:attrNameLst>
                                          <p:attrName>ppt_w</p:attrName>
                                        </p:attrNameLst>
                                      </p:cBhvr>
                                      <p:tavLst>
                                        <p:tav tm="0">
                                          <p:val>
                                            <p:fltVal val="0"/>
                                          </p:val>
                                        </p:tav>
                                        <p:tav tm="100000">
                                          <p:val>
                                            <p:strVal val="#ppt_w"/>
                                          </p:val>
                                        </p:tav>
                                      </p:tavLst>
                                    </p:anim>
                                    <p:anim calcmode="lin" valueType="num">
                                      <p:cBhvr>
                                        <p:cTn id="76" dur="500" fill="hold"/>
                                        <p:tgtEl>
                                          <p:spTgt spid="37"/>
                                        </p:tgtEl>
                                        <p:attrNameLst>
                                          <p:attrName>ppt_h</p:attrName>
                                        </p:attrNameLst>
                                      </p:cBhvr>
                                      <p:tavLst>
                                        <p:tav tm="0">
                                          <p:val>
                                            <p:fltVal val="0"/>
                                          </p:val>
                                        </p:tav>
                                        <p:tav tm="100000">
                                          <p:val>
                                            <p:strVal val="#ppt_h"/>
                                          </p:val>
                                        </p:tav>
                                      </p:tavLst>
                                    </p:anim>
                                    <p:animEffect transition="in" filter="fade">
                                      <p:cBhvr>
                                        <p:cTn id="77" dur="500"/>
                                        <p:tgtEl>
                                          <p:spTgt spid="37"/>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35" grpId="0"/>
      <p:bldP spid="36" grpId="0"/>
      <p:bldP spid="37" grpId="0"/>
      <p:bldP spid="49" grpId="0"/>
      <p:bldP spid="50" grpId="0"/>
      <p:bldP spid="5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5426917" y="1762551"/>
            <a:ext cx="1445801" cy="1445800"/>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等腰三角形 19"/>
          <p:cNvSpPr/>
          <p:nvPr/>
        </p:nvSpPr>
        <p:spPr>
          <a:xfrm rot="10800000">
            <a:off x="5175474" y="2627734"/>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rot="8100000">
            <a:off x="6847822" y="3193934"/>
            <a:ext cx="1445800" cy="1445801"/>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等腰三角形 21"/>
          <p:cNvSpPr/>
          <p:nvPr/>
        </p:nvSpPr>
        <p:spPr>
          <a:xfrm rot="16200000">
            <a:off x="5972162" y="3434901"/>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5388503" y="4560463"/>
            <a:ext cx="1445801" cy="1445800"/>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等腰三角形 27"/>
          <p:cNvSpPr/>
          <p:nvPr/>
        </p:nvSpPr>
        <p:spPr>
          <a:xfrm>
            <a:off x="5137060" y="4177213"/>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rot="18900000">
            <a:off x="3990975" y="3187905"/>
            <a:ext cx="1445800" cy="1445801"/>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 name="等腰三角形 29"/>
          <p:cNvSpPr/>
          <p:nvPr/>
        </p:nvSpPr>
        <p:spPr>
          <a:xfrm rot="5400000">
            <a:off x="4363748" y="3428871"/>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5753916" y="2660698"/>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6734578" y="3670134"/>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5736211" y="4520962"/>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4838741" y="3577273"/>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7701428" y="3564360"/>
            <a:ext cx="389632" cy="577350"/>
            <a:chOff x="1788810" y="2276744"/>
            <a:chExt cx="392113" cy="581026"/>
          </a:xfrm>
          <a:solidFill>
            <a:srgbClr val="18478F"/>
          </a:solidFill>
        </p:grpSpPr>
        <p:sp>
          <p:nvSpPr>
            <p:cNvPr id="41"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36" name="Freeform 13"/>
          <p:cNvSpPr>
            <a:spLocks noEditPoints="1"/>
          </p:cNvSpPr>
          <p:nvPr/>
        </p:nvSpPr>
        <p:spPr bwMode="auto">
          <a:xfrm>
            <a:off x="5913850" y="5312313"/>
            <a:ext cx="340731" cy="583660"/>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7" name="Freeform 19"/>
          <p:cNvSpPr>
            <a:spLocks noEditPoints="1"/>
          </p:cNvSpPr>
          <p:nvPr/>
        </p:nvSpPr>
        <p:spPr bwMode="auto">
          <a:xfrm>
            <a:off x="4182318" y="3705377"/>
            <a:ext cx="480390" cy="481040"/>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38" name="组合 37"/>
          <p:cNvGrpSpPr/>
          <p:nvPr/>
        </p:nvGrpSpPr>
        <p:grpSpPr>
          <a:xfrm>
            <a:off x="5882712" y="1925281"/>
            <a:ext cx="457381" cy="439854"/>
            <a:chOff x="2607983" y="4241292"/>
            <a:chExt cx="490600" cy="471805"/>
          </a:xfrm>
          <a:solidFill>
            <a:srgbClr val="18478F"/>
          </a:solidFill>
        </p:grpSpPr>
        <p:sp>
          <p:nvSpPr>
            <p:cNvPr id="39"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0" name="Freeform 134"/>
            <p:cNvSpPr>
              <a:spLocks/>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54979" y="1533993"/>
            <a:ext cx="3024866" cy="1015663"/>
          </a:xfrm>
          <a:prstGeom prst="rect">
            <a:avLst/>
          </a:prstGeom>
        </p:spPr>
        <p:txBody>
          <a:bodyPr wrap="square">
            <a:spAutoFit/>
          </a:bodyPr>
          <a:lstStyle/>
          <a:p>
            <a:pP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84322" y="1530160"/>
            <a:ext cx="3123684" cy="1015663"/>
          </a:xfrm>
          <a:prstGeom prst="rect">
            <a:avLst/>
          </a:prstGeom>
        </p:spPr>
        <p:txBody>
          <a:bodyPr wrap="square">
            <a:spAutoFit/>
          </a:bodyPr>
          <a:lstStyle/>
          <a:p>
            <a:pPr algn="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54979" y="4712891"/>
            <a:ext cx="3024866" cy="1015663"/>
          </a:xfrm>
          <a:prstGeom prst="rect">
            <a:avLst/>
          </a:prstGeom>
        </p:spPr>
        <p:txBody>
          <a:bodyPr wrap="square">
            <a:spAutoFit/>
          </a:bodyPr>
          <a:lstStyle/>
          <a:p>
            <a:pP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84322" y="4714692"/>
            <a:ext cx="3123684" cy="1015663"/>
          </a:xfrm>
          <a:prstGeom prst="rect">
            <a:avLst/>
          </a:prstGeom>
        </p:spPr>
        <p:txBody>
          <a:bodyPr wrap="square">
            <a:spAutoFit/>
          </a:bodyPr>
          <a:lstStyle/>
          <a:p>
            <a:pPr algn="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5" name="矩形 54"/>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7" name="组合 56"/>
          <p:cNvGrpSpPr/>
          <p:nvPr/>
        </p:nvGrpSpPr>
        <p:grpSpPr>
          <a:xfrm>
            <a:off x="1935444" y="393958"/>
            <a:ext cx="3705496" cy="592217"/>
            <a:chOff x="330188" y="329522"/>
            <a:chExt cx="3705496" cy="592217"/>
          </a:xfrm>
        </p:grpSpPr>
        <p:sp>
          <p:nvSpPr>
            <p:cNvPr id="58"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9" name="矩形 58"/>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60" name="圆角矩形 59"/>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825711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6"/>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7"/>
                                            </p:tgtEl>
                                            <p:attrNameLst>
                                              <p:attrName>style.visibility</p:attrName>
                                            </p:attrNameLst>
                                          </p:cBhvr>
                                          <p:to>
                                            <p:strVal val="visible"/>
                                          </p:to>
                                        </p:set>
                                        <p:animEffect transition="in" filter="wipe(left)">
                                          <p:cBhvr>
                                            <p:cTn id="25" dur="1000"/>
                                            <p:tgtEl>
                                              <p:spTgt spid="57"/>
                                            </p:tgtEl>
                                          </p:cBhvr>
                                        </p:animEffect>
                                      </p:childTnLst>
                                    </p:cTn>
                                  </p:par>
                                  <p:par>
                                    <p:cTn id="26" presetID="2" presetClass="entr" presetSubtype="8" fill="hold" grpId="0" nodeType="withEffect" p14:presetBounceEnd="40000">
                                      <p:stCondLst>
                                        <p:cond delay="2000"/>
                                      </p:stCondLst>
                                      <p:childTnLst>
                                        <p:set>
                                          <p:cBhvr>
                                            <p:cTn id="27" dur="1" fill="hold">
                                              <p:stCondLst>
                                                <p:cond delay="0"/>
                                              </p:stCondLst>
                                            </p:cTn>
                                            <p:tgtEl>
                                              <p:spTgt spid="30"/>
                                            </p:tgtEl>
                                            <p:attrNameLst>
                                              <p:attrName>style.visibility</p:attrName>
                                            </p:attrNameLst>
                                          </p:cBhvr>
                                          <p:to>
                                            <p:strVal val="visible"/>
                                          </p:to>
                                        </p:set>
                                        <p:anim calcmode="lin" valueType="num" p14:bounceEnd="40000">
                                          <p:cBhvr additive="base">
                                            <p:cTn id="28" dur="50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1" fill="hold" grpId="0" nodeType="withEffect" p14:presetBounceEnd="40000">
                                      <p:stCondLst>
                                        <p:cond delay="2000"/>
                                      </p:stCondLst>
                                      <p:childTnLst>
                                        <p:set>
                                          <p:cBhvr>
                                            <p:cTn id="31" dur="1" fill="hold">
                                              <p:stCondLst>
                                                <p:cond delay="0"/>
                                              </p:stCondLst>
                                            </p:cTn>
                                            <p:tgtEl>
                                              <p:spTgt spid="20"/>
                                            </p:tgtEl>
                                            <p:attrNameLst>
                                              <p:attrName>style.visibility</p:attrName>
                                            </p:attrNameLst>
                                          </p:cBhvr>
                                          <p:to>
                                            <p:strVal val="visible"/>
                                          </p:to>
                                        </p:set>
                                        <p:anim calcmode="lin" valueType="num" p14:bounceEnd="40000">
                                          <p:cBhvr additive="base">
                                            <p:cTn id="32"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33" dur="500" fill="hold"/>
                                            <p:tgtEl>
                                              <p:spTgt spid="20"/>
                                            </p:tgtEl>
                                            <p:attrNameLst>
                                              <p:attrName>ppt_y</p:attrName>
                                            </p:attrNameLst>
                                          </p:cBhvr>
                                          <p:tavLst>
                                            <p:tav tm="0">
                                              <p:val>
                                                <p:strVal val="0-#ppt_h/2"/>
                                              </p:val>
                                            </p:tav>
                                            <p:tav tm="100000">
                                              <p:val>
                                                <p:strVal val="#ppt_y"/>
                                              </p:val>
                                            </p:tav>
                                          </p:tavLst>
                                        </p:anim>
                                      </p:childTnLst>
                                    </p:cTn>
                                  </p:par>
                                  <p:par>
                                    <p:cTn id="34" presetID="2" presetClass="entr" presetSubtype="2" fill="hold" grpId="0" nodeType="withEffect" p14:presetBounceEnd="40000">
                                      <p:stCondLst>
                                        <p:cond delay="2000"/>
                                      </p:stCondLst>
                                      <p:childTnLst>
                                        <p:set>
                                          <p:cBhvr>
                                            <p:cTn id="35" dur="1" fill="hold">
                                              <p:stCondLst>
                                                <p:cond delay="0"/>
                                              </p:stCondLst>
                                            </p:cTn>
                                            <p:tgtEl>
                                              <p:spTgt spid="22"/>
                                            </p:tgtEl>
                                            <p:attrNameLst>
                                              <p:attrName>style.visibility</p:attrName>
                                            </p:attrNameLst>
                                          </p:cBhvr>
                                          <p:to>
                                            <p:strVal val="visible"/>
                                          </p:to>
                                        </p:set>
                                        <p:anim calcmode="lin" valueType="num" p14:bounceEnd="40000">
                                          <p:cBhvr additive="base">
                                            <p:cTn id="36" dur="50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14:presetBounceEnd="40000">
                                      <p:stCondLst>
                                        <p:cond delay="2000"/>
                                      </p:stCondLst>
                                      <p:childTnLst>
                                        <p:set>
                                          <p:cBhvr>
                                            <p:cTn id="39" dur="1" fill="hold">
                                              <p:stCondLst>
                                                <p:cond delay="0"/>
                                              </p:stCondLst>
                                            </p:cTn>
                                            <p:tgtEl>
                                              <p:spTgt spid="28"/>
                                            </p:tgtEl>
                                            <p:attrNameLst>
                                              <p:attrName>style.visibility</p:attrName>
                                            </p:attrNameLst>
                                          </p:cBhvr>
                                          <p:to>
                                            <p:strVal val="visible"/>
                                          </p:to>
                                        </p:set>
                                        <p:anim calcmode="lin" valueType="num" p14:bounceEnd="40000">
                                          <p:cBhvr additive="base">
                                            <p:cTn id="40" dur="50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8" fill="hold" grpId="0" nodeType="withEffect" p14:presetBounceEnd="40000">
                                      <p:stCondLst>
                                        <p:cond delay="2250"/>
                                      </p:stCondLst>
                                      <p:childTnLst>
                                        <p:set>
                                          <p:cBhvr>
                                            <p:cTn id="43" dur="1" fill="hold">
                                              <p:stCondLst>
                                                <p:cond delay="0"/>
                                              </p:stCondLst>
                                            </p:cTn>
                                            <p:tgtEl>
                                              <p:spTgt spid="29"/>
                                            </p:tgtEl>
                                            <p:attrNameLst>
                                              <p:attrName>style.visibility</p:attrName>
                                            </p:attrNameLst>
                                          </p:cBhvr>
                                          <p:to>
                                            <p:strVal val="visible"/>
                                          </p:to>
                                        </p:set>
                                        <p:anim calcmode="lin" valueType="num" p14:bounceEnd="40000">
                                          <p:cBhvr additive="base">
                                            <p:cTn id="44"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45" dur="500" fill="hold"/>
                                            <p:tgtEl>
                                              <p:spTgt spid="29"/>
                                            </p:tgtEl>
                                            <p:attrNameLst>
                                              <p:attrName>ppt_y</p:attrName>
                                            </p:attrNameLst>
                                          </p:cBhvr>
                                          <p:tavLst>
                                            <p:tav tm="0">
                                              <p:val>
                                                <p:strVal val="#ppt_y"/>
                                              </p:val>
                                            </p:tav>
                                            <p:tav tm="100000">
                                              <p:val>
                                                <p:strVal val="#ppt_y"/>
                                              </p:val>
                                            </p:tav>
                                          </p:tavLst>
                                        </p:anim>
                                      </p:childTnLst>
                                    </p:cTn>
                                  </p:par>
                                  <p:par>
                                    <p:cTn id="46" presetID="2" presetClass="entr" presetSubtype="1" fill="hold" grpId="0" nodeType="withEffect" p14:presetBounceEnd="40000">
                                      <p:stCondLst>
                                        <p:cond delay="2250"/>
                                      </p:stCondLst>
                                      <p:childTnLst>
                                        <p:set>
                                          <p:cBhvr>
                                            <p:cTn id="47" dur="1" fill="hold">
                                              <p:stCondLst>
                                                <p:cond delay="0"/>
                                              </p:stCondLst>
                                            </p:cTn>
                                            <p:tgtEl>
                                              <p:spTgt spid="19"/>
                                            </p:tgtEl>
                                            <p:attrNameLst>
                                              <p:attrName>style.visibility</p:attrName>
                                            </p:attrNameLst>
                                          </p:cBhvr>
                                          <p:to>
                                            <p:strVal val="visible"/>
                                          </p:to>
                                        </p:set>
                                        <p:anim calcmode="lin" valueType="num" p14:bounceEnd="40000">
                                          <p:cBhvr additive="base">
                                            <p:cTn id="48"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49" dur="500" fill="hold"/>
                                            <p:tgtEl>
                                              <p:spTgt spid="19"/>
                                            </p:tgtEl>
                                            <p:attrNameLst>
                                              <p:attrName>ppt_y</p:attrName>
                                            </p:attrNameLst>
                                          </p:cBhvr>
                                          <p:tavLst>
                                            <p:tav tm="0">
                                              <p:val>
                                                <p:strVal val="0-#ppt_h/2"/>
                                              </p:val>
                                            </p:tav>
                                            <p:tav tm="100000">
                                              <p:val>
                                                <p:strVal val="#ppt_y"/>
                                              </p:val>
                                            </p:tav>
                                          </p:tavLst>
                                        </p:anim>
                                      </p:childTnLst>
                                    </p:cTn>
                                  </p:par>
                                  <p:par>
                                    <p:cTn id="50" presetID="2" presetClass="entr" presetSubtype="2" fill="hold" grpId="0" nodeType="withEffect" p14:presetBounceEnd="40000">
                                      <p:stCondLst>
                                        <p:cond delay="2250"/>
                                      </p:stCondLst>
                                      <p:childTnLst>
                                        <p:set>
                                          <p:cBhvr>
                                            <p:cTn id="51" dur="1" fill="hold">
                                              <p:stCondLst>
                                                <p:cond delay="0"/>
                                              </p:stCondLst>
                                            </p:cTn>
                                            <p:tgtEl>
                                              <p:spTgt spid="21"/>
                                            </p:tgtEl>
                                            <p:attrNameLst>
                                              <p:attrName>style.visibility</p:attrName>
                                            </p:attrNameLst>
                                          </p:cBhvr>
                                          <p:to>
                                            <p:strVal val="visible"/>
                                          </p:to>
                                        </p:set>
                                        <p:anim calcmode="lin" valueType="num" p14:bounceEnd="40000">
                                          <p:cBhvr additive="base">
                                            <p:cTn id="52"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53" dur="500" fill="hold"/>
                                            <p:tgtEl>
                                              <p:spTgt spid="21"/>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14:presetBounceEnd="40000">
                                      <p:stCondLst>
                                        <p:cond delay="2250"/>
                                      </p:stCondLst>
                                      <p:childTnLst>
                                        <p:set>
                                          <p:cBhvr>
                                            <p:cTn id="55" dur="1" fill="hold">
                                              <p:stCondLst>
                                                <p:cond delay="0"/>
                                              </p:stCondLst>
                                            </p:cTn>
                                            <p:tgtEl>
                                              <p:spTgt spid="23"/>
                                            </p:tgtEl>
                                            <p:attrNameLst>
                                              <p:attrName>style.visibility</p:attrName>
                                            </p:attrNameLst>
                                          </p:cBhvr>
                                          <p:to>
                                            <p:strVal val="visible"/>
                                          </p:to>
                                        </p:set>
                                        <p:anim calcmode="lin" valueType="num" p14:bounceEnd="40000">
                                          <p:cBhvr additive="base">
                                            <p:cTn id="56" dur="500" fill="hold"/>
                                            <p:tgtEl>
                                              <p:spTgt spid="23"/>
                                            </p:tgtEl>
                                            <p:attrNameLst>
                                              <p:attrName>ppt_x</p:attrName>
                                            </p:attrNameLst>
                                          </p:cBhvr>
                                          <p:tavLst>
                                            <p:tav tm="0">
                                              <p:val>
                                                <p:strVal val="#ppt_x"/>
                                              </p:val>
                                            </p:tav>
                                            <p:tav tm="100000">
                                              <p:val>
                                                <p:strVal val="#ppt_x"/>
                                              </p:val>
                                            </p:tav>
                                          </p:tavLst>
                                        </p:anim>
                                        <p:anim calcmode="lin" valueType="num" p14:bounceEnd="40000">
                                          <p:cBhvr additive="base">
                                            <p:cTn id="57" dur="500" fill="hold"/>
                                            <p:tgtEl>
                                              <p:spTgt spid="23"/>
                                            </p:tgtEl>
                                            <p:attrNameLst>
                                              <p:attrName>ppt_y</p:attrName>
                                            </p:attrNameLst>
                                          </p:cBhvr>
                                          <p:tavLst>
                                            <p:tav tm="0">
                                              <p:val>
                                                <p:strVal val="1+#ppt_h/2"/>
                                              </p:val>
                                            </p:tav>
                                            <p:tav tm="100000">
                                              <p:val>
                                                <p:strVal val="#ppt_y"/>
                                              </p:val>
                                            </p:tav>
                                          </p:tavLst>
                                        </p:anim>
                                      </p:childTnLst>
                                    </p:cTn>
                                  </p:par>
                                  <p:par>
                                    <p:cTn id="58" presetID="53" presetClass="entr" presetSubtype="16" fill="hold" nodeType="withEffect">
                                      <p:stCondLst>
                                        <p:cond delay="275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par>
                                    <p:cTn id="63" presetID="53" presetClass="entr" presetSubtype="16" fill="hold" grpId="0" nodeType="withEffect">
                                      <p:stCondLst>
                                        <p:cond delay="275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ppt_w</p:attrName>
                                            </p:attrNameLst>
                                          </p:cBhvr>
                                          <p:tavLst>
                                            <p:tav tm="0">
                                              <p:val>
                                                <p:fltVal val="0"/>
                                              </p:val>
                                            </p:tav>
                                            <p:tav tm="100000">
                                              <p:val>
                                                <p:strVal val="#ppt_w"/>
                                              </p:val>
                                            </p:tav>
                                          </p:tavLst>
                                        </p:anim>
                                        <p:anim calcmode="lin" valueType="num">
                                          <p:cBhvr>
                                            <p:cTn id="66" dur="500" fill="hold"/>
                                            <p:tgtEl>
                                              <p:spTgt spid="37"/>
                                            </p:tgtEl>
                                            <p:attrNameLst>
                                              <p:attrName>ppt_h</p:attrName>
                                            </p:attrNameLst>
                                          </p:cBhvr>
                                          <p:tavLst>
                                            <p:tav tm="0">
                                              <p:val>
                                                <p:fltVal val="0"/>
                                              </p:val>
                                            </p:tav>
                                            <p:tav tm="100000">
                                              <p:val>
                                                <p:strVal val="#ppt_h"/>
                                              </p:val>
                                            </p:tav>
                                          </p:tavLst>
                                        </p:anim>
                                        <p:animEffect transition="in" filter="fade">
                                          <p:cBhvr>
                                            <p:cTn id="67" dur="500"/>
                                            <p:tgtEl>
                                              <p:spTgt spid="37"/>
                                            </p:tgtEl>
                                          </p:cBhvr>
                                        </p:animEffect>
                                      </p:childTnLst>
                                    </p:cTn>
                                  </p:par>
                                  <p:par>
                                    <p:cTn id="68" presetID="53" presetClass="entr" presetSubtype="16" fill="hold" nodeType="withEffect">
                                      <p:stCondLst>
                                        <p:cond delay="275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275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275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53" presetClass="entr" presetSubtype="16" fill="hold" grpId="0" nodeType="withEffect">
                                      <p:stCondLst>
                                        <p:cond delay="275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par>
                                    <p:cTn id="88" presetID="53" presetClass="entr" presetSubtype="16" fill="hold" grpId="0" nodeType="withEffect">
                                      <p:stCondLst>
                                        <p:cond delay="275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2750"/>
                                      </p:stCondLst>
                                      <p:childTnLst>
                                        <p:set>
                                          <p:cBhvr>
                                            <p:cTn id="94" dur="1" fill="hold">
                                              <p:stCondLst>
                                                <p:cond delay="0"/>
                                              </p:stCondLst>
                                            </p:cTn>
                                            <p:tgtEl>
                                              <p:spTgt spid="32"/>
                                            </p:tgtEl>
                                            <p:attrNameLst>
                                              <p:attrName>style.visibility</p:attrName>
                                            </p:attrNameLst>
                                          </p:cBhvr>
                                          <p:to>
                                            <p:strVal val="visible"/>
                                          </p:to>
                                        </p:set>
                                        <p:anim calcmode="lin" valueType="num">
                                          <p:cBhvr>
                                            <p:cTn id="95" dur="500" fill="hold"/>
                                            <p:tgtEl>
                                              <p:spTgt spid="32"/>
                                            </p:tgtEl>
                                            <p:attrNameLst>
                                              <p:attrName>ppt_w</p:attrName>
                                            </p:attrNameLst>
                                          </p:cBhvr>
                                          <p:tavLst>
                                            <p:tav tm="0">
                                              <p:val>
                                                <p:fltVal val="0"/>
                                              </p:val>
                                            </p:tav>
                                            <p:tav tm="100000">
                                              <p:val>
                                                <p:strVal val="#ppt_w"/>
                                              </p:val>
                                            </p:tav>
                                          </p:tavLst>
                                        </p:anim>
                                        <p:anim calcmode="lin" valueType="num">
                                          <p:cBhvr>
                                            <p:cTn id="96" dur="500" fill="hold"/>
                                            <p:tgtEl>
                                              <p:spTgt spid="32"/>
                                            </p:tgtEl>
                                            <p:attrNameLst>
                                              <p:attrName>ppt_h</p:attrName>
                                            </p:attrNameLst>
                                          </p:cBhvr>
                                          <p:tavLst>
                                            <p:tav tm="0">
                                              <p:val>
                                                <p:fltVal val="0"/>
                                              </p:val>
                                            </p:tav>
                                            <p:tav tm="100000">
                                              <p:val>
                                                <p:strVal val="#ppt_h"/>
                                              </p:val>
                                            </p:tav>
                                          </p:tavLst>
                                        </p:anim>
                                        <p:animEffect transition="in" filter="fade">
                                          <p:cBhvr>
                                            <p:cTn id="97" dur="500"/>
                                            <p:tgtEl>
                                              <p:spTgt spid="32"/>
                                            </p:tgtEl>
                                          </p:cBhvr>
                                        </p:animEffect>
                                      </p:childTnLst>
                                    </p:cTn>
                                  </p:par>
                                  <p:par>
                                    <p:cTn id="98" presetID="22" presetClass="entr" presetSubtype="2" fill="hold" grpId="0" nodeType="withEffect">
                                      <p:stCondLst>
                                        <p:cond delay="2750"/>
                                      </p:stCondLst>
                                      <p:childTnLst>
                                        <p:set>
                                          <p:cBhvr>
                                            <p:cTn id="99" dur="1" fill="hold">
                                              <p:stCondLst>
                                                <p:cond delay="0"/>
                                              </p:stCondLst>
                                            </p:cTn>
                                            <p:tgtEl>
                                              <p:spTgt spid="45"/>
                                            </p:tgtEl>
                                            <p:attrNameLst>
                                              <p:attrName>style.visibility</p:attrName>
                                            </p:attrNameLst>
                                          </p:cBhvr>
                                          <p:to>
                                            <p:strVal val="visible"/>
                                          </p:to>
                                        </p:set>
                                        <p:animEffect transition="in" filter="wipe(right)">
                                          <p:cBhvr>
                                            <p:cTn id="100" dur="500"/>
                                            <p:tgtEl>
                                              <p:spTgt spid="45"/>
                                            </p:tgtEl>
                                          </p:cBhvr>
                                        </p:animEffect>
                                      </p:childTnLst>
                                    </p:cTn>
                                  </p:par>
                                  <p:par>
                                    <p:cTn id="101" presetID="22" presetClass="entr" presetSubtype="2" fill="hold" grpId="0" nodeType="withEffect">
                                      <p:stCondLst>
                                        <p:cond delay="2750"/>
                                      </p:stCondLst>
                                      <p:childTnLst>
                                        <p:set>
                                          <p:cBhvr>
                                            <p:cTn id="102" dur="1" fill="hold">
                                              <p:stCondLst>
                                                <p:cond delay="0"/>
                                              </p:stCondLst>
                                            </p:cTn>
                                            <p:tgtEl>
                                              <p:spTgt spid="47"/>
                                            </p:tgtEl>
                                            <p:attrNameLst>
                                              <p:attrName>style.visibility</p:attrName>
                                            </p:attrNameLst>
                                          </p:cBhvr>
                                          <p:to>
                                            <p:strVal val="visible"/>
                                          </p:to>
                                        </p:set>
                                        <p:animEffect transition="in" filter="wipe(right)">
                                          <p:cBhvr>
                                            <p:cTn id="103" dur="500"/>
                                            <p:tgtEl>
                                              <p:spTgt spid="47"/>
                                            </p:tgtEl>
                                          </p:cBhvr>
                                        </p:animEffect>
                                      </p:childTnLst>
                                    </p:cTn>
                                  </p:par>
                                  <p:par>
                                    <p:cTn id="104" presetID="22" presetClass="entr" presetSubtype="8" fill="hold" grpId="0" nodeType="withEffect">
                                      <p:stCondLst>
                                        <p:cond delay="275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par>
                                    <p:cTn id="107" presetID="22" presetClass="entr" presetSubtype="8" fill="hold" grpId="0" nodeType="withEffect">
                                      <p:stCondLst>
                                        <p:cond delay="275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8" grpId="0" animBg="1"/>
          <p:bldP spid="29" grpId="0" animBg="1"/>
          <p:bldP spid="30" grpId="0" animBg="1"/>
          <p:bldP spid="31" grpId="0"/>
          <p:bldP spid="32" grpId="0"/>
          <p:bldP spid="33" grpId="0"/>
          <p:bldP spid="34" grpId="0"/>
          <p:bldP spid="36" grpId="0" animBg="1"/>
          <p:bldP spid="37" grpId="0" animBg="1"/>
          <p:bldP spid="44" grpId="0"/>
          <p:bldP spid="45" grpId="0"/>
          <p:bldP spid="46" grpId="0"/>
          <p:bldP spid="47" grpId="0"/>
          <p:bldP spid="55" grpId="0" animBg="1"/>
          <p:bldP spid="55" grpId="1" animBg="1"/>
          <p:bldP spid="56" grpId="0" animBg="1"/>
          <p:bldP spid="56" grpId="1" animBg="1"/>
          <p:bldP spid="60" grpId="0" animBg="1"/>
          <p:bldP spid="60" grpId="1" animBg="1"/>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6"/>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7"/>
                                            </p:tgtEl>
                                            <p:attrNameLst>
                                              <p:attrName>style.visibility</p:attrName>
                                            </p:attrNameLst>
                                          </p:cBhvr>
                                          <p:to>
                                            <p:strVal val="visible"/>
                                          </p:to>
                                        </p:set>
                                        <p:animEffect transition="in" filter="wipe(left)">
                                          <p:cBhvr>
                                            <p:cTn id="25" dur="1000"/>
                                            <p:tgtEl>
                                              <p:spTgt spid="57"/>
                                            </p:tgtEl>
                                          </p:cBhvr>
                                        </p:animEffect>
                                      </p:childTnLst>
                                    </p:cTn>
                                  </p:par>
                                  <p:par>
                                    <p:cTn id="26" presetID="2" presetClass="entr" presetSubtype="8" fill="hold" grpId="0" nodeType="withEffect">
                                      <p:stCondLst>
                                        <p:cond delay="20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1" fill="hold" grpId="0" nodeType="withEffect">
                                      <p:stCondLst>
                                        <p:cond delay="20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0-#ppt_h/2"/>
                                              </p:val>
                                            </p:tav>
                                            <p:tav tm="100000">
                                              <p:val>
                                                <p:strVal val="#ppt_y"/>
                                              </p:val>
                                            </p:tav>
                                          </p:tavLst>
                                        </p:anim>
                                      </p:childTnLst>
                                    </p:cTn>
                                  </p:par>
                                  <p:par>
                                    <p:cTn id="34" presetID="2" presetClass="entr" presetSubtype="2" fill="hold" grpId="0" nodeType="withEffect">
                                      <p:stCondLst>
                                        <p:cond delay="20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stCondLst>
                                        <p:cond delay="20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8" fill="hold" grpId="0" nodeType="withEffect">
                                      <p:stCondLst>
                                        <p:cond delay="225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0-#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par>
                                    <p:cTn id="46" presetID="2" presetClass="entr" presetSubtype="1" fill="hold" grpId="0" nodeType="withEffect">
                                      <p:stCondLst>
                                        <p:cond delay="225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0-#ppt_h/2"/>
                                              </p:val>
                                            </p:tav>
                                            <p:tav tm="100000">
                                              <p:val>
                                                <p:strVal val="#ppt_y"/>
                                              </p:val>
                                            </p:tav>
                                          </p:tavLst>
                                        </p:anim>
                                      </p:childTnLst>
                                    </p:cTn>
                                  </p:par>
                                  <p:par>
                                    <p:cTn id="50" presetID="2" presetClass="entr" presetSubtype="2" fill="hold" grpId="0" nodeType="withEffect">
                                      <p:stCondLst>
                                        <p:cond delay="225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1+#ppt_w/2"/>
                                              </p:val>
                                            </p:tav>
                                            <p:tav tm="100000">
                                              <p:val>
                                                <p:strVal val="#ppt_x"/>
                                              </p:val>
                                            </p:tav>
                                          </p:tavLst>
                                        </p:anim>
                                        <p:anim calcmode="lin" valueType="num">
                                          <p:cBhvr additive="base">
                                            <p:cTn id="53" dur="500" fill="hold"/>
                                            <p:tgtEl>
                                              <p:spTgt spid="21"/>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225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par>
                                    <p:cTn id="58" presetID="53" presetClass="entr" presetSubtype="16" fill="hold" nodeType="withEffect">
                                      <p:stCondLst>
                                        <p:cond delay="275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par>
                                    <p:cTn id="63" presetID="53" presetClass="entr" presetSubtype="16" fill="hold" grpId="0" nodeType="withEffect">
                                      <p:stCondLst>
                                        <p:cond delay="275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ppt_w</p:attrName>
                                            </p:attrNameLst>
                                          </p:cBhvr>
                                          <p:tavLst>
                                            <p:tav tm="0">
                                              <p:val>
                                                <p:fltVal val="0"/>
                                              </p:val>
                                            </p:tav>
                                            <p:tav tm="100000">
                                              <p:val>
                                                <p:strVal val="#ppt_w"/>
                                              </p:val>
                                            </p:tav>
                                          </p:tavLst>
                                        </p:anim>
                                        <p:anim calcmode="lin" valueType="num">
                                          <p:cBhvr>
                                            <p:cTn id="66" dur="500" fill="hold"/>
                                            <p:tgtEl>
                                              <p:spTgt spid="37"/>
                                            </p:tgtEl>
                                            <p:attrNameLst>
                                              <p:attrName>ppt_h</p:attrName>
                                            </p:attrNameLst>
                                          </p:cBhvr>
                                          <p:tavLst>
                                            <p:tav tm="0">
                                              <p:val>
                                                <p:fltVal val="0"/>
                                              </p:val>
                                            </p:tav>
                                            <p:tav tm="100000">
                                              <p:val>
                                                <p:strVal val="#ppt_h"/>
                                              </p:val>
                                            </p:tav>
                                          </p:tavLst>
                                        </p:anim>
                                        <p:animEffect transition="in" filter="fade">
                                          <p:cBhvr>
                                            <p:cTn id="67" dur="500"/>
                                            <p:tgtEl>
                                              <p:spTgt spid="37"/>
                                            </p:tgtEl>
                                          </p:cBhvr>
                                        </p:animEffect>
                                      </p:childTnLst>
                                    </p:cTn>
                                  </p:par>
                                  <p:par>
                                    <p:cTn id="68" presetID="53" presetClass="entr" presetSubtype="16" fill="hold" nodeType="withEffect">
                                      <p:stCondLst>
                                        <p:cond delay="275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275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275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53" presetClass="entr" presetSubtype="16" fill="hold" grpId="0" nodeType="withEffect">
                                      <p:stCondLst>
                                        <p:cond delay="275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par>
                                    <p:cTn id="88" presetID="53" presetClass="entr" presetSubtype="16" fill="hold" grpId="0" nodeType="withEffect">
                                      <p:stCondLst>
                                        <p:cond delay="275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2750"/>
                                      </p:stCondLst>
                                      <p:childTnLst>
                                        <p:set>
                                          <p:cBhvr>
                                            <p:cTn id="94" dur="1" fill="hold">
                                              <p:stCondLst>
                                                <p:cond delay="0"/>
                                              </p:stCondLst>
                                            </p:cTn>
                                            <p:tgtEl>
                                              <p:spTgt spid="32"/>
                                            </p:tgtEl>
                                            <p:attrNameLst>
                                              <p:attrName>style.visibility</p:attrName>
                                            </p:attrNameLst>
                                          </p:cBhvr>
                                          <p:to>
                                            <p:strVal val="visible"/>
                                          </p:to>
                                        </p:set>
                                        <p:anim calcmode="lin" valueType="num">
                                          <p:cBhvr>
                                            <p:cTn id="95" dur="500" fill="hold"/>
                                            <p:tgtEl>
                                              <p:spTgt spid="32"/>
                                            </p:tgtEl>
                                            <p:attrNameLst>
                                              <p:attrName>ppt_w</p:attrName>
                                            </p:attrNameLst>
                                          </p:cBhvr>
                                          <p:tavLst>
                                            <p:tav tm="0">
                                              <p:val>
                                                <p:fltVal val="0"/>
                                              </p:val>
                                            </p:tav>
                                            <p:tav tm="100000">
                                              <p:val>
                                                <p:strVal val="#ppt_w"/>
                                              </p:val>
                                            </p:tav>
                                          </p:tavLst>
                                        </p:anim>
                                        <p:anim calcmode="lin" valueType="num">
                                          <p:cBhvr>
                                            <p:cTn id="96" dur="500" fill="hold"/>
                                            <p:tgtEl>
                                              <p:spTgt spid="32"/>
                                            </p:tgtEl>
                                            <p:attrNameLst>
                                              <p:attrName>ppt_h</p:attrName>
                                            </p:attrNameLst>
                                          </p:cBhvr>
                                          <p:tavLst>
                                            <p:tav tm="0">
                                              <p:val>
                                                <p:fltVal val="0"/>
                                              </p:val>
                                            </p:tav>
                                            <p:tav tm="100000">
                                              <p:val>
                                                <p:strVal val="#ppt_h"/>
                                              </p:val>
                                            </p:tav>
                                          </p:tavLst>
                                        </p:anim>
                                        <p:animEffect transition="in" filter="fade">
                                          <p:cBhvr>
                                            <p:cTn id="97" dur="500"/>
                                            <p:tgtEl>
                                              <p:spTgt spid="32"/>
                                            </p:tgtEl>
                                          </p:cBhvr>
                                        </p:animEffect>
                                      </p:childTnLst>
                                    </p:cTn>
                                  </p:par>
                                  <p:par>
                                    <p:cTn id="98" presetID="22" presetClass="entr" presetSubtype="2" fill="hold" grpId="0" nodeType="withEffect">
                                      <p:stCondLst>
                                        <p:cond delay="2750"/>
                                      </p:stCondLst>
                                      <p:childTnLst>
                                        <p:set>
                                          <p:cBhvr>
                                            <p:cTn id="99" dur="1" fill="hold">
                                              <p:stCondLst>
                                                <p:cond delay="0"/>
                                              </p:stCondLst>
                                            </p:cTn>
                                            <p:tgtEl>
                                              <p:spTgt spid="45"/>
                                            </p:tgtEl>
                                            <p:attrNameLst>
                                              <p:attrName>style.visibility</p:attrName>
                                            </p:attrNameLst>
                                          </p:cBhvr>
                                          <p:to>
                                            <p:strVal val="visible"/>
                                          </p:to>
                                        </p:set>
                                        <p:animEffect transition="in" filter="wipe(right)">
                                          <p:cBhvr>
                                            <p:cTn id="100" dur="500"/>
                                            <p:tgtEl>
                                              <p:spTgt spid="45"/>
                                            </p:tgtEl>
                                          </p:cBhvr>
                                        </p:animEffect>
                                      </p:childTnLst>
                                    </p:cTn>
                                  </p:par>
                                  <p:par>
                                    <p:cTn id="101" presetID="22" presetClass="entr" presetSubtype="2" fill="hold" grpId="0" nodeType="withEffect">
                                      <p:stCondLst>
                                        <p:cond delay="2750"/>
                                      </p:stCondLst>
                                      <p:childTnLst>
                                        <p:set>
                                          <p:cBhvr>
                                            <p:cTn id="102" dur="1" fill="hold">
                                              <p:stCondLst>
                                                <p:cond delay="0"/>
                                              </p:stCondLst>
                                            </p:cTn>
                                            <p:tgtEl>
                                              <p:spTgt spid="47"/>
                                            </p:tgtEl>
                                            <p:attrNameLst>
                                              <p:attrName>style.visibility</p:attrName>
                                            </p:attrNameLst>
                                          </p:cBhvr>
                                          <p:to>
                                            <p:strVal val="visible"/>
                                          </p:to>
                                        </p:set>
                                        <p:animEffect transition="in" filter="wipe(right)">
                                          <p:cBhvr>
                                            <p:cTn id="103" dur="500"/>
                                            <p:tgtEl>
                                              <p:spTgt spid="47"/>
                                            </p:tgtEl>
                                          </p:cBhvr>
                                        </p:animEffect>
                                      </p:childTnLst>
                                    </p:cTn>
                                  </p:par>
                                  <p:par>
                                    <p:cTn id="104" presetID="22" presetClass="entr" presetSubtype="8" fill="hold" grpId="0" nodeType="withEffect">
                                      <p:stCondLst>
                                        <p:cond delay="275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par>
                                    <p:cTn id="107" presetID="22" presetClass="entr" presetSubtype="8" fill="hold" grpId="0" nodeType="withEffect">
                                      <p:stCondLst>
                                        <p:cond delay="275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8" grpId="0" animBg="1"/>
          <p:bldP spid="29" grpId="0" animBg="1"/>
          <p:bldP spid="30" grpId="0" animBg="1"/>
          <p:bldP spid="31" grpId="0"/>
          <p:bldP spid="32" grpId="0"/>
          <p:bldP spid="33" grpId="0"/>
          <p:bldP spid="34" grpId="0"/>
          <p:bldP spid="36" grpId="0" animBg="1"/>
          <p:bldP spid="37" grpId="0" animBg="1"/>
          <p:bldP spid="44" grpId="0"/>
          <p:bldP spid="45" grpId="0"/>
          <p:bldP spid="46" grpId="0"/>
          <p:bldP spid="47" grpId="0"/>
          <p:bldP spid="55" grpId="0" animBg="1"/>
          <p:bldP spid="55" grpId="1" animBg="1"/>
          <p:bldP spid="56" grpId="0" animBg="1"/>
          <p:bldP spid="56" grpId="1" animBg="1"/>
          <p:bldP spid="60" grpId="0" animBg="1"/>
          <p:bldP spid="60" grpId="1" animBg="1"/>
          <p:bldP spid="6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2"/>
          <p:cNvGrpSpPr/>
          <p:nvPr/>
        </p:nvGrpSpPr>
        <p:grpSpPr>
          <a:xfrm>
            <a:off x="4731789" y="2920259"/>
            <a:ext cx="2044652" cy="857177"/>
            <a:chOff x="3326751" y="2376208"/>
            <a:chExt cx="1661787" cy="696455"/>
          </a:xfrm>
          <a:solidFill>
            <a:srgbClr val="18478F"/>
          </a:solidFill>
        </p:grpSpPr>
        <p:grpSp>
          <p:nvGrpSpPr>
            <p:cNvPr id="3" name="组合 293"/>
            <p:cNvGrpSpPr/>
            <p:nvPr/>
          </p:nvGrpSpPr>
          <p:grpSpPr>
            <a:xfrm>
              <a:off x="3326751" y="2376208"/>
              <a:ext cx="1661787" cy="696455"/>
              <a:chOff x="3326751" y="2376208"/>
              <a:chExt cx="1661787" cy="696455"/>
            </a:xfrm>
            <a:grpFill/>
          </p:grpSpPr>
          <p:grpSp>
            <p:nvGrpSpPr>
              <p:cNvPr id="4" name="组合 295"/>
              <p:cNvGrpSpPr/>
              <p:nvPr/>
            </p:nvGrpSpPr>
            <p:grpSpPr>
              <a:xfrm>
                <a:off x="3328062" y="2376208"/>
                <a:ext cx="1660476" cy="696455"/>
                <a:chOff x="2402657" y="2641425"/>
                <a:chExt cx="2044381" cy="857475"/>
              </a:xfrm>
              <a:grpFill/>
              <a:effectLst>
                <a:outerShdw blurRad="292100" dist="419100" dir="6540000" algn="tl" rotWithShape="0">
                  <a:prstClr val="black">
                    <a:alpha val="40000"/>
                  </a:prstClr>
                </a:outerShdw>
              </a:effectLst>
            </p:grpSpPr>
            <p:sp>
              <p:nvSpPr>
                <p:cNvPr id="298" name="矩形 2"/>
                <p:cNvSpPr/>
                <p:nvPr/>
              </p:nvSpPr>
              <p:spPr>
                <a:xfrm>
                  <a:off x="2403013" y="2921205"/>
                  <a:ext cx="1412226" cy="575985"/>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7766 h 580315"/>
                    <a:gd name="connsiteX1" fmla="*/ 1473795 w 1473795"/>
                    <a:gd name="connsiteY1" fmla="*/ 486873 h 580315"/>
                    <a:gd name="connsiteX2" fmla="*/ 1459508 w 1473795"/>
                    <a:gd name="connsiteY2" fmla="*/ 580315 h 580315"/>
                    <a:gd name="connsiteX3" fmla="*/ 19050 w 1473795"/>
                    <a:gd name="connsiteY3" fmla="*/ 115971 h 580315"/>
                    <a:gd name="connsiteX4" fmla="*/ 0 w 1473795"/>
                    <a:gd name="connsiteY4" fmla="*/ 17766 h 580315"/>
                    <a:gd name="connsiteX0" fmla="*/ 0 w 1473795"/>
                    <a:gd name="connsiteY0" fmla="*/ 19413 h 581962"/>
                    <a:gd name="connsiteX1" fmla="*/ 1473795 w 1473795"/>
                    <a:gd name="connsiteY1" fmla="*/ 488520 h 581962"/>
                    <a:gd name="connsiteX2" fmla="*/ 1459508 w 1473795"/>
                    <a:gd name="connsiteY2" fmla="*/ 581962 h 581962"/>
                    <a:gd name="connsiteX3" fmla="*/ 19050 w 1473795"/>
                    <a:gd name="connsiteY3" fmla="*/ 117618 h 581962"/>
                    <a:gd name="connsiteX4" fmla="*/ 0 w 1473795"/>
                    <a:gd name="connsiteY4" fmla="*/ 19413 h 581962"/>
                    <a:gd name="connsiteX0" fmla="*/ 0 w 1473795"/>
                    <a:gd name="connsiteY0" fmla="*/ 19413 h 581962"/>
                    <a:gd name="connsiteX1" fmla="*/ 1473795 w 1473795"/>
                    <a:gd name="connsiteY1" fmla="*/ 488520 h 581962"/>
                    <a:gd name="connsiteX2" fmla="*/ 1459508 w 1473795"/>
                    <a:gd name="connsiteY2" fmla="*/ 581962 h 581962"/>
                    <a:gd name="connsiteX3" fmla="*/ 19050 w 1473795"/>
                    <a:gd name="connsiteY3" fmla="*/ 117618 h 581962"/>
                    <a:gd name="connsiteX4" fmla="*/ 0 w 1473795"/>
                    <a:gd name="connsiteY4" fmla="*/ 19413 h 581962"/>
                    <a:gd name="connsiteX0" fmla="*/ 0 w 1473795"/>
                    <a:gd name="connsiteY0" fmla="*/ 19413 h 581962"/>
                    <a:gd name="connsiteX1" fmla="*/ 1473795 w 1473795"/>
                    <a:gd name="connsiteY1" fmla="*/ 488520 h 581962"/>
                    <a:gd name="connsiteX2" fmla="*/ 1459508 w 1473795"/>
                    <a:gd name="connsiteY2" fmla="*/ 581962 h 581962"/>
                    <a:gd name="connsiteX3" fmla="*/ 19050 w 1473795"/>
                    <a:gd name="connsiteY3" fmla="*/ 117618 h 581962"/>
                    <a:gd name="connsiteX4" fmla="*/ 0 w 1473795"/>
                    <a:gd name="connsiteY4" fmla="*/ 19413 h 581962"/>
                    <a:gd name="connsiteX0" fmla="*/ 0 w 1473795"/>
                    <a:gd name="connsiteY0" fmla="*/ 20094 h 582643"/>
                    <a:gd name="connsiteX1" fmla="*/ 1473795 w 1473795"/>
                    <a:gd name="connsiteY1" fmla="*/ 489201 h 582643"/>
                    <a:gd name="connsiteX2" fmla="*/ 1459508 w 1473795"/>
                    <a:gd name="connsiteY2" fmla="*/ 582643 h 582643"/>
                    <a:gd name="connsiteX3" fmla="*/ 19050 w 1473795"/>
                    <a:gd name="connsiteY3" fmla="*/ 118299 h 582643"/>
                    <a:gd name="connsiteX4" fmla="*/ 0 w 1473795"/>
                    <a:gd name="connsiteY4" fmla="*/ 20094 h 582643"/>
                    <a:gd name="connsiteX0" fmla="*/ 45450 w 1454745"/>
                    <a:gd name="connsiteY0" fmla="*/ 20348 h 579965"/>
                    <a:gd name="connsiteX1" fmla="*/ 1454745 w 1454745"/>
                    <a:gd name="connsiteY1" fmla="*/ 486523 h 579965"/>
                    <a:gd name="connsiteX2" fmla="*/ 1440458 w 1454745"/>
                    <a:gd name="connsiteY2" fmla="*/ 579965 h 579965"/>
                    <a:gd name="connsiteX3" fmla="*/ 0 w 1454745"/>
                    <a:gd name="connsiteY3" fmla="*/ 115621 h 579965"/>
                    <a:gd name="connsiteX4" fmla="*/ 45450 w 1454745"/>
                    <a:gd name="connsiteY4" fmla="*/ 20348 h 579965"/>
                    <a:gd name="connsiteX0" fmla="*/ 0 w 1409295"/>
                    <a:gd name="connsiteY0" fmla="*/ 20348 h 579965"/>
                    <a:gd name="connsiteX1" fmla="*/ 1409295 w 1409295"/>
                    <a:gd name="connsiteY1" fmla="*/ 486523 h 579965"/>
                    <a:gd name="connsiteX2" fmla="*/ 1395008 w 1409295"/>
                    <a:gd name="connsiteY2" fmla="*/ 579965 h 579965"/>
                    <a:gd name="connsiteX3" fmla="*/ 24913 w 1409295"/>
                    <a:gd name="connsiteY3" fmla="*/ 115621 h 579965"/>
                    <a:gd name="connsiteX4" fmla="*/ 0 w 1409295"/>
                    <a:gd name="connsiteY4" fmla="*/ 20348 h 579965"/>
                    <a:gd name="connsiteX0" fmla="*/ 0 w 1409295"/>
                    <a:gd name="connsiteY0" fmla="*/ 11135 h 570752"/>
                    <a:gd name="connsiteX1" fmla="*/ 1409295 w 1409295"/>
                    <a:gd name="connsiteY1" fmla="*/ 477310 h 570752"/>
                    <a:gd name="connsiteX2" fmla="*/ 1395008 w 1409295"/>
                    <a:gd name="connsiteY2" fmla="*/ 570752 h 570752"/>
                    <a:gd name="connsiteX3" fmla="*/ 24913 w 1409295"/>
                    <a:gd name="connsiteY3" fmla="*/ 106408 h 570752"/>
                    <a:gd name="connsiteX4" fmla="*/ 0 w 1409295"/>
                    <a:gd name="connsiteY4" fmla="*/ 11135 h 570752"/>
                    <a:gd name="connsiteX0" fmla="*/ 0 w 1409295"/>
                    <a:gd name="connsiteY0" fmla="*/ 11135 h 570752"/>
                    <a:gd name="connsiteX1" fmla="*/ 1409295 w 1409295"/>
                    <a:gd name="connsiteY1" fmla="*/ 477310 h 570752"/>
                    <a:gd name="connsiteX2" fmla="*/ 1395008 w 1409295"/>
                    <a:gd name="connsiteY2" fmla="*/ 570752 h 570752"/>
                    <a:gd name="connsiteX3" fmla="*/ 24913 w 1409295"/>
                    <a:gd name="connsiteY3" fmla="*/ 106408 h 570752"/>
                    <a:gd name="connsiteX4" fmla="*/ 0 w 1409295"/>
                    <a:gd name="connsiteY4" fmla="*/ 11135 h 570752"/>
                    <a:gd name="connsiteX0" fmla="*/ 0 w 1409295"/>
                    <a:gd name="connsiteY0" fmla="*/ 16139 h 575756"/>
                    <a:gd name="connsiteX1" fmla="*/ 1409295 w 1409295"/>
                    <a:gd name="connsiteY1" fmla="*/ 482314 h 575756"/>
                    <a:gd name="connsiteX2" fmla="*/ 1395008 w 1409295"/>
                    <a:gd name="connsiteY2" fmla="*/ 575756 h 575756"/>
                    <a:gd name="connsiteX3" fmla="*/ 24913 w 1409295"/>
                    <a:gd name="connsiteY3" fmla="*/ 111412 h 575756"/>
                    <a:gd name="connsiteX4" fmla="*/ 0 w 1409295"/>
                    <a:gd name="connsiteY4" fmla="*/ 16139 h 575756"/>
                    <a:gd name="connsiteX0" fmla="*/ 0 w 1412226"/>
                    <a:gd name="connsiteY0" fmla="*/ 16368 h 575985"/>
                    <a:gd name="connsiteX1" fmla="*/ 1412226 w 1412226"/>
                    <a:gd name="connsiteY1" fmla="*/ 479612 h 575985"/>
                    <a:gd name="connsiteX2" fmla="*/ 1395008 w 1412226"/>
                    <a:gd name="connsiteY2" fmla="*/ 575985 h 575985"/>
                    <a:gd name="connsiteX3" fmla="*/ 24913 w 1412226"/>
                    <a:gd name="connsiteY3" fmla="*/ 111641 h 575985"/>
                    <a:gd name="connsiteX4" fmla="*/ 0 w 1412226"/>
                    <a:gd name="connsiteY4" fmla="*/ 16368 h 57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226" h="575985">
                      <a:moveTo>
                        <a:pt x="0" y="16368"/>
                      </a:moveTo>
                      <a:cubicBezTo>
                        <a:pt x="629905" y="-45300"/>
                        <a:pt x="977447" y="58424"/>
                        <a:pt x="1412226" y="479612"/>
                      </a:cubicBezTo>
                      <a:lnTo>
                        <a:pt x="1395008" y="575985"/>
                      </a:lnTo>
                      <a:cubicBezTo>
                        <a:pt x="885858" y="110898"/>
                        <a:pt x="559017" y="54492"/>
                        <a:pt x="24913" y="111641"/>
                      </a:cubicBezTo>
                      <a:lnTo>
                        <a:pt x="0" y="16368"/>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299" name="矩形 3"/>
                <p:cNvSpPr/>
                <p:nvPr/>
              </p:nvSpPr>
              <p:spPr>
                <a:xfrm>
                  <a:off x="3796779" y="3026840"/>
                  <a:ext cx="648642" cy="472060"/>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1241573"/>
                    <a:gd name="connsiteY0" fmla="*/ 481013 h 553021"/>
                    <a:gd name="connsiteX1" fmla="*/ 1241573 w 1241573"/>
                    <a:gd name="connsiteY1" fmla="*/ 0 h 553021"/>
                    <a:gd name="connsiteX2" fmla="*/ 720080 w 1241573"/>
                    <a:gd name="connsiteY2" fmla="*/ 553021 h 553021"/>
                    <a:gd name="connsiteX3" fmla="*/ 0 w 1241573"/>
                    <a:gd name="connsiteY3" fmla="*/ 553021 h 553021"/>
                    <a:gd name="connsiteX4" fmla="*/ 0 w 1241573"/>
                    <a:gd name="connsiteY4" fmla="*/ 481013 h 553021"/>
                    <a:gd name="connsiteX0" fmla="*/ 0 w 1246336"/>
                    <a:gd name="connsiteY0" fmla="*/ 481013 h 553021"/>
                    <a:gd name="connsiteX1" fmla="*/ 1241573 w 1246336"/>
                    <a:gd name="connsiteY1" fmla="*/ 0 h 553021"/>
                    <a:gd name="connsiteX2" fmla="*/ 1246336 w 1246336"/>
                    <a:gd name="connsiteY2" fmla="*/ 81533 h 553021"/>
                    <a:gd name="connsiteX3" fmla="*/ 0 w 1246336"/>
                    <a:gd name="connsiteY3" fmla="*/ 553021 h 553021"/>
                    <a:gd name="connsiteX4" fmla="*/ 0 w 1246336"/>
                    <a:gd name="connsiteY4" fmla="*/ 481013 h 553021"/>
                    <a:gd name="connsiteX0" fmla="*/ 0 w 1246336"/>
                    <a:gd name="connsiteY0" fmla="*/ 481013 h 595884"/>
                    <a:gd name="connsiteX1" fmla="*/ 1241573 w 1246336"/>
                    <a:gd name="connsiteY1" fmla="*/ 0 h 595884"/>
                    <a:gd name="connsiteX2" fmla="*/ 1246336 w 1246336"/>
                    <a:gd name="connsiteY2" fmla="*/ 81533 h 595884"/>
                    <a:gd name="connsiteX3" fmla="*/ 19050 w 1246336"/>
                    <a:gd name="connsiteY3" fmla="*/ 595884 h 595884"/>
                    <a:gd name="connsiteX4" fmla="*/ 0 w 1246336"/>
                    <a:gd name="connsiteY4" fmla="*/ 481013 h 595884"/>
                    <a:gd name="connsiteX0" fmla="*/ 0 w 1246336"/>
                    <a:gd name="connsiteY0" fmla="*/ 481013 h 481013"/>
                    <a:gd name="connsiteX1" fmla="*/ 1241573 w 1246336"/>
                    <a:gd name="connsiteY1" fmla="*/ 0 h 481013"/>
                    <a:gd name="connsiteX2" fmla="*/ 1246336 w 1246336"/>
                    <a:gd name="connsiteY2" fmla="*/ 81533 h 481013"/>
                    <a:gd name="connsiteX3" fmla="*/ 585788 w 1246336"/>
                    <a:gd name="connsiteY3" fmla="*/ 462534 h 481013"/>
                    <a:gd name="connsiteX4" fmla="*/ 0 w 1246336"/>
                    <a:gd name="connsiteY4" fmla="*/ 481013 h 481013"/>
                    <a:gd name="connsiteX0" fmla="*/ 26193 w 660548"/>
                    <a:gd name="connsiteY0" fmla="*/ 373856 h 462534"/>
                    <a:gd name="connsiteX1" fmla="*/ 655785 w 660548"/>
                    <a:gd name="connsiteY1" fmla="*/ 0 h 462534"/>
                    <a:gd name="connsiteX2" fmla="*/ 660548 w 660548"/>
                    <a:gd name="connsiteY2" fmla="*/ 81533 h 462534"/>
                    <a:gd name="connsiteX3" fmla="*/ 0 w 660548"/>
                    <a:gd name="connsiteY3" fmla="*/ 462534 h 462534"/>
                    <a:gd name="connsiteX4" fmla="*/ 26193 w 660548"/>
                    <a:gd name="connsiteY4" fmla="*/ 373856 h 462534"/>
                    <a:gd name="connsiteX0" fmla="*/ 38099 w 672454"/>
                    <a:gd name="connsiteY0" fmla="*/ 373856 h 460153"/>
                    <a:gd name="connsiteX1" fmla="*/ 667691 w 672454"/>
                    <a:gd name="connsiteY1" fmla="*/ 0 h 460153"/>
                    <a:gd name="connsiteX2" fmla="*/ 672454 w 672454"/>
                    <a:gd name="connsiteY2" fmla="*/ 81533 h 460153"/>
                    <a:gd name="connsiteX3" fmla="*/ 0 w 672454"/>
                    <a:gd name="connsiteY3" fmla="*/ 460153 h 460153"/>
                    <a:gd name="connsiteX4" fmla="*/ 38099 w 672454"/>
                    <a:gd name="connsiteY4" fmla="*/ 373856 h 460153"/>
                    <a:gd name="connsiteX0" fmla="*/ 14287 w 648642"/>
                    <a:gd name="connsiteY0" fmla="*/ 373856 h 460153"/>
                    <a:gd name="connsiteX1" fmla="*/ 643879 w 648642"/>
                    <a:gd name="connsiteY1" fmla="*/ 0 h 460153"/>
                    <a:gd name="connsiteX2" fmla="*/ 648642 w 648642"/>
                    <a:gd name="connsiteY2" fmla="*/ 81533 h 460153"/>
                    <a:gd name="connsiteX3" fmla="*/ 0 w 648642"/>
                    <a:gd name="connsiteY3" fmla="*/ 460153 h 460153"/>
                    <a:gd name="connsiteX4" fmla="*/ 14287 w 648642"/>
                    <a:gd name="connsiteY4" fmla="*/ 373856 h 460153"/>
                    <a:gd name="connsiteX0" fmla="*/ 19050 w 653405"/>
                    <a:gd name="connsiteY0" fmla="*/ 373856 h 472060"/>
                    <a:gd name="connsiteX1" fmla="*/ 648642 w 653405"/>
                    <a:gd name="connsiteY1" fmla="*/ 0 h 472060"/>
                    <a:gd name="connsiteX2" fmla="*/ 653405 w 653405"/>
                    <a:gd name="connsiteY2" fmla="*/ 81533 h 472060"/>
                    <a:gd name="connsiteX3" fmla="*/ 0 w 653405"/>
                    <a:gd name="connsiteY3" fmla="*/ 472060 h 472060"/>
                    <a:gd name="connsiteX4" fmla="*/ 19050 w 653405"/>
                    <a:gd name="connsiteY4" fmla="*/ 373856 h 472060"/>
                    <a:gd name="connsiteX0" fmla="*/ 19050 w 648642"/>
                    <a:gd name="connsiteY0" fmla="*/ 373856 h 472060"/>
                    <a:gd name="connsiteX1" fmla="*/ 648642 w 648642"/>
                    <a:gd name="connsiteY1" fmla="*/ 0 h 472060"/>
                    <a:gd name="connsiteX2" fmla="*/ 620068 w 648642"/>
                    <a:gd name="connsiteY2" fmla="*/ 83915 h 472060"/>
                    <a:gd name="connsiteX3" fmla="*/ 0 w 648642"/>
                    <a:gd name="connsiteY3" fmla="*/ 472060 h 472060"/>
                    <a:gd name="connsiteX4" fmla="*/ 19050 w 648642"/>
                    <a:gd name="connsiteY4" fmla="*/ 373856 h 47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642" h="472060">
                      <a:moveTo>
                        <a:pt x="19050" y="373856"/>
                      </a:moveTo>
                      <a:lnTo>
                        <a:pt x="648642" y="0"/>
                      </a:lnTo>
                      <a:lnTo>
                        <a:pt x="620068" y="83915"/>
                      </a:lnTo>
                      <a:lnTo>
                        <a:pt x="0" y="472060"/>
                      </a:lnTo>
                      <a:lnTo>
                        <a:pt x="19050" y="373856"/>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00" name="矩形 1"/>
                <p:cNvSpPr/>
                <p:nvPr/>
              </p:nvSpPr>
              <p:spPr>
                <a:xfrm>
                  <a:off x="2402657" y="2641425"/>
                  <a:ext cx="2044381" cy="774800"/>
                </a:xfrm>
                <a:custGeom>
                  <a:avLst/>
                  <a:gdLst>
                    <a:gd name="connsiteX0" fmla="*/ 0 w 1296144"/>
                    <a:gd name="connsiteY0" fmla="*/ 0 h 648072"/>
                    <a:gd name="connsiteX1" fmla="*/ 1296144 w 1296144"/>
                    <a:gd name="connsiteY1" fmla="*/ 0 h 648072"/>
                    <a:gd name="connsiteX2" fmla="*/ 1296144 w 1296144"/>
                    <a:gd name="connsiteY2" fmla="*/ 648072 h 648072"/>
                    <a:gd name="connsiteX3" fmla="*/ 0 w 1296144"/>
                    <a:gd name="connsiteY3" fmla="*/ 648072 h 648072"/>
                    <a:gd name="connsiteX4" fmla="*/ 0 w 1296144"/>
                    <a:gd name="connsiteY4" fmla="*/ 0 h 648072"/>
                    <a:gd name="connsiteX0" fmla="*/ 802481 w 2098625"/>
                    <a:gd name="connsiteY0" fmla="*/ 0 h 648072"/>
                    <a:gd name="connsiteX1" fmla="*/ 2098625 w 2098625"/>
                    <a:gd name="connsiteY1" fmla="*/ 0 h 648072"/>
                    <a:gd name="connsiteX2" fmla="*/ 2098625 w 2098625"/>
                    <a:gd name="connsiteY2" fmla="*/ 648072 h 648072"/>
                    <a:gd name="connsiteX3" fmla="*/ 0 w 2098625"/>
                    <a:gd name="connsiteY3" fmla="*/ 219447 h 648072"/>
                    <a:gd name="connsiteX4" fmla="*/ 802481 w 2098625"/>
                    <a:gd name="connsiteY4" fmla="*/ 0 h 648072"/>
                    <a:gd name="connsiteX0" fmla="*/ 969169 w 2098625"/>
                    <a:gd name="connsiteY0" fmla="*/ 0 h 721891"/>
                    <a:gd name="connsiteX1" fmla="*/ 2098625 w 2098625"/>
                    <a:gd name="connsiteY1" fmla="*/ 73819 h 721891"/>
                    <a:gd name="connsiteX2" fmla="*/ 2098625 w 2098625"/>
                    <a:gd name="connsiteY2" fmla="*/ 721891 h 721891"/>
                    <a:gd name="connsiteX3" fmla="*/ 0 w 2098625"/>
                    <a:gd name="connsiteY3" fmla="*/ 293266 h 721891"/>
                    <a:gd name="connsiteX4" fmla="*/ 969169 w 2098625"/>
                    <a:gd name="connsiteY4" fmla="*/ 0 h 721891"/>
                    <a:gd name="connsiteX0" fmla="*/ 969169 w 2098625"/>
                    <a:gd name="connsiteY0" fmla="*/ 0 h 764754"/>
                    <a:gd name="connsiteX1" fmla="*/ 2098625 w 2098625"/>
                    <a:gd name="connsiteY1" fmla="*/ 73819 h 764754"/>
                    <a:gd name="connsiteX2" fmla="*/ 1491407 w 2098625"/>
                    <a:gd name="connsiteY2" fmla="*/ 764754 h 764754"/>
                    <a:gd name="connsiteX3" fmla="*/ 0 w 2098625"/>
                    <a:gd name="connsiteY3" fmla="*/ 293266 h 764754"/>
                    <a:gd name="connsiteX4" fmla="*/ 969169 w 2098625"/>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2072 h 766826"/>
                    <a:gd name="connsiteX1" fmla="*/ 2101006 w 2101006"/>
                    <a:gd name="connsiteY1" fmla="*/ 392598 h 766826"/>
                    <a:gd name="connsiteX2" fmla="*/ 1491407 w 2101006"/>
                    <a:gd name="connsiteY2" fmla="*/ 766826 h 766826"/>
                    <a:gd name="connsiteX3" fmla="*/ 0 w 2101006"/>
                    <a:gd name="connsiteY3" fmla="*/ 295338 h 766826"/>
                    <a:gd name="connsiteX4" fmla="*/ 969169 w 2101006"/>
                    <a:gd name="connsiteY4" fmla="*/ 2072 h 766826"/>
                    <a:gd name="connsiteX0" fmla="*/ 969169 w 2117675"/>
                    <a:gd name="connsiteY0" fmla="*/ 2158 h 766912"/>
                    <a:gd name="connsiteX1" fmla="*/ 2117675 w 2117675"/>
                    <a:gd name="connsiteY1" fmla="*/ 387922 h 766912"/>
                    <a:gd name="connsiteX2" fmla="*/ 1491407 w 2117675"/>
                    <a:gd name="connsiteY2" fmla="*/ 766912 h 766912"/>
                    <a:gd name="connsiteX3" fmla="*/ 0 w 2117675"/>
                    <a:gd name="connsiteY3" fmla="*/ 295424 h 766912"/>
                    <a:gd name="connsiteX4" fmla="*/ 969169 w 2117675"/>
                    <a:gd name="connsiteY4" fmla="*/ 2158 h 766912"/>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 name="connsiteX0" fmla="*/ 913466 w 2061972"/>
                    <a:gd name="connsiteY0" fmla="*/ 5624 h 779904"/>
                    <a:gd name="connsiteX1" fmla="*/ 2061972 w 2061972"/>
                    <a:gd name="connsiteY1" fmla="*/ 391388 h 779904"/>
                    <a:gd name="connsiteX2" fmla="*/ 1421416 w 2061972"/>
                    <a:gd name="connsiteY2" fmla="*/ 779904 h 779904"/>
                    <a:gd name="connsiteX3" fmla="*/ 0 w 2061972"/>
                    <a:gd name="connsiteY3" fmla="*/ 310617 h 779904"/>
                    <a:gd name="connsiteX4" fmla="*/ 913466 w 2061972"/>
                    <a:gd name="connsiteY4" fmla="*/ 5624 h 779904"/>
                    <a:gd name="connsiteX0" fmla="*/ 954511 w 2061972"/>
                    <a:gd name="connsiteY0" fmla="*/ 5737 h 777085"/>
                    <a:gd name="connsiteX1" fmla="*/ 2061972 w 2061972"/>
                    <a:gd name="connsiteY1" fmla="*/ 388569 h 777085"/>
                    <a:gd name="connsiteX2" fmla="*/ 1421416 w 2061972"/>
                    <a:gd name="connsiteY2" fmla="*/ 777085 h 777085"/>
                    <a:gd name="connsiteX3" fmla="*/ 0 w 2061972"/>
                    <a:gd name="connsiteY3" fmla="*/ 307798 h 777085"/>
                    <a:gd name="connsiteX4" fmla="*/ 954511 w 2061972"/>
                    <a:gd name="connsiteY4" fmla="*/ 5737 h 777085"/>
                    <a:gd name="connsiteX0" fmla="*/ 954511 w 2061972"/>
                    <a:gd name="connsiteY0" fmla="*/ 3453 h 774801"/>
                    <a:gd name="connsiteX1" fmla="*/ 2061972 w 2061972"/>
                    <a:gd name="connsiteY1" fmla="*/ 386285 h 774801"/>
                    <a:gd name="connsiteX2" fmla="*/ 1421416 w 2061972"/>
                    <a:gd name="connsiteY2" fmla="*/ 774801 h 774801"/>
                    <a:gd name="connsiteX3" fmla="*/ 0 w 2061972"/>
                    <a:gd name="connsiteY3" fmla="*/ 305514 h 774801"/>
                    <a:gd name="connsiteX4" fmla="*/ 954511 w 2061972"/>
                    <a:gd name="connsiteY4" fmla="*/ 3453 h 774801"/>
                    <a:gd name="connsiteX0" fmla="*/ 933988 w 2041449"/>
                    <a:gd name="connsiteY0" fmla="*/ 3453 h 774801"/>
                    <a:gd name="connsiteX1" fmla="*/ 2041449 w 2041449"/>
                    <a:gd name="connsiteY1" fmla="*/ 386285 h 774801"/>
                    <a:gd name="connsiteX2" fmla="*/ 1400893 w 2041449"/>
                    <a:gd name="connsiteY2" fmla="*/ 774801 h 774801"/>
                    <a:gd name="connsiteX3" fmla="*/ 0 w 2041449"/>
                    <a:gd name="connsiteY3" fmla="*/ 305514 h 774801"/>
                    <a:gd name="connsiteX4" fmla="*/ 933988 w 2041449"/>
                    <a:gd name="connsiteY4" fmla="*/ 3453 h 774801"/>
                    <a:gd name="connsiteX0" fmla="*/ 925192 w 2032653"/>
                    <a:gd name="connsiteY0" fmla="*/ 3453 h 774801"/>
                    <a:gd name="connsiteX1" fmla="*/ 2032653 w 2032653"/>
                    <a:gd name="connsiteY1" fmla="*/ 386285 h 774801"/>
                    <a:gd name="connsiteX2" fmla="*/ 1392097 w 2032653"/>
                    <a:gd name="connsiteY2" fmla="*/ 774801 h 774801"/>
                    <a:gd name="connsiteX3" fmla="*/ 0 w 2032653"/>
                    <a:gd name="connsiteY3" fmla="*/ 299650 h 774801"/>
                    <a:gd name="connsiteX4" fmla="*/ 925192 w 2032653"/>
                    <a:gd name="connsiteY4" fmla="*/ 3453 h 774801"/>
                    <a:gd name="connsiteX0" fmla="*/ 936919 w 2044380"/>
                    <a:gd name="connsiteY0" fmla="*/ 3453 h 774801"/>
                    <a:gd name="connsiteX1" fmla="*/ 2044380 w 2044380"/>
                    <a:gd name="connsiteY1" fmla="*/ 386285 h 774801"/>
                    <a:gd name="connsiteX2" fmla="*/ 1403824 w 2044380"/>
                    <a:gd name="connsiteY2" fmla="*/ 774801 h 774801"/>
                    <a:gd name="connsiteX3" fmla="*/ 0 w 2044380"/>
                    <a:gd name="connsiteY3" fmla="*/ 296718 h 774801"/>
                    <a:gd name="connsiteX4" fmla="*/ 936919 w 2044380"/>
                    <a:gd name="connsiteY4" fmla="*/ 3453 h 774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4380" h="774801">
                      <a:moveTo>
                        <a:pt x="936919" y="3453"/>
                      </a:moveTo>
                      <a:cubicBezTo>
                        <a:pt x="1415284" y="-19500"/>
                        <a:pt x="1671864" y="67992"/>
                        <a:pt x="2044380" y="386285"/>
                      </a:cubicBezTo>
                      <a:lnTo>
                        <a:pt x="1403824" y="774801"/>
                      </a:lnTo>
                      <a:cubicBezTo>
                        <a:pt x="1016840" y="359414"/>
                        <a:pt x="580609" y="231810"/>
                        <a:pt x="0" y="296718"/>
                      </a:cubicBezTo>
                      <a:lnTo>
                        <a:pt x="936919" y="345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297" name="矩形 1"/>
              <p:cNvSpPr/>
              <p:nvPr/>
            </p:nvSpPr>
            <p:spPr>
              <a:xfrm>
                <a:off x="3326751" y="2378015"/>
                <a:ext cx="759006" cy="313966"/>
              </a:xfrm>
              <a:custGeom>
                <a:avLst/>
                <a:gdLst/>
                <a:ahLst/>
                <a:cxnLst/>
                <a:rect l="l" t="t" r="r" b="b"/>
                <a:pathLst>
                  <a:path w="759006" h="313966">
                    <a:moveTo>
                      <a:pt x="759006" y="0"/>
                    </a:moveTo>
                    <a:cubicBezTo>
                      <a:pt x="720023" y="99571"/>
                      <a:pt x="699689" y="205036"/>
                      <a:pt x="699379" y="313966"/>
                    </a:cubicBezTo>
                    <a:cubicBezTo>
                      <a:pt x="494976" y="227877"/>
                      <a:pt x="266166" y="207821"/>
                      <a:pt x="0" y="237577"/>
                    </a:cubicBezTo>
                    <a:close/>
                  </a:path>
                </a:pathLst>
              </a:custGeom>
              <a:gradFill>
                <a:gsLst>
                  <a:gs pos="0">
                    <a:schemeClr val="bg1">
                      <a:alpha val="0"/>
                    </a:schemeClr>
                  </a:gs>
                  <a:gs pos="100000">
                    <a:srgbClr val="18478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295" name="TextBox 294"/>
            <p:cNvSpPr txBox="1"/>
            <p:nvPr/>
          </p:nvSpPr>
          <p:spPr>
            <a:xfrm>
              <a:off x="4322812" y="2551422"/>
              <a:ext cx="303821" cy="374998"/>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2</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5" name="组合 300"/>
          <p:cNvGrpSpPr/>
          <p:nvPr/>
        </p:nvGrpSpPr>
        <p:grpSpPr>
          <a:xfrm>
            <a:off x="3497288" y="3240405"/>
            <a:ext cx="2612894" cy="1061635"/>
            <a:chOff x="2323409" y="2636324"/>
            <a:chExt cx="2123625" cy="862576"/>
          </a:xfrm>
          <a:solidFill>
            <a:schemeClr val="accent1"/>
          </a:solidFill>
        </p:grpSpPr>
        <p:grpSp>
          <p:nvGrpSpPr>
            <p:cNvPr id="6" name="组合 301"/>
            <p:cNvGrpSpPr/>
            <p:nvPr/>
          </p:nvGrpSpPr>
          <p:grpSpPr>
            <a:xfrm>
              <a:off x="2323409" y="2636324"/>
              <a:ext cx="2123625" cy="862576"/>
              <a:chOff x="2323409" y="2636324"/>
              <a:chExt cx="2123625" cy="862576"/>
            </a:xfrm>
            <a:grpFill/>
          </p:grpSpPr>
          <p:grpSp>
            <p:nvGrpSpPr>
              <p:cNvPr id="7" name="组合 303"/>
              <p:cNvGrpSpPr/>
              <p:nvPr/>
            </p:nvGrpSpPr>
            <p:grpSpPr>
              <a:xfrm>
                <a:off x="2329359" y="2636325"/>
                <a:ext cx="2117675" cy="862575"/>
                <a:chOff x="2329359" y="2636325"/>
                <a:chExt cx="2117675" cy="862575"/>
              </a:xfrm>
              <a:grpFill/>
              <a:effectLst>
                <a:outerShdw blurRad="292100" dist="419100" dir="6540000" algn="tl" rotWithShape="0">
                  <a:prstClr val="black">
                    <a:alpha val="40000"/>
                  </a:prstClr>
                </a:outerShdw>
              </a:effectLst>
            </p:grpSpPr>
            <p:sp>
              <p:nvSpPr>
                <p:cNvPr id="306" name="矩形 2"/>
                <p:cNvSpPr/>
                <p:nvPr/>
              </p:nvSpPr>
              <p:spPr>
                <a:xfrm>
                  <a:off x="2338512" y="2921548"/>
                  <a:ext cx="1473795" cy="575642"/>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3093 h 575642"/>
                    <a:gd name="connsiteX1" fmla="*/ 1473795 w 1473795"/>
                    <a:gd name="connsiteY1" fmla="*/ 479298 h 575642"/>
                    <a:gd name="connsiteX2" fmla="*/ 1459508 w 1473795"/>
                    <a:gd name="connsiteY2" fmla="*/ 575642 h 575642"/>
                    <a:gd name="connsiteX3" fmla="*/ 19050 w 1473795"/>
                    <a:gd name="connsiteY3" fmla="*/ 111298 h 575642"/>
                    <a:gd name="connsiteX4" fmla="*/ 0 w 1473795"/>
                    <a:gd name="connsiteY4" fmla="*/ 13093 h 57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795" h="575642">
                      <a:moveTo>
                        <a:pt x="0" y="13093"/>
                      </a:moveTo>
                      <a:cubicBezTo>
                        <a:pt x="521429" y="-45644"/>
                        <a:pt x="1021424" y="90360"/>
                        <a:pt x="1473795" y="479298"/>
                      </a:cubicBezTo>
                      <a:lnTo>
                        <a:pt x="1459508" y="575642"/>
                      </a:lnTo>
                      <a:cubicBezTo>
                        <a:pt x="935699" y="139872"/>
                        <a:pt x="447609" y="54149"/>
                        <a:pt x="19050" y="111298"/>
                      </a:cubicBezTo>
                      <a:lnTo>
                        <a:pt x="0" y="13093"/>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07" name="矩形 3"/>
                <p:cNvSpPr/>
                <p:nvPr/>
              </p:nvSpPr>
              <p:spPr>
                <a:xfrm>
                  <a:off x="3796779" y="3026840"/>
                  <a:ext cx="648642" cy="472060"/>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1241573"/>
                    <a:gd name="connsiteY0" fmla="*/ 481013 h 553021"/>
                    <a:gd name="connsiteX1" fmla="*/ 1241573 w 1241573"/>
                    <a:gd name="connsiteY1" fmla="*/ 0 h 553021"/>
                    <a:gd name="connsiteX2" fmla="*/ 720080 w 1241573"/>
                    <a:gd name="connsiteY2" fmla="*/ 553021 h 553021"/>
                    <a:gd name="connsiteX3" fmla="*/ 0 w 1241573"/>
                    <a:gd name="connsiteY3" fmla="*/ 553021 h 553021"/>
                    <a:gd name="connsiteX4" fmla="*/ 0 w 1241573"/>
                    <a:gd name="connsiteY4" fmla="*/ 481013 h 553021"/>
                    <a:gd name="connsiteX0" fmla="*/ 0 w 1246336"/>
                    <a:gd name="connsiteY0" fmla="*/ 481013 h 553021"/>
                    <a:gd name="connsiteX1" fmla="*/ 1241573 w 1246336"/>
                    <a:gd name="connsiteY1" fmla="*/ 0 h 553021"/>
                    <a:gd name="connsiteX2" fmla="*/ 1246336 w 1246336"/>
                    <a:gd name="connsiteY2" fmla="*/ 81533 h 553021"/>
                    <a:gd name="connsiteX3" fmla="*/ 0 w 1246336"/>
                    <a:gd name="connsiteY3" fmla="*/ 553021 h 553021"/>
                    <a:gd name="connsiteX4" fmla="*/ 0 w 1246336"/>
                    <a:gd name="connsiteY4" fmla="*/ 481013 h 553021"/>
                    <a:gd name="connsiteX0" fmla="*/ 0 w 1246336"/>
                    <a:gd name="connsiteY0" fmla="*/ 481013 h 595884"/>
                    <a:gd name="connsiteX1" fmla="*/ 1241573 w 1246336"/>
                    <a:gd name="connsiteY1" fmla="*/ 0 h 595884"/>
                    <a:gd name="connsiteX2" fmla="*/ 1246336 w 1246336"/>
                    <a:gd name="connsiteY2" fmla="*/ 81533 h 595884"/>
                    <a:gd name="connsiteX3" fmla="*/ 19050 w 1246336"/>
                    <a:gd name="connsiteY3" fmla="*/ 595884 h 595884"/>
                    <a:gd name="connsiteX4" fmla="*/ 0 w 1246336"/>
                    <a:gd name="connsiteY4" fmla="*/ 481013 h 595884"/>
                    <a:gd name="connsiteX0" fmla="*/ 0 w 1246336"/>
                    <a:gd name="connsiteY0" fmla="*/ 481013 h 481013"/>
                    <a:gd name="connsiteX1" fmla="*/ 1241573 w 1246336"/>
                    <a:gd name="connsiteY1" fmla="*/ 0 h 481013"/>
                    <a:gd name="connsiteX2" fmla="*/ 1246336 w 1246336"/>
                    <a:gd name="connsiteY2" fmla="*/ 81533 h 481013"/>
                    <a:gd name="connsiteX3" fmla="*/ 585788 w 1246336"/>
                    <a:gd name="connsiteY3" fmla="*/ 462534 h 481013"/>
                    <a:gd name="connsiteX4" fmla="*/ 0 w 1246336"/>
                    <a:gd name="connsiteY4" fmla="*/ 481013 h 481013"/>
                    <a:gd name="connsiteX0" fmla="*/ 26193 w 660548"/>
                    <a:gd name="connsiteY0" fmla="*/ 373856 h 462534"/>
                    <a:gd name="connsiteX1" fmla="*/ 655785 w 660548"/>
                    <a:gd name="connsiteY1" fmla="*/ 0 h 462534"/>
                    <a:gd name="connsiteX2" fmla="*/ 660548 w 660548"/>
                    <a:gd name="connsiteY2" fmla="*/ 81533 h 462534"/>
                    <a:gd name="connsiteX3" fmla="*/ 0 w 660548"/>
                    <a:gd name="connsiteY3" fmla="*/ 462534 h 462534"/>
                    <a:gd name="connsiteX4" fmla="*/ 26193 w 660548"/>
                    <a:gd name="connsiteY4" fmla="*/ 373856 h 462534"/>
                    <a:gd name="connsiteX0" fmla="*/ 38099 w 672454"/>
                    <a:gd name="connsiteY0" fmla="*/ 373856 h 460153"/>
                    <a:gd name="connsiteX1" fmla="*/ 667691 w 672454"/>
                    <a:gd name="connsiteY1" fmla="*/ 0 h 460153"/>
                    <a:gd name="connsiteX2" fmla="*/ 672454 w 672454"/>
                    <a:gd name="connsiteY2" fmla="*/ 81533 h 460153"/>
                    <a:gd name="connsiteX3" fmla="*/ 0 w 672454"/>
                    <a:gd name="connsiteY3" fmla="*/ 460153 h 460153"/>
                    <a:gd name="connsiteX4" fmla="*/ 38099 w 672454"/>
                    <a:gd name="connsiteY4" fmla="*/ 373856 h 460153"/>
                    <a:gd name="connsiteX0" fmla="*/ 14287 w 648642"/>
                    <a:gd name="connsiteY0" fmla="*/ 373856 h 460153"/>
                    <a:gd name="connsiteX1" fmla="*/ 643879 w 648642"/>
                    <a:gd name="connsiteY1" fmla="*/ 0 h 460153"/>
                    <a:gd name="connsiteX2" fmla="*/ 648642 w 648642"/>
                    <a:gd name="connsiteY2" fmla="*/ 81533 h 460153"/>
                    <a:gd name="connsiteX3" fmla="*/ 0 w 648642"/>
                    <a:gd name="connsiteY3" fmla="*/ 460153 h 460153"/>
                    <a:gd name="connsiteX4" fmla="*/ 14287 w 648642"/>
                    <a:gd name="connsiteY4" fmla="*/ 373856 h 460153"/>
                    <a:gd name="connsiteX0" fmla="*/ 19050 w 653405"/>
                    <a:gd name="connsiteY0" fmla="*/ 373856 h 472060"/>
                    <a:gd name="connsiteX1" fmla="*/ 648642 w 653405"/>
                    <a:gd name="connsiteY1" fmla="*/ 0 h 472060"/>
                    <a:gd name="connsiteX2" fmla="*/ 653405 w 653405"/>
                    <a:gd name="connsiteY2" fmla="*/ 81533 h 472060"/>
                    <a:gd name="connsiteX3" fmla="*/ 0 w 653405"/>
                    <a:gd name="connsiteY3" fmla="*/ 472060 h 472060"/>
                    <a:gd name="connsiteX4" fmla="*/ 19050 w 653405"/>
                    <a:gd name="connsiteY4" fmla="*/ 373856 h 472060"/>
                    <a:gd name="connsiteX0" fmla="*/ 19050 w 648642"/>
                    <a:gd name="connsiteY0" fmla="*/ 373856 h 472060"/>
                    <a:gd name="connsiteX1" fmla="*/ 648642 w 648642"/>
                    <a:gd name="connsiteY1" fmla="*/ 0 h 472060"/>
                    <a:gd name="connsiteX2" fmla="*/ 620068 w 648642"/>
                    <a:gd name="connsiteY2" fmla="*/ 83915 h 472060"/>
                    <a:gd name="connsiteX3" fmla="*/ 0 w 648642"/>
                    <a:gd name="connsiteY3" fmla="*/ 472060 h 472060"/>
                    <a:gd name="connsiteX4" fmla="*/ 19050 w 648642"/>
                    <a:gd name="connsiteY4" fmla="*/ 373856 h 472060"/>
                    <a:gd name="connsiteX0" fmla="*/ 1633 w 648642"/>
                    <a:gd name="connsiteY0" fmla="*/ 388370 h 472060"/>
                    <a:gd name="connsiteX1" fmla="*/ 648642 w 648642"/>
                    <a:gd name="connsiteY1" fmla="*/ 0 h 472060"/>
                    <a:gd name="connsiteX2" fmla="*/ 620068 w 648642"/>
                    <a:gd name="connsiteY2" fmla="*/ 83915 h 472060"/>
                    <a:gd name="connsiteX3" fmla="*/ 0 w 648642"/>
                    <a:gd name="connsiteY3" fmla="*/ 472060 h 472060"/>
                    <a:gd name="connsiteX4" fmla="*/ 1633 w 648642"/>
                    <a:gd name="connsiteY4" fmla="*/ 388370 h 472060"/>
                    <a:gd name="connsiteX0" fmla="*/ 7439 w 648642"/>
                    <a:gd name="connsiteY0" fmla="*/ 385467 h 472060"/>
                    <a:gd name="connsiteX1" fmla="*/ 648642 w 648642"/>
                    <a:gd name="connsiteY1" fmla="*/ 0 h 472060"/>
                    <a:gd name="connsiteX2" fmla="*/ 620068 w 648642"/>
                    <a:gd name="connsiteY2" fmla="*/ 83915 h 472060"/>
                    <a:gd name="connsiteX3" fmla="*/ 0 w 648642"/>
                    <a:gd name="connsiteY3" fmla="*/ 472060 h 472060"/>
                    <a:gd name="connsiteX4" fmla="*/ 7439 w 648642"/>
                    <a:gd name="connsiteY4" fmla="*/ 385467 h 47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642" h="472060">
                      <a:moveTo>
                        <a:pt x="7439" y="385467"/>
                      </a:moveTo>
                      <a:lnTo>
                        <a:pt x="648642" y="0"/>
                      </a:lnTo>
                      <a:lnTo>
                        <a:pt x="620068" y="83915"/>
                      </a:lnTo>
                      <a:lnTo>
                        <a:pt x="0" y="472060"/>
                      </a:lnTo>
                      <a:cubicBezTo>
                        <a:pt x="544" y="444163"/>
                        <a:pt x="6895" y="413364"/>
                        <a:pt x="7439" y="385467"/>
                      </a:cubicBez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08" name="矩形 1"/>
                <p:cNvSpPr/>
                <p:nvPr/>
              </p:nvSpPr>
              <p:spPr>
                <a:xfrm>
                  <a:off x="2329359" y="2636325"/>
                  <a:ext cx="2117675" cy="779904"/>
                </a:xfrm>
                <a:custGeom>
                  <a:avLst/>
                  <a:gdLst>
                    <a:gd name="connsiteX0" fmla="*/ 0 w 1296144"/>
                    <a:gd name="connsiteY0" fmla="*/ 0 h 648072"/>
                    <a:gd name="connsiteX1" fmla="*/ 1296144 w 1296144"/>
                    <a:gd name="connsiteY1" fmla="*/ 0 h 648072"/>
                    <a:gd name="connsiteX2" fmla="*/ 1296144 w 1296144"/>
                    <a:gd name="connsiteY2" fmla="*/ 648072 h 648072"/>
                    <a:gd name="connsiteX3" fmla="*/ 0 w 1296144"/>
                    <a:gd name="connsiteY3" fmla="*/ 648072 h 648072"/>
                    <a:gd name="connsiteX4" fmla="*/ 0 w 1296144"/>
                    <a:gd name="connsiteY4" fmla="*/ 0 h 648072"/>
                    <a:gd name="connsiteX0" fmla="*/ 802481 w 2098625"/>
                    <a:gd name="connsiteY0" fmla="*/ 0 h 648072"/>
                    <a:gd name="connsiteX1" fmla="*/ 2098625 w 2098625"/>
                    <a:gd name="connsiteY1" fmla="*/ 0 h 648072"/>
                    <a:gd name="connsiteX2" fmla="*/ 2098625 w 2098625"/>
                    <a:gd name="connsiteY2" fmla="*/ 648072 h 648072"/>
                    <a:gd name="connsiteX3" fmla="*/ 0 w 2098625"/>
                    <a:gd name="connsiteY3" fmla="*/ 219447 h 648072"/>
                    <a:gd name="connsiteX4" fmla="*/ 802481 w 2098625"/>
                    <a:gd name="connsiteY4" fmla="*/ 0 h 648072"/>
                    <a:gd name="connsiteX0" fmla="*/ 969169 w 2098625"/>
                    <a:gd name="connsiteY0" fmla="*/ 0 h 721891"/>
                    <a:gd name="connsiteX1" fmla="*/ 2098625 w 2098625"/>
                    <a:gd name="connsiteY1" fmla="*/ 73819 h 721891"/>
                    <a:gd name="connsiteX2" fmla="*/ 2098625 w 2098625"/>
                    <a:gd name="connsiteY2" fmla="*/ 721891 h 721891"/>
                    <a:gd name="connsiteX3" fmla="*/ 0 w 2098625"/>
                    <a:gd name="connsiteY3" fmla="*/ 293266 h 721891"/>
                    <a:gd name="connsiteX4" fmla="*/ 969169 w 2098625"/>
                    <a:gd name="connsiteY4" fmla="*/ 0 h 721891"/>
                    <a:gd name="connsiteX0" fmla="*/ 969169 w 2098625"/>
                    <a:gd name="connsiteY0" fmla="*/ 0 h 764754"/>
                    <a:gd name="connsiteX1" fmla="*/ 2098625 w 2098625"/>
                    <a:gd name="connsiteY1" fmla="*/ 73819 h 764754"/>
                    <a:gd name="connsiteX2" fmla="*/ 1491407 w 2098625"/>
                    <a:gd name="connsiteY2" fmla="*/ 764754 h 764754"/>
                    <a:gd name="connsiteX3" fmla="*/ 0 w 2098625"/>
                    <a:gd name="connsiteY3" fmla="*/ 293266 h 764754"/>
                    <a:gd name="connsiteX4" fmla="*/ 969169 w 2098625"/>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2072 h 766826"/>
                    <a:gd name="connsiteX1" fmla="*/ 2101006 w 2101006"/>
                    <a:gd name="connsiteY1" fmla="*/ 392598 h 766826"/>
                    <a:gd name="connsiteX2" fmla="*/ 1491407 w 2101006"/>
                    <a:gd name="connsiteY2" fmla="*/ 766826 h 766826"/>
                    <a:gd name="connsiteX3" fmla="*/ 0 w 2101006"/>
                    <a:gd name="connsiteY3" fmla="*/ 295338 h 766826"/>
                    <a:gd name="connsiteX4" fmla="*/ 969169 w 2101006"/>
                    <a:gd name="connsiteY4" fmla="*/ 2072 h 766826"/>
                    <a:gd name="connsiteX0" fmla="*/ 969169 w 2117675"/>
                    <a:gd name="connsiteY0" fmla="*/ 2158 h 766912"/>
                    <a:gd name="connsiteX1" fmla="*/ 2117675 w 2117675"/>
                    <a:gd name="connsiteY1" fmla="*/ 387922 h 766912"/>
                    <a:gd name="connsiteX2" fmla="*/ 1491407 w 2117675"/>
                    <a:gd name="connsiteY2" fmla="*/ 766912 h 766912"/>
                    <a:gd name="connsiteX3" fmla="*/ 0 w 2117675"/>
                    <a:gd name="connsiteY3" fmla="*/ 295424 h 766912"/>
                    <a:gd name="connsiteX4" fmla="*/ 969169 w 2117675"/>
                    <a:gd name="connsiteY4" fmla="*/ 2158 h 766912"/>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675" h="779904">
                      <a:moveTo>
                        <a:pt x="969169" y="5624"/>
                      </a:moveTo>
                      <a:cubicBezTo>
                        <a:pt x="1517897" y="-26125"/>
                        <a:pt x="1745159" y="73095"/>
                        <a:pt x="2117675" y="391388"/>
                      </a:cubicBezTo>
                      <a:lnTo>
                        <a:pt x="1477119" y="779904"/>
                      </a:lnTo>
                      <a:cubicBezTo>
                        <a:pt x="1078408" y="399698"/>
                        <a:pt x="563017" y="245709"/>
                        <a:pt x="0" y="298890"/>
                      </a:cubicBezTo>
                      <a:lnTo>
                        <a:pt x="969169" y="5624"/>
                      </a:lnTo>
                      <a:close/>
                    </a:path>
                  </a:pathLst>
                </a:cu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05" name="矩形 1"/>
              <p:cNvSpPr/>
              <p:nvPr/>
            </p:nvSpPr>
            <p:spPr>
              <a:xfrm>
                <a:off x="2323409" y="2636324"/>
                <a:ext cx="1847864" cy="779904"/>
              </a:xfrm>
              <a:custGeom>
                <a:avLst/>
                <a:gdLst/>
                <a:ahLst/>
                <a:cxnLst/>
                <a:rect l="l" t="t" r="r" b="b"/>
                <a:pathLst>
                  <a:path w="1847864" h="779904">
                    <a:moveTo>
                      <a:pt x="1160785" y="29"/>
                    </a:moveTo>
                    <a:cubicBezTo>
                      <a:pt x="1384664" y="1145"/>
                      <a:pt x="1550251" y="33714"/>
                      <a:pt x="1705539" y="108358"/>
                    </a:cubicBezTo>
                    <a:cubicBezTo>
                      <a:pt x="1711932" y="267614"/>
                      <a:pt x="1762280" y="418728"/>
                      <a:pt x="1847864" y="555036"/>
                    </a:cubicBezTo>
                    <a:lnTo>
                      <a:pt x="1477119" y="779904"/>
                    </a:lnTo>
                    <a:cubicBezTo>
                      <a:pt x="1078408" y="399698"/>
                      <a:pt x="563017" y="245709"/>
                      <a:pt x="0" y="298890"/>
                    </a:cubicBezTo>
                    <a:lnTo>
                      <a:pt x="969169" y="5624"/>
                    </a:lnTo>
                    <a:cubicBezTo>
                      <a:pt x="1037760" y="1656"/>
                      <a:pt x="1101328" y="-267"/>
                      <a:pt x="1160785" y="29"/>
                    </a:cubicBezTo>
                    <a:close/>
                  </a:path>
                </a:pathLst>
              </a:custGeom>
              <a:gradFill>
                <a:gsLst>
                  <a:gs pos="0">
                    <a:schemeClr val="bg1">
                      <a:alpha val="0"/>
                    </a:schemeClr>
                  </a:gs>
                  <a:gs pos="100000">
                    <a:srgbClr val="18478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03" name="TextBox 302"/>
            <p:cNvSpPr txBox="1"/>
            <p:nvPr/>
          </p:nvSpPr>
          <p:spPr>
            <a:xfrm>
              <a:off x="3883578" y="2807214"/>
              <a:ext cx="303822" cy="374998"/>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1</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8" name="组合 308"/>
          <p:cNvGrpSpPr/>
          <p:nvPr/>
        </p:nvGrpSpPr>
        <p:grpSpPr>
          <a:xfrm>
            <a:off x="6226266" y="3338181"/>
            <a:ext cx="1782131" cy="935871"/>
            <a:chOff x="4541381" y="2715766"/>
            <a:chExt cx="1448424" cy="760392"/>
          </a:xfrm>
          <a:solidFill>
            <a:schemeClr val="accent3"/>
          </a:solidFill>
        </p:grpSpPr>
        <p:grpSp>
          <p:nvGrpSpPr>
            <p:cNvPr id="9" name="组合 309"/>
            <p:cNvGrpSpPr/>
            <p:nvPr/>
          </p:nvGrpSpPr>
          <p:grpSpPr>
            <a:xfrm>
              <a:off x="4541381" y="2715766"/>
              <a:ext cx="1448424" cy="760392"/>
              <a:chOff x="3885010" y="3089593"/>
              <a:chExt cx="1802592" cy="946322"/>
            </a:xfrm>
            <a:grpFill/>
            <a:effectLst>
              <a:outerShdw blurRad="292100" dist="419100" dir="6540000" algn="tl" rotWithShape="0">
                <a:prstClr val="black">
                  <a:alpha val="40000"/>
                </a:prstClr>
              </a:outerShdw>
            </a:effectLst>
          </p:grpSpPr>
          <p:sp>
            <p:nvSpPr>
              <p:cNvPr id="312" name="矩形 2"/>
              <p:cNvSpPr/>
              <p:nvPr/>
            </p:nvSpPr>
            <p:spPr>
              <a:xfrm rot="2092662" flipV="1">
                <a:off x="3885010" y="3411305"/>
                <a:ext cx="1472564" cy="624610"/>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2924 h 575473"/>
                  <a:gd name="connsiteX1" fmla="*/ 1473795 w 1473795"/>
                  <a:gd name="connsiteY1" fmla="*/ 482031 h 575473"/>
                  <a:gd name="connsiteX2" fmla="*/ 1459508 w 1473795"/>
                  <a:gd name="connsiteY2" fmla="*/ 575473 h 575473"/>
                  <a:gd name="connsiteX3" fmla="*/ 37814 w 1473795"/>
                  <a:gd name="connsiteY3" fmla="*/ 99438 h 575473"/>
                  <a:gd name="connsiteX4" fmla="*/ 0 w 1473795"/>
                  <a:gd name="connsiteY4" fmla="*/ 12924 h 575473"/>
                  <a:gd name="connsiteX0" fmla="*/ 0 w 1461888"/>
                  <a:gd name="connsiteY0" fmla="*/ 13419 h 567670"/>
                  <a:gd name="connsiteX1" fmla="*/ 1461888 w 1461888"/>
                  <a:gd name="connsiteY1" fmla="*/ 474228 h 567670"/>
                  <a:gd name="connsiteX2" fmla="*/ 1447601 w 1461888"/>
                  <a:gd name="connsiteY2" fmla="*/ 567670 h 567670"/>
                  <a:gd name="connsiteX3" fmla="*/ 25907 w 1461888"/>
                  <a:gd name="connsiteY3" fmla="*/ 91635 h 567670"/>
                  <a:gd name="connsiteX4" fmla="*/ 0 w 1461888"/>
                  <a:gd name="connsiteY4" fmla="*/ 13419 h 567670"/>
                  <a:gd name="connsiteX0" fmla="*/ 0 w 1461888"/>
                  <a:gd name="connsiteY0" fmla="*/ 13419 h 627927"/>
                  <a:gd name="connsiteX1" fmla="*/ 1461888 w 1461888"/>
                  <a:gd name="connsiteY1" fmla="*/ 474228 h 627927"/>
                  <a:gd name="connsiteX2" fmla="*/ 1402061 w 1461888"/>
                  <a:gd name="connsiteY2" fmla="*/ 627927 h 627927"/>
                  <a:gd name="connsiteX3" fmla="*/ 25907 w 1461888"/>
                  <a:gd name="connsiteY3" fmla="*/ 91635 h 627927"/>
                  <a:gd name="connsiteX4" fmla="*/ 0 w 1461888"/>
                  <a:gd name="connsiteY4" fmla="*/ 13419 h 627927"/>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564" h="624610">
                    <a:moveTo>
                      <a:pt x="0" y="9380"/>
                    </a:moveTo>
                    <a:cubicBezTo>
                      <a:pt x="521429" y="-49357"/>
                      <a:pt x="1031813" y="171099"/>
                      <a:pt x="1472564" y="576707"/>
                    </a:cubicBezTo>
                    <a:lnTo>
                      <a:pt x="1398019" y="624610"/>
                    </a:lnTo>
                    <a:cubicBezTo>
                      <a:pt x="963191" y="208400"/>
                      <a:pt x="474959" y="51809"/>
                      <a:pt x="25907" y="87596"/>
                    </a:cubicBezTo>
                    <a:lnTo>
                      <a:pt x="0" y="9380"/>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13" name="矩形 6"/>
              <p:cNvSpPr/>
              <p:nvPr/>
            </p:nvSpPr>
            <p:spPr>
              <a:xfrm>
                <a:off x="5341991" y="3394812"/>
                <a:ext cx="345611" cy="536465"/>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720080"/>
                  <a:gd name="connsiteY0" fmla="*/ 827314 h 899322"/>
                  <a:gd name="connsiteX1" fmla="*/ 438503 w 720080"/>
                  <a:gd name="connsiteY1" fmla="*/ 0 h 899322"/>
                  <a:gd name="connsiteX2" fmla="*/ 720080 w 720080"/>
                  <a:gd name="connsiteY2" fmla="*/ 899322 h 899322"/>
                  <a:gd name="connsiteX3" fmla="*/ 0 w 720080"/>
                  <a:gd name="connsiteY3" fmla="*/ 899322 h 899322"/>
                  <a:gd name="connsiteX4" fmla="*/ 0 w 720080"/>
                  <a:gd name="connsiteY4" fmla="*/ 827314 h 899322"/>
                  <a:gd name="connsiteX0" fmla="*/ 124823 w 720080"/>
                  <a:gd name="connsiteY0" fmla="*/ 444137 h 899322"/>
                  <a:gd name="connsiteX1" fmla="*/ 438503 w 720080"/>
                  <a:gd name="connsiteY1" fmla="*/ 0 h 899322"/>
                  <a:gd name="connsiteX2" fmla="*/ 720080 w 720080"/>
                  <a:gd name="connsiteY2" fmla="*/ 899322 h 899322"/>
                  <a:gd name="connsiteX3" fmla="*/ 0 w 720080"/>
                  <a:gd name="connsiteY3" fmla="*/ 899322 h 899322"/>
                  <a:gd name="connsiteX4" fmla="*/ 124823 w 720080"/>
                  <a:gd name="connsiteY4" fmla="*/ 444137 h 899322"/>
                  <a:gd name="connsiteX0" fmla="*/ 0 w 595257"/>
                  <a:gd name="connsiteY0" fmla="*/ 444137 h 899322"/>
                  <a:gd name="connsiteX1" fmla="*/ 313680 w 595257"/>
                  <a:gd name="connsiteY1" fmla="*/ 0 h 899322"/>
                  <a:gd name="connsiteX2" fmla="*/ 595257 w 595257"/>
                  <a:gd name="connsiteY2" fmla="*/ 899322 h 899322"/>
                  <a:gd name="connsiteX3" fmla="*/ 29029 w 595257"/>
                  <a:gd name="connsiteY3" fmla="*/ 530659 h 899322"/>
                  <a:gd name="connsiteX4" fmla="*/ 0 w 595257"/>
                  <a:gd name="connsiteY4" fmla="*/ 444137 h 899322"/>
                  <a:gd name="connsiteX0" fmla="*/ 0 w 363028"/>
                  <a:gd name="connsiteY0" fmla="*/ 444137 h 530659"/>
                  <a:gd name="connsiteX1" fmla="*/ 313680 w 363028"/>
                  <a:gd name="connsiteY1" fmla="*/ 0 h 530659"/>
                  <a:gd name="connsiteX2" fmla="*/ 363028 w 363028"/>
                  <a:gd name="connsiteY2" fmla="*/ 51688 h 530659"/>
                  <a:gd name="connsiteX3" fmla="*/ 29029 w 363028"/>
                  <a:gd name="connsiteY3" fmla="*/ 530659 h 530659"/>
                  <a:gd name="connsiteX4" fmla="*/ 0 w 363028"/>
                  <a:gd name="connsiteY4" fmla="*/ 444137 h 530659"/>
                  <a:gd name="connsiteX0" fmla="*/ 0 w 339805"/>
                  <a:gd name="connsiteY0" fmla="*/ 444137 h 530659"/>
                  <a:gd name="connsiteX1" fmla="*/ 313680 w 339805"/>
                  <a:gd name="connsiteY1" fmla="*/ 0 h 530659"/>
                  <a:gd name="connsiteX2" fmla="*/ 339805 w 339805"/>
                  <a:gd name="connsiteY2" fmla="*/ 60397 h 530659"/>
                  <a:gd name="connsiteX3" fmla="*/ 29029 w 339805"/>
                  <a:gd name="connsiteY3" fmla="*/ 530659 h 530659"/>
                  <a:gd name="connsiteX4" fmla="*/ 0 w 339805"/>
                  <a:gd name="connsiteY4" fmla="*/ 444137 h 530659"/>
                  <a:gd name="connsiteX0" fmla="*/ 0 w 342708"/>
                  <a:gd name="connsiteY0" fmla="*/ 444137 h 530659"/>
                  <a:gd name="connsiteX1" fmla="*/ 313680 w 342708"/>
                  <a:gd name="connsiteY1" fmla="*/ 0 h 530659"/>
                  <a:gd name="connsiteX2" fmla="*/ 342708 w 342708"/>
                  <a:gd name="connsiteY2" fmla="*/ 69106 h 530659"/>
                  <a:gd name="connsiteX3" fmla="*/ 29029 w 342708"/>
                  <a:gd name="connsiteY3" fmla="*/ 530659 h 530659"/>
                  <a:gd name="connsiteX4" fmla="*/ 0 w 342708"/>
                  <a:gd name="connsiteY4" fmla="*/ 444137 h 530659"/>
                  <a:gd name="connsiteX0" fmla="*/ 0 w 345611"/>
                  <a:gd name="connsiteY0" fmla="*/ 455749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55749 h 530659"/>
                  <a:gd name="connsiteX0" fmla="*/ 0 w 345611"/>
                  <a:gd name="connsiteY0" fmla="*/ 447041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55750 h 539368"/>
                  <a:gd name="connsiteX1" fmla="*/ 316583 w 345611"/>
                  <a:gd name="connsiteY1" fmla="*/ 0 h 539368"/>
                  <a:gd name="connsiteX2" fmla="*/ 345611 w 345611"/>
                  <a:gd name="connsiteY2" fmla="*/ 77815 h 539368"/>
                  <a:gd name="connsiteX3" fmla="*/ 31932 w 345611"/>
                  <a:gd name="connsiteY3" fmla="*/ 539368 h 539368"/>
                  <a:gd name="connsiteX4" fmla="*/ 0 w 345611"/>
                  <a:gd name="connsiteY4" fmla="*/ 455750 h 539368"/>
                  <a:gd name="connsiteX0" fmla="*/ 0 w 345611"/>
                  <a:gd name="connsiteY0" fmla="*/ 447041 h 530659"/>
                  <a:gd name="connsiteX1" fmla="*/ 313681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49944 h 533562"/>
                  <a:gd name="connsiteX1" fmla="*/ 316584 w 345611"/>
                  <a:gd name="connsiteY1" fmla="*/ 0 h 533562"/>
                  <a:gd name="connsiteX2" fmla="*/ 345611 w 345611"/>
                  <a:gd name="connsiteY2" fmla="*/ 72009 h 533562"/>
                  <a:gd name="connsiteX3" fmla="*/ 31932 w 345611"/>
                  <a:gd name="connsiteY3" fmla="*/ 533562 h 533562"/>
                  <a:gd name="connsiteX4" fmla="*/ 0 w 345611"/>
                  <a:gd name="connsiteY4" fmla="*/ 449944 h 533562"/>
                  <a:gd name="connsiteX0" fmla="*/ 0 w 345611"/>
                  <a:gd name="connsiteY0" fmla="*/ 452847 h 536465"/>
                  <a:gd name="connsiteX1" fmla="*/ 316584 w 345611"/>
                  <a:gd name="connsiteY1" fmla="*/ 0 h 536465"/>
                  <a:gd name="connsiteX2" fmla="*/ 345611 w 345611"/>
                  <a:gd name="connsiteY2" fmla="*/ 74912 h 536465"/>
                  <a:gd name="connsiteX3" fmla="*/ 31932 w 345611"/>
                  <a:gd name="connsiteY3" fmla="*/ 536465 h 536465"/>
                  <a:gd name="connsiteX4" fmla="*/ 0 w 345611"/>
                  <a:gd name="connsiteY4" fmla="*/ 452847 h 53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11" h="536465">
                    <a:moveTo>
                      <a:pt x="0" y="452847"/>
                    </a:moveTo>
                    <a:lnTo>
                      <a:pt x="316584" y="0"/>
                    </a:lnTo>
                    <a:lnTo>
                      <a:pt x="345611" y="74912"/>
                    </a:lnTo>
                    <a:lnTo>
                      <a:pt x="31932" y="536465"/>
                    </a:lnTo>
                    <a:lnTo>
                      <a:pt x="0" y="452847"/>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14" name="矩形 5"/>
              <p:cNvSpPr/>
              <p:nvPr/>
            </p:nvSpPr>
            <p:spPr>
              <a:xfrm>
                <a:off x="3907588" y="3089593"/>
                <a:ext cx="1758804" cy="798481"/>
              </a:xfrm>
              <a:custGeom>
                <a:avLst/>
                <a:gdLst>
                  <a:gd name="connsiteX0" fmla="*/ 0 w 1134691"/>
                  <a:gd name="connsiteY0" fmla="*/ 0 h 504056"/>
                  <a:gd name="connsiteX1" fmla="*/ 1134691 w 1134691"/>
                  <a:gd name="connsiteY1" fmla="*/ 0 h 504056"/>
                  <a:gd name="connsiteX2" fmla="*/ 1134691 w 1134691"/>
                  <a:gd name="connsiteY2" fmla="*/ 504056 h 504056"/>
                  <a:gd name="connsiteX3" fmla="*/ 0 w 1134691"/>
                  <a:gd name="connsiteY3" fmla="*/ 504056 h 504056"/>
                  <a:gd name="connsiteX4" fmla="*/ 0 w 1134691"/>
                  <a:gd name="connsiteY4" fmla="*/ 0 h 504056"/>
                  <a:gd name="connsiteX0" fmla="*/ 386080 w 1134691"/>
                  <a:gd name="connsiteY0" fmla="*/ 0 h 913359"/>
                  <a:gd name="connsiteX1" fmla="*/ 1134691 w 1134691"/>
                  <a:gd name="connsiteY1" fmla="*/ 409303 h 913359"/>
                  <a:gd name="connsiteX2" fmla="*/ 1134691 w 1134691"/>
                  <a:gd name="connsiteY2" fmla="*/ 913359 h 913359"/>
                  <a:gd name="connsiteX3" fmla="*/ 0 w 1134691"/>
                  <a:gd name="connsiteY3" fmla="*/ 913359 h 913359"/>
                  <a:gd name="connsiteX4" fmla="*/ 386080 w 1134691"/>
                  <a:gd name="connsiteY4" fmla="*/ 0 h 913359"/>
                  <a:gd name="connsiteX0" fmla="*/ 592182 w 1340793"/>
                  <a:gd name="connsiteY0" fmla="*/ 0 h 913359"/>
                  <a:gd name="connsiteX1" fmla="*/ 1340793 w 1340793"/>
                  <a:gd name="connsiteY1" fmla="*/ 409303 h 913359"/>
                  <a:gd name="connsiteX2" fmla="*/ 1340793 w 1340793"/>
                  <a:gd name="connsiteY2" fmla="*/ 913359 h 913359"/>
                  <a:gd name="connsiteX3" fmla="*/ 0 w 1340793"/>
                  <a:gd name="connsiteY3" fmla="*/ 416970 h 913359"/>
                  <a:gd name="connsiteX4" fmla="*/ 592182 w 1340793"/>
                  <a:gd name="connsiteY4" fmla="*/ 0 h 913359"/>
                  <a:gd name="connsiteX0" fmla="*/ 592182 w 1758804"/>
                  <a:gd name="connsiteY0" fmla="*/ 0 h 913359"/>
                  <a:gd name="connsiteX1" fmla="*/ 1758804 w 1758804"/>
                  <a:gd name="connsiteY1" fmla="*/ 307703 h 913359"/>
                  <a:gd name="connsiteX2" fmla="*/ 1340793 w 1758804"/>
                  <a:gd name="connsiteY2" fmla="*/ 913359 h 913359"/>
                  <a:gd name="connsiteX3" fmla="*/ 0 w 1758804"/>
                  <a:gd name="connsiteY3" fmla="*/ 416970 h 913359"/>
                  <a:gd name="connsiteX4" fmla="*/ 592182 w 1758804"/>
                  <a:gd name="connsiteY4" fmla="*/ 0 h 913359"/>
                  <a:gd name="connsiteX0" fmla="*/ 592182 w 1758804"/>
                  <a:gd name="connsiteY0" fmla="*/ 0 h 774022"/>
                  <a:gd name="connsiteX1" fmla="*/ 1758804 w 1758804"/>
                  <a:gd name="connsiteY1" fmla="*/ 307703 h 774022"/>
                  <a:gd name="connsiteX2" fmla="*/ 1439490 w 1758804"/>
                  <a:gd name="connsiteY2" fmla="*/ 774022 h 774022"/>
                  <a:gd name="connsiteX3" fmla="*/ 0 w 1758804"/>
                  <a:gd name="connsiteY3" fmla="*/ 416970 h 774022"/>
                  <a:gd name="connsiteX4" fmla="*/ 592182 w 1758804"/>
                  <a:gd name="connsiteY4" fmla="*/ 0 h 774022"/>
                  <a:gd name="connsiteX0" fmla="*/ 592182 w 1758804"/>
                  <a:gd name="connsiteY0" fmla="*/ 0 h 669519"/>
                  <a:gd name="connsiteX1" fmla="*/ 1758804 w 1758804"/>
                  <a:gd name="connsiteY1" fmla="*/ 307703 h 669519"/>
                  <a:gd name="connsiteX2" fmla="*/ 1404656 w 1758804"/>
                  <a:gd name="connsiteY2" fmla="*/ 669519 h 669519"/>
                  <a:gd name="connsiteX3" fmla="*/ 0 w 1758804"/>
                  <a:gd name="connsiteY3" fmla="*/ 416970 h 669519"/>
                  <a:gd name="connsiteX4" fmla="*/ 592182 w 1758804"/>
                  <a:gd name="connsiteY4" fmla="*/ 0 h 669519"/>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0690"/>
                  <a:gd name="connsiteX1" fmla="*/ 1758804 w 1758804"/>
                  <a:gd name="connsiteY1" fmla="*/ 307703 h 790690"/>
                  <a:gd name="connsiteX2" fmla="*/ 1439490 w 1758804"/>
                  <a:gd name="connsiteY2" fmla="*/ 756605 h 790690"/>
                  <a:gd name="connsiteX3" fmla="*/ 0 w 1758804"/>
                  <a:gd name="connsiteY3" fmla="*/ 416970 h 790690"/>
                  <a:gd name="connsiteX4" fmla="*/ 592182 w 1758804"/>
                  <a:gd name="connsiteY4" fmla="*/ 0 h 790690"/>
                  <a:gd name="connsiteX0" fmla="*/ 592182 w 1758804"/>
                  <a:gd name="connsiteY0" fmla="*/ 0 h 798481"/>
                  <a:gd name="connsiteX1" fmla="*/ 1758804 w 1758804"/>
                  <a:gd name="connsiteY1" fmla="*/ 307703 h 798481"/>
                  <a:gd name="connsiteX2" fmla="*/ 1433562 w 1758804"/>
                  <a:gd name="connsiteY2" fmla="*/ 765496 h 798481"/>
                  <a:gd name="connsiteX3" fmla="*/ 0 w 1758804"/>
                  <a:gd name="connsiteY3" fmla="*/ 416970 h 798481"/>
                  <a:gd name="connsiteX4" fmla="*/ 592182 w 1758804"/>
                  <a:gd name="connsiteY4" fmla="*/ 0 h 798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804" h="798481">
                    <a:moveTo>
                      <a:pt x="592182" y="0"/>
                    </a:moveTo>
                    <a:cubicBezTo>
                      <a:pt x="853331" y="212876"/>
                      <a:pt x="1216079" y="379307"/>
                      <a:pt x="1758804" y="307703"/>
                    </a:cubicBezTo>
                    <a:lnTo>
                      <a:pt x="1433562" y="765496"/>
                    </a:lnTo>
                    <a:cubicBezTo>
                      <a:pt x="799881" y="868378"/>
                      <a:pt x="408135" y="724674"/>
                      <a:pt x="0" y="416970"/>
                    </a:cubicBezTo>
                    <a:lnTo>
                      <a:pt x="592182" y="0"/>
                    </a:lnTo>
                    <a:close/>
                  </a:path>
                </a:pathLst>
              </a:cu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11" name="TextBox 310"/>
            <p:cNvSpPr txBox="1"/>
            <p:nvPr/>
          </p:nvSpPr>
          <p:spPr>
            <a:xfrm>
              <a:off x="4723808" y="2850491"/>
              <a:ext cx="303822" cy="374997"/>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4</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10" name="组合 314"/>
          <p:cNvGrpSpPr/>
          <p:nvPr/>
        </p:nvGrpSpPr>
        <p:grpSpPr>
          <a:xfrm>
            <a:off x="5418666" y="3798280"/>
            <a:ext cx="2217897" cy="1164706"/>
            <a:chOff x="3885010" y="3089595"/>
            <a:chExt cx="1802592" cy="946320"/>
          </a:xfrm>
          <a:solidFill>
            <a:schemeClr val="accent4"/>
          </a:solidFill>
        </p:grpSpPr>
        <p:grpSp>
          <p:nvGrpSpPr>
            <p:cNvPr id="11" name="组合 315"/>
            <p:cNvGrpSpPr/>
            <p:nvPr/>
          </p:nvGrpSpPr>
          <p:grpSpPr>
            <a:xfrm>
              <a:off x="3885010" y="3089595"/>
              <a:ext cx="1802592" cy="946320"/>
              <a:chOff x="3885010" y="3089595"/>
              <a:chExt cx="1802592" cy="946320"/>
            </a:xfrm>
            <a:grpFill/>
          </p:grpSpPr>
          <p:grpSp>
            <p:nvGrpSpPr>
              <p:cNvPr id="12" name="组合 317"/>
              <p:cNvGrpSpPr/>
              <p:nvPr/>
            </p:nvGrpSpPr>
            <p:grpSpPr>
              <a:xfrm>
                <a:off x="3885010" y="3089595"/>
                <a:ext cx="1802592" cy="946320"/>
                <a:chOff x="3885010" y="3089595"/>
                <a:chExt cx="1802592" cy="946320"/>
              </a:xfrm>
              <a:grpFill/>
              <a:effectLst>
                <a:outerShdw blurRad="292100" dist="419100" dir="6540000" algn="tl" rotWithShape="0">
                  <a:prstClr val="black">
                    <a:alpha val="40000"/>
                  </a:prstClr>
                </a:outerShdw>
              </a:effectLst>
            </p:grpSpPr>
            <p:sp>
              <p:nvSpPr>
                <p:cNvPr id="320" name="矩形 2"/>
                <p:cNvSpPr/>
                <p:nvPr/>
              </p:nvSpPr>
              <p:spPr>
                <a:xfrm rot="2092662" flipV="1">
                  <a:off x="3885010" y="3411305"/>
                  <a:ext cx="1472564" cy="624610"/>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2924 h 575473"/>
                    <a:gd name="connsiteX1" fmla="*/ 1473795 w 1473795"/>
                    <a:gd name="connsiteY1" fmla="*/ 482031 h 575473"/>
                    <a:gd name="connsiteX2" fmla="*/ 1459508 w 1473795"/>
                    <a:gd name="connsiteY2" fmla="*/ 575473 h 575473"/>
                    <a:gd name="connsiteX3" fmla="*/ 37814 w 1473795"/>
                    <a:gd name="connsiteY3" fmla="*/ 99438 h 575473"/>
                    <a:gd name="connsiteX4" fmla="*/ 0 w 1473795"/>
                    <a:gd name="connsiteY4" fmla="*/ 12924 h 575473"/>
                    <a:gd name="connsiteX0" fmla="*/ 0 w 1461888"/>
                    <a:gd name="connsiteY0" fmla="*/ 13419 h 567670"/>
                    <a:gd name="connsiteX1" fmla="*/ 1461888 w 1461888"/>
                    <a:gd name="connsiteY1" fmla="*/ 474228 h 567670"/>
                    <a:gd name="connsiteX2" fmla="*/ 1447601 w 1461888"/>
                    <a:gd name="connsiteY2" fmla="*/ 567670 h 567670"/>
                    <a:gd name="connsiteX3" fmla="*/ 25907 w 1461888"/>
                    <a:gd name="connsiteY3" fmla="*/ 91635 h 567670"/>
                    <a:gd name="connsiteX4" fmla="*/ 0 w 1461888"/>
                    <a:gd name="connsiteY4" fmla="*/ 13419 h 567670"/>
                    <a:gd name="connsiteX0" fmla="*/ 0 w 1461888"/>
                    <a:gd name="connsiteY0" fmla="*/ 13419 h 627927"/>
                    <a:gd name="connsiteX1" fmla="*/ 1461888 w 1461888"/>
                    <a:gd name="connsiteY1" fmla="*/ 474228 h 627927"/>
                    <a:gd name="connsiteX2" fmla="*/ 1402061 w 1461888"/>
                    <a:gd name="connsiteY2" fmla="*/ 627927 h 627927"/>
                    <a:gd name="connsiteX3" fmla="*/ 25907 w 1461888"/>
                    <a:gd name="connsiteY3" fmla="*/ 91635 h 627927"/>
                    <a:gd name="connsiteX4" fmla="*/ 0 w 1461888"/>
                    <a:gd name="connsiteY4" fmla="*/ 13419 h 627927"/>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564" h="624610">
                      <a:moveTo>
                        <a:pt x="0" y="9380"/>
                      </a:moveTo>
                      <a:cubicBezTo>
                        <a:pt x="521429" y="-49357"/>
                        <a:pt x="1031813" y="171099"/>
                        <a:pt x="1472564" y="576707"/>
                      </a:cubicBezTo>
                      <a:lnTo>
                        <a:pt x="1398019" y="624610"/>
                      </a:lnTo>
                      <a:cubicBezTo>
                        <a:pt x="963191" y="208400"/>
                        <a:pt x="474959" y="51809"/>
                        <a:pt x="25907" y="87596"/>
                      </a:cubicBezTo>
                      <a:lnTo>
                        <a:pt x="0" y="9380"/>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21" name="矩形 6"/>
                <p:cNvSpPr/>
                <p:nvPr/>
              </p:nvSpPr>
              <p:spPr>
                <a:xfrm>
                  <a:off x="5341991" y="3394812"/>
                  <a:ext cx="345611" cy="536465"/>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720080"/>
                    <a:gd name="connsiteY0" fmla="*/ 827314 h 899322"/>
                    <a:gd name="connsiteX1" fmla="*/ 438503 w 720080"/>
                    <a:gd name="connsiteY1" fmla="*/ 0 h 899322"/>
                    <a:gd name="connsiteX2" fmla="*/ 720080 w 720080"/>
                    <a:gd name="connsiteY2" fmla="*/ 899322 h 899322"/>
                    <a:gd name="connsiteX3" fmla="*/ 0 w 720080"/>
                    <a:gd name="connsiteY3" fmla="*/ 899322 h 899322"/>
                    <a:gd name="connsiteX4" fmla="*/ 0 w 720080"/>
                    <a:gd name="connsiteY4" fmla="*/ 827314 h 899322"/>
                    <a:gd name="connsiteX0" fmla="*/ 124823 w 720080"/>
                    <a:gd name="connsiteY0" fmla="*/ 444137 h 899322"/>
                    <a:gd name="connsiteX1" fmla="*/ 438503 w 720080"/>
                    <a:gd name="connsiteY1" fmla="*/ 0 h 899322"/>
                    <a:gd name="connsiteX2" fmla="*/ 720080 w 720080"/>
                    <a:gd name="connsiteY2" fmla="*/ 899322 h 899322"/>
                    <a:gd name="connsiteX3" fmla="*/ 0 w 720080"/>
                    <a:gd name="connsiteY3" fmla="*/ 899322 h 899322"/>
                    <a:gd name="connsiteX4" fmla="*/ 124823 w 720080"/>
                    <a:gd name="connsiteY4" fmla="*/ 444137 h 899322"/>
                    <a:gd name="connsiteX0" fmla="*/ 0 w 595257"/>
                    <a:gd name="connsiteY0" fmla="*/ 444137 h 899322"/>
                    <a:gd name="connsiteX1" fmla="*/ 313680 w 595257"/>
                    <a:gd name="connsiteY1" fmla="*/ 0 h 899322"/>
                    <a:gd name="connsiteX2" fmla="*/ 595257 w 595257"/>
                    <a:gd name="connsiteY2" fmla="*/ 899322 h 899322"/>
                    <a:gd name="connsiteX3" fmla="*/ 29029 w 595257"/>
                    <a:gd name="connsiteY3" fmla="*/ 530659 h 899322"/>
                    <a:gd name="connsiteX4" fmla="*/ 0 w 595257"/>
                    <a:gd name="connsiteY4" fmla="*/ 444137 h 899322"/>
                    <a:gd name="connsiteX0" fmla="*/ 0 w 363028"/>
                    <a:gd name="connsiteY0" fmla="*/ 444137 h 530659"/>
                    <a:gd name="connsiteX1" fmla="*/ 313680 w 363028"/>
                    <a:gd name="connsiteY1" fmla="*/ 0 h 530659"/>
                    <a:gd name="connsiteX2" fmla="*/ 363028 w 363028"/>
                    <a:gd name="connsiteY2" fmla="*/ 51688 h 530659"/>
                    <a:gd name="connsiteX3" fmla="*/ 29029 w 363028"/>
                    <a:gd name="connsiteY3" fmla="*/ 530659 h 530659"/>
                    <a:gd name="connsiteX4" fmla="*/ 0 w 363028"/>
                    <a:gd name="connsiteY4" fmla="*/ 444137 h 530659"/>
                    <a:gd name="connsiteX0" fmla="*/ 0 w 339805"/>
                    <a:gd name="connsiteY0" fmla="*/ 444137 h 530659"/>
                    <a:gd name="connsiteX1" fmla="*/ 313680 w 339805"/>
                    <a:gd name="connsiteY1" fmla="*/ 0 h 530659"/>
                    <a:gd name="connsiteX2" fmla="*/ 339805 w 339805"/>
                    <a:gd name="connsiteY2" fmla="*/ 60397 h 530659"/>
                    <a:gd name="connsiteX3" fmla="*/ 29029 w 339805"/>
                    <a:gd name="connsiteY3" fmla="*/ 530659 h 530659"/>
                    <a:gd name="connsiteX4" fmla="*/ 0 w 339805"/>
                    <a:gd name="connsiteY4" fmla="*/ 444137 h 530659"/>
                    <a:gd name="connsiteX0" fmla="*/ 0 w 342708"/>
                    <a:gd name="connsiteY0" fmla="*/ 444137 h 530659"/>
                    <a:gd name="connsiteX1" fmla="*/ 313680 w 342708"/>
                    <a:gd name="connsiteY1" fmla="*/ 0 h 530659"/>
                    <a:gd name="connsiteX2" fmla="*/ 342708 w 342708"/>
                    <a:gd name="connsiteY2" fmla="*/ 69106 h 530659"/>
                    <a:gd name="connsiteX3" fmla="*/ 29029 w 342708"/>
                    <a:gd name="connsiteY3" fmla="*/ 530659 h 530659"/>
                    <a:gd name="connsiteX4" fmla="*/ 0 w 342708"/>
                    <a:gd name="connsiteY4" fmla="*/ 444137 h 530659"/>
                    <a:gd name="connsiteX0" fmla="*/ 0 w 345611"/>
                    <a:gd name="connsiteY0" fmla="*/ 455749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55749 h 530659"/>
                    <a:gd name="connsiteX0" fmla="*/ 0 w 345611"/>
                    <a:gd name="connsiteY0" fmla="*/ 447041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55750 h 539368"/>
                    <a:gd name="connsiteX1" fmla="*/ 316583 w 345611"/>
                    <a:gd name="connsiteY1" fmla="*/ 0 h 539368"/>
                    <a:gd name="connsiteX2" fmla="*/ 345611 w 345611"/>
                    <a:gd name="connsiteY2" fmla="*/ 77815 h 539368"/>
                    <a:gd name="connsiteX3" fmla="*/ 31932 w 345611"/>
                    <a:gd name="connsiteY3" fmla="*/ 539368 h 539368"/>
                    <a:gd name="connsiteX4" fmla="*/ 0 w 345611"/>
                    <a:gd name="connsiteY4" fmla="*/ 455750 h 539368"/>
                    <a:gd name="connsiteX0" fmla="*/ 0 w 345611"/>
                    <a:gd name="connsiteY0" fmla="*/ 447041 h 530659"/>
                    <a:gd name="connsiteX1" fmla="*/ 313681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49944 h 533562"/>
                    <a:gd name="connsiteX1" fmla="*/ 316584 w 345611"/>
                    <a:gd name="connsiteY1" fmla="*/ 0 h 533562"/>
                    <a:gd name="connsiteX2" fmla="*/ 345611 w 345611"/>
                    <a:gd name="connsiteY2" fmla="*/ 72009 h 533562"/>
                    <a:gd name="connsiteX3" fmla="*/ 31932 w 345611"/>
                    <a:gd name="connsiteY3" fmla="*/ 533562 h 533562"/>
                    <a:gd name="connsiteX4" fmla="*/ 0 w 345611"/>
                    <a:gd name="connsiteY4" fmla="*/ 449944 h 533562"/>
                    <a:gd name="connsiteX0" fmla="*/ 0 w 345611"/>
                    <a:gd name="connsiteY0" fmla="*/ 452847 h 536465"/>
                    <a:gd name="connsiteX1" fmla="*/ 316584 w 345611"/>
                    <a:gd name="connsiteY1" fmla="*/ 0 h 536465"/>
                    <a:gd name="connsiteX2" fmla="*/ 345611 w 345611"/>
                    <a:gd name="connsiteY2" fmla="*/ 74912 h 536465"/>
                    <a:gd name="connsiteX3" fmla="*/ 31932 w 345611"/>
                    <a:gd name="connsiteY3" fmla="*/ 536465 h 536465"/>
                    <a:gd name="connsiteX4" fmla="*/ 0 w 345611"/>
                    <a:gd name="connsiteY4" fmla="*/ 452847 h 53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11" h="536465">
                      <a:moveTo>
                        <a:pt x="0" y="452847"/>
                      </a:moveTo>
                      <a:lnTo>
                        <a:pt x="316584" y="0"/>
                      </a:lnTo>
                      <a:lnTo>
                        <a:pt x="345611" y="74912"/>
                      </a:lnTo>
                      <a:lnTo>
                        <a:pt x="31932" y="536465"/>
                      </a:lnTo>
                      <a:lnTo>
                        <a:pt x="0" y="452847"/>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22" name="矩形 5"/>
                <p:cNvSpPr/>
                <p:nvPr/>
              </p:nvSpPr>
              <p:spPr>
                <a:xfrm>
                  <a:off x="3907589" y="3089595"/>
                  <a:ext cx="1758804" cy="796073"/>
                </a:xfrm>
                <a:custGeom>
                  <a:avLst/>
                  <a:gdLst>
                    <a:gd name="connsiteX0" fmla="*/ 0 w 1134691"/>
                    <a:gd name="connsiteY0" fmla="*/ 0 h 504056"/>
                    <a:gd name="connsiteX1" fmla="*/ 1134691 w 1134691"/>
                    <a:gd name="connsiteY1" fmla="*/ 0 h 504056"/>
                    <a:gd name="connsiteX2" fmla="*/ 1134691 w 1134691"/>
                    <a:gd name="connsiteY2" fmla="*/ 504056 h 504056"/>
                    <a:gd name="connsiteX3" fmla="*/ 0 w 1134691"/>
                    <a:gd name="connsiteY3" fmla="*/ 504056 h 504056"/>
                    <a:gd name="connsiteX4" fmla="*/ 0 w 1134691"/>
                    <a:gd name="connsiteY4" fmla="*/ 0 h 504056"/>
                    <a:gd name="connsiteX0" fmla="*/ 386080 w 1134691"/>
                    <a:gd name="connsiteY0" fmla="*/ 0 h 913359"/>
                    <a:gd name="connsiteX1" fmla="*/ 1134691 w 1134691"/>
                    <a:gd name="connsiteY1" fmla="*/ 409303 h 913359"/>
                    <a:gd name="connsiteX2" fmla="*/ 1134691 w 1134691"/>
                    <a:gd name="connsiteY2" fmla="*/ 913359 h 913359"/>
                    <a:gd name="connsiteX3" fmla="*/ 0 w 1134691"/>
                    <a:gd name="connsiteY3" fmla="*/ 913359 h 913359"/>
                    <a:gd name="connsiteX4" fmla="*/ 386080 w 1134691"/>
                    <a:gd name="connsiteY4" fmla="*/ 0 h 913359"/>
                    <a:gd name="connsiteX0" fmla="*/ 592182 w 1340793"/>
                    <a:gd name="connsiteY0" fmla="*/ 0 h 913359"/>
                    <a:gd name="connsiteX1" fmla="*/ 1340793 w 1340793"/>
                    <a:gd name="connsiteY1" fmla="*/ 409303 h 913359"/>
                    <a:gd name="connsiteX2" fmla="*/ 1340793 w 1340793"/>
                    <a:gd name="connsiteY2" fmla="*/ 913359 h 913359"/>
                    <a:gd name="connsiteX3" fmla="*/ 0 w 1340793"/>
                    <a:gd name="connsiteY3" fmla="*/ 416970 h 913359"/>
                    <a:gd name="connsiteX4" fmla="*/ 592182 w 1340793"/>
                    <a:gd name="connsiteY4" fmla="*/ 0 h 913359"/>
                    <a:gd name="connsiteX0" fmla="*/ 592182 w 1758804"/>
                    <a:gd name="connsiteY0" fmla="*/ 0 h 913359"/>
                    <a:gd name="connsiteX1" fmla="*/ 1758804 w 1758804"/>
                    <a:gd name="connsiteY1" fmla="*/ 307703 h 913359"/>
                    <a:gd name="connsiteX2" fmla="*/ 1340793 w 1758804"/>
                    <a:gd name="connsiteY2" fmla="*/ 913359 h 913359"/>
                    <a:gd name="connsiteX3" fmla="*/ 0 w 1758804"/>
                    <a:gd name="connsiteY3" fmla="*/ 416970 h 913359"/>
                    <a:gd name="connsiteX4" fmla="*/ 592182 w 1758804"/>
                    <a:gd name="connsiteY4" fmla="*/ 0 h 913359"/>
                    <a:gd name="connsiteX0" fmla="*/ 592182 w 1758804"/>
                    <a:gd name="connsiteY0" fmla="*/ 0 h 774022"/>
                    <a:gd name="connsiteX1" fmla="*/ 1758804 w 1758804"/>
                    <a:gd name="connsiteY1" fmla="*/ 307703 h 774022"/>
                    <a:gd name="connsiteX2" fmla="*/ 1439490 w 1758804"/>
                    <a:gd name="connsiteY2" fmla="*/ 774022 h 774022"/>
                    <a:gd name="connsiteX3" fmla="*/ 0 w 1758804"/>
                    <a:gd name="connsiteY3" fmla="*/ 416970 h 774022"/>
                    <a:gd name="connsiteX4" fmla="*/ 592182 w 1758804"/>
                    <a:gd name="connsiteY4" fmla="*/ 0 h 774022"/>
                    <a:gd name="connsiteX0" fmla="*/ 592182 w 1758804"/>
                    <a:gd name="connsiteY0" fmla="*/ 0 h 669519"/>
                    <a:gd name="connsiteX1" fmla="*/ 1758804 w 1758804"/>
                    <a:gd name="connsiteY1" fmla="*/ 307703 h 669519"/>
                    <a:gd name="connsiteX2" fmla="*/ 1404656 w 1758804"/>
                    <a:gd name="connsiteY2" fmla="*/ 669519 h 669519"/>
                    <a:gd name="connsiteX3" fmla="*/ 0 w 1758804"/>
                    <a:gd name="connsiteY3" fmla="*/ 416970 h 669519"/>
                    <a:gd name="connsiteX4" fmla="*/ 592182 w 1758804"/>
                    <a:gd name="connsiteY4" fmla="*/ 0 h 669519"/>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804" h="796073">
                      <a:moveTo>
                        <a:pt x="592182" y="0"/>
                      </a:moveTo>
                      <a:cubicBezTo>
                        <a:pt x="853331" y="212876"/>
                        <a:pt x="1216079" y="379307"/>
                        <a:pt x="1758804" y="307703"/>
                      </a:cubicBezTo>
                      <a:lnTo>
                        <a:pt x="1439490" y="756605"/>
                      </a:lnTo>
                      <a:cubicBezTo>
                        <a:pt x="805809" y="872719"/>
                        <a:pt x="424676" y="724673"/>
                        <a:pt x="0" y="416970"/>
                      </a:cubicBezTo>
                      <a:lnTo>
                        <a:pt x="592182" y="0"/>
                      </a:lnTo>
                      <a:close/>
                    </a:path>
                  </a:pathLst>
                </a:cu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19" name="矩形 5"/>
              <p:cNvSpPr/>
              <p:nvPr/>
            </p:nvSpPr>
            <p:spPr>
              <a:xfrm>
                <a:off x="3907590" y="3279249"/>
                <a:ext cx="1365363" cy="605446"/>
              </a:xfrm>
              <a:custGeom>
                <a:avLst/>
                <a:gdLst/>
                <a:ahLst/>
                <a:cxnLst/>
                <a:rect l="l" t="t" r="r" b="b"/>
                <a:pathLst>
                  <a:path w="1365363" h="605446">
                    <a:moveTo>
                      <a:pt x="323078" y="0"/>
                    </a:moveTo>
                    <a:cubicBezTo>
                      <a:pt x="541057" y="289956"/>
                      <a:pt x="917753" y="504182"/>
                      <a:pt x="1365363" y="577393"/>
                    </a:cubicBezTo>
                    <a:cubicBezTo>
                      <a:pt x="775693" y="671316"/>
                      <a:pt x="407935" y="523060"/>
                      <a:pt x="0" y="227487"/>
                    </a:cubicBezTo>
                    <a:close/>
                  </a:path>
                </a:pathLst>
              </a:custGeom>
              <a:gradFill>
                <a:gsLst>
                  <a:gs pos="0">
                    <a:schemeClr val="bg1">
                      <a:alpha val="0"/>
                    </a:schemeClr>
                  </a:gs>
                  <a:gs pos="100000">
                    <a:srgbClr val="18478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17" name="TextBox 316"/>
            <p:cNvSpPr txBox="1"/>
            <p:nvPr/>
          </p:nvSpPr>
          <p:spPr>
            <a:xfrm>
              <a:off x="4230531" y="3138523"/>
              <a:ext cx="303822" cy="374997"/>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3</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23" name="Text Box 11"/>
          <p:cNvSpPr txBox="1">
            <a:spLocks noChangeArrowheads="1"/>
          </p:cNvSpPr>
          <p:nvPr/>
        </p:nvSpPr>
        <p:spPr bwMode="auto">
          <a:xfrm>
            <a:off x="752610" y="2276875"/>
            <a:ext cx="1977218"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sp>
        <p:nvSpPr>
          <p:cNvPr id="324" name="矩形 323"/>
          <p:cNvSpPr/>
          <p:nvPr/>
        </p:nvSpPr>
        <p:spPr>
          <a:xfrm>
            <a:off x="753998" y="2754566"/>
            <a:ext cx="3645891" cy="614142"/>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25" name="直接连接符 324"/>
          <p:cNvCxnSpPr/>
          <p:nvPr/>
        </p:nvCxnSpPr>
        <p:spPr>
          <a:xfrm>
            <a:off x="713833" y="2720116"/>
            <a:ext cx="3708706"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26" name="Text Box 11"/>
          <p:cNvSpPr txBox="1">
            <a:spLocks noChangeArrowheads="1"/>
          </p:cNvSpPr>
          <p:nvPr/>
        </p:nvSpPr>
        <p:spPr bwMode="auto">
          <a:xfrm>
            <a:off x="752610" y="4558338"/>
            <a:ext cx="1977218"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sp>
        <p:nvSpPr>
          <p:cNvPr id="327" name="矩形 326"/>
          <p:cNvSpPr/>
          <p:nvPr/>
        </p:nvSpPr>
        <p:spPr>
          <a:xfrm>
            <a:off x="753998" y="4968705"/>
            <a:ext cx="3645891" cy="614142"/>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28" name="直接连接符 327"/>
          <p:cNvCxnSpPr/>
          <p:nvPr/>
        </p:nvCxnSpPr>
        <p:spPr>
          <a:xfrm>
            <a:off x="713836" y="4949525"/>
            <a:ext cx="3686056"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7636568" y="2720116"/>
            <a:ext cx="3737005"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30" name="矩形 329"/>
          <p:cNvSpPr/>
          <p:nvPr/>
        </p:nvSpPr>
        <p:spPr>
          <a:xfrm>
            <a:off x="7674714" y="2754566"/>
            <a:ext cx="3645891" cy="614142"/>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1" name="Text Box 11"/>
          <p:cNvSpPr txBox="1">
            <a:spLocks noChangeArrowheads="1"/>
          </p:cNvSpPr>
          <p:nvPr/>
        </p:nvSpPr>
        <p:spPr bwMode="auto">
          <a:xfrm>
            <a:off x="9397744" y="2276875"/>
            <a:ext cx="1977218"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cxnSp>
        <p:nvCxnSpPr>
          <p:cNvPr id="332" name="直接连接符 331"/>
          <p:cNvCxnSpPr/>
          <p:nvPr/>
        </p:nvCxnSpPr>
        <p:spPr>
          <a:xfrm>
            <a:off x="7666705" y="4968705"/>
            <a:ext cx="3706864"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33" name="矩形 332"/>
          <p:cNvSpPr/>
          <p:nvPr/>
        </p:nvSpPr>
        <p:spPr>
          <a:xfrm>
            <a:off x="7674714" y="4968705"/>
            <a:ext cx="3645891" cy="614142"/>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4" name="Text Box 11"/>
          <p:cNvSpPr txBox="1">
            <a:spLocks noChangeArrowheads="1"/>
          </p:cNvSpPr>
          <p:nvPr/>
        </p:nvSpPr>
        <p:spPr bwMode="auto">
          <a:xfrm>
            <a:off x="9397744" y="4558338"/>
            <a:ext cx="1977218"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sp>
        <p:nvSpPr>
          <p:cNvPr id="44" name="矩形 43"/>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5" name="矩形 44"/>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935444" y="393958"/>
            <a:ext cx="3705496" cy="592217"/>
            <a:chOff x="330188" y="329522"/>
            <a:chExt cx="3705496" cy="592217"/>
          </a:xfrm>
        </p:grpSpPr>
        <p:sp>
          <p:nvSpPr>
            <p:cNvPr id="47"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8" name="矩形 47"/>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591776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childTnLst>
                          </p:cTn>
                        </p:par>
                        <p:par>
                          <p:cTn id="26" fill="hold">
                            <p:stCondLst>
                              <p:cond delay="3000"/>
                            </p:stCondLst>
                            <p:childTnLst>
                              <p:par>
                                <p:cTn id="27" presetID="2" presetClass="entr" presetSubtype="3"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400" fill="hold"/>
                                        <p:tgtEl>
                                          <p:spTgt spid="2"/>
                                        </p:tgtEl>
                                        <p:attrNameLst>
                                          <p:attrName>ppt_x</p:attrName>
                                        </p:attrNameLst>
                                      </p:cBhvr>
                                      <p:tavLst>
                                        <p:tav tm="0">
                                          <p:val>
                                            <p:strVal val="1+#ppt_w/2"/>
                                          </p:val>
                                        </p:tav>
                                        <p:tav tm="100000">
                                          <p:val>
                                            <p:strVal val="#ppt_x"/>
                                          </p:val>
                                        </p:tav>
                                      </p:tavLst>
                                    </p:anim>
                                    <p:anim calcmode="lin" valueType="num">
                                      <p:cBhvr additive="base">
                                        <p:cTn id="30" dur="4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3400"/>
                            </p:stCondLst>
                            <p:childTnLst>
                              <p:par>
                                <p:cTn id="32" presetID="2" presetClass="entr" presetSubtype="1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400" fill="hold"/>
                                        <p:tgtEl>
                                          <p:spTgt spid="5"/>
                                        </p:tgtEl>
                                        <p:attrNameLst>
                                          <p:attrName>ppt_x</p:attrName>
                                        </p:attrNameLst>
                                      </p:cBhvr>
                                      <p:tavLst>
                                        <p:tav tm="0">
                                          <p:val>
                                            <p:strVal val="0-#ppt_w/2"/>
                                          </p:val>
                                        </p:tav>
                                        <p:tav tm="100000">
                                          <p:val>
                                            <p:strVal val="#ppt_x"/>
                                          </p:val>
                                        </p:tav>
                                      </p:tavLst>
                                    </p:anim>
                                    <p:anim calcmode="lin" valueType="num">
                                      <p:cBhvr additive="base">
                                        <p:cTn id="35" dur="400" fill="hold"/>
                                        <p:tgtEl>
                                          <p:spTgt spid="5"/>
                                        </p:tgtEl>
                                        <p:attrNameLst>
                                          <p:attrName>ppt_y</p:attrName>
                                        </p:attrNameLst>
                                      </p:cBhvr>
                                      <p:tavLst>
                                        <p:tav tm="0">
                                          <p:val>
                                            <p:strVal val="1+#ppt_h/2"/>
                                          </p:val>
                                        </p:tav>
                                        <p:tav tm="100000">
                                          <p:val>
                                            <p:strVal val="#ppt_y"/>
                                          </p:val>
                                        </p:tav>
                                      </p:tavLst>
                                    </p:anim>
                                  </p:childTnLst>
                                </p:cTn>
                              </p:par>
                            </p:childTnLst>
                          </p:cTn>
                        </p:par>
                        <p:par>
                          <p:cTn id="36" fill="hold">
                            <p:stCondLst>
                              <p:cond delay="3800"/>
                            </p:stCondLst>
                            <p:childTnLst>
                              <p:par>
                                <p:cTn id="37" presetID="2" presetClass="entr" presetSubtype="9"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400" fill="hold"/>
                                        <p:tgtEl>
                                          <p:spTgt spid="10"/>
                                        </p:tgtEl>
                                        <p:attrNameLst>
                                          <p:attrName>ppt_x</p:attrName>
                                        </p:attrNameLst>
                                      </p:cBhvr>
                                      <p:tavLst>
                                        <p:tav tm="0">
                                          <p:val>
                                            <p:strVal val="0-#ppt_w/2"/>
                                          </p:val>
                                        </p:tav>
                                        <p:tav tm="100000">
                                          <p:val>
                                            <p:strVal val="#ppt_x"/>
                                          </p:val>
                                        </p:tav>
                                      </p:tavLst>
                                    </p:anim>
                                    <p:anim calcmode="lin" valueType="num">
                                      <p:cBhvr additive="base">
                                        <p:cTn id="40" dur="400" fill="hold"/>
                                        <p:tgtEl>
                                          <p:spTgt spid="10"/>
                                        </p:tgtEl>
                                        <p:attrNameLst>
                                          <p:attrName>ppt_y</p:attrName>
                                        </p:attrNameLst>
                                      </p:cBhvr>
                                      <p:tavLst>
                                        <p:tav tm="0">
                                          <p:val>
                                            <p:strVal val="0-#ppt_h/2"/>
                                          </p:val>
                                        </p:tav>
                                        <p:tav tm="100000">
                                          <p:val>
                                            <p:strVal val="#ppt_y"/>
                                          </p:val>
                                        </p:tav>
                                      </p:tavLst>
                                    </p:anim>
                                  </p:childTnLst>
                                </p:cTn>
                              </p:par>
                            </p:childTnLst>
                          </p:cTn>
                        </p:par>
                        <p:par>
                          <p:cTn id="41" fill="hold">
                            <p:stCondLst>
                              <p:cond delay="4200"/>
                            </p:stCondLst>
                            <p:childTnLst>
                              <p:par>
                                <p:cTn id="42" presetID="2" presetClass="entr" presetSubtype="9"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400" fill="hold"/>
                                        <p:tgtEl>
                                          <p:spTgt spid="8"/>
                                        </p:tgtEl>
                                        <p:attrNameLst>
                                          <p:attrName>ppt_x</p:attrName>
                                        </p:attrNameLst>
                                      </p:cBhvr>
                                      <p:tavLst>
                                        <p:tav tm="0">
                                          <p:val>
                                            <p:strVal val="0-#ppt_w/2"/>
                                          </p:val>
                                        </p:tav>
                                        <p:tav tm="100000">
                                          <p:val>
                                            <p:strVal val="#ppt_x"/>
                                          </p:val>
                                        </p:tav>
                                      </p:tavLst>
                                    </p:anim>
                                    <p:anim calcmode="lin" valueType="num">
                                      <p:cBhvr additive="base">
                                        <p:cTn id="45" dur="400" fill="hold"/>
                                        <p:tgtEl>
                                          <p:spTgt spid="8"/>
                                        </p:tgtEl>
                                        <p:attrNameLst>
                                          <p:attrName>ppt_y</p:attrName>
                                        </p:attrNameLst>
                                      </p:cBhvr>
                                      <p:tavLst>
                                        <p:tav tm="0">
                                          <p:val>
                                            <p:strVal val="0-#ppt_h/2"/>
                                          </p:val>
                                        </p:tav>
                                        <p:tav tm="100000">
                                          <p:val>
                                            <p:strVal val="#ppt_y"/>
                                          </p:val>
                                        </p:tav>
                                      </p:tavLst>
                                    </p:anim>
                                  </p:childTnLst>
                                </p:cTn>
                              </p:par>
                            </p:childTnLst>
                          </p:cTn>
                        </p:par>
                        <p:par>
                          <p:cTn id="46" fill="hold">
                            <p:stCondLst>
                              <p:cond delay="4600"/>
                            </p:stCondLst>
                            <p:childTnLst>
                              <p:par>
                                <p:cTn id="47" presetID="22" presetClass="entr" presetSubtype="2" fill="hold" nodeType="afterEffect">
                                  <p:stCondLst>
                                    <p:cond delay="0"/>
                                  </p:stCondLst>
                                  <p:childTnLst>
                                    <p:set>
                                      <p:cBhvr>
                                        <p:cTn id="48" dur="1" fill="hold">
                                          <p:stCondLst>
                                            <p:cond delay="0"/>
                                          </p:stCondLst>
                                        </p:cTn>
                                        <p:tgtEl>
                                          <p:spTgt spid="325"/>
                                        </p:tgtEl>
                                        <p:attrNameLst>
                                          <p:attrName>style.visibility</p:attrName>
                                        </p:attrNameLst>
                                      </p:cBhvr>
                                      <p:to>
                                        <p:strVal val="visible"/>
                                      </p:to>
                                    </p:set>
                                    <p:animEffect transition="in" filter="wipe(right)">
                                      <p:cBhvr>
                                        <p:cTn id="49" dur="500"/>
                                        <p:tgtEl>
                                          <p:spTgt spid="325"/>
                                        </p:tgtEl>
                                      </p:cBhvr>
                                    </p:animEffect>
                                  </p:childTnLst>
                                </p:cTn>
                              </p:par>
                            </p:childTnLst>
                          </p:cTn>
                        </p:par>
                        <p:par>
                          <p:cTn id="50" fill="hold">
                            <p:stCondLst>
                              <p:cond delay="5100"/>
                            </p:stCondLst>
                            <p:childTnLst>
                              <p:par>
                                <p:cTn id="51" presetID="42" presetClass="entr" presetSubtype="0" fill="hold" grpId="0" nodeType="afterEffect">
                                  <p:stCondLst>
                                    <p:cond delay="0"/>
                                  </p:stCondLst>
                                  <p:childTnLst>
                                    <p:set>
                                      <p:cBhvr>
                                        <p:cTn id="52" dur="1" fill="hold">
                                          <p:stCondLst>
                                            <p:cond delay="0"/>
                                          </p:stCondLst>
                                        </p:cTn>
                                        <p:tgtEl>
                                          <p:spTgt spid="323"/>
                                        </p:tgtEl>
                                        <p:attrNameLst>
                                          <p:attrName>style.visibility</p:attrName>
                                        </p:attrNameLst>
                                      </p:cBhvr>
                                      <p:to>
                                        <p:strVal val="visible"/>
                                      </p:to>
                                    </p:set>
                                    <p:animEffect transition="in" filter="fade">
                                      <p:cBhvr>
                                        <p:cTn id="53" dur="400"/>
                                        <p:tgtEl>
                                          <p:spTgt spid="323"/>
                                        </p:tgtEl>
                                      </p:cBhvr>
                                    </p:animEffect>
                                    <p:anim calcmode="lin" valueType="num">
                                      <p:cBhvr>
                                        <p:cTn id="54" dur="400" fill="hold"/>
                                        <p:tgtEl>
                                          <p:spTgt spid="323"/>
                                        </p:tgtEl>
                                        <p:attrNameLst>
                                          <p:attrName>ppt_x</p:attrName>
                                        </p:attrNameLst>
                                      </p:cBhvr>
                                      <p:tavLst>
                                        <p:tav tm="0">
                                          <p:val>
                                            <p:strVal val="#ppt_x"/>
                                          </p:val>
                                        </p:tav>
                                        <p:tav tm="100000">
                                          <p:val>
                                            <p:strVal val="#ppt_x"/>
                                          </p:val>
                                        </p:tav>
                                      </p:tavLst>
                                    </p:anim>
                                    <p:anim calcmode="lin" valueType="num">
                                      <p:cBhvr>
                                        <p:cTn id="55" dur="400" fill="hold"/>
                                        <p:tgtEl>
                                          <p:spTgt spid="323"/>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24"/>
                                        </p:tgtEl>
                                        <p:attrNameLst>
                                          <p:attrName>style.visibility</p:attrName>
                                        </p:attrNameLst>
                                      </p:cBhvr>
                                      <p:to>
                                        <p:strVal val="visible"/>
                                      </p:to>
                                    </p:set>
                                    <p:animEffect transition="in" filter="fade">
                                      <p:cBhvr>
                                        <p:cTn id="58" dur="400"/>
                                        <p:tgtEl>
                                          <p:spTgt spid="324"/>
                                        </p:tgtEl>
                                      </p:cBhvr>
                                    </p:animEffect>
                                    <p:anim calcmode="lin" valueType="num">
                                      <p:cBhvr>
                                        <p:cTn id="59" dur="400" fill="hold"/>
                                        <p:tgtEl>
                                          <p:spTgt spid="324"/>
                                        </p:tgtEl>
                                        <p:attrNameLst>
                                          <p:attrName>ppt_x</p:attrName>
                                        </p:attrNameLst>
                                      </p:cBhvr>
                                      <p:tavLst>
                                        <p:tav tm="0">
                                          <p:val>
                                            <p:strVal val="#ppt_x"/>
                                          </p:val>
                                        </p:tav>
                                        <p:tav tm="100000">
                                          <p:val>
                                            <p:strVal val="#ppt_x"/>
                                          </p:val>
                                        </p:tav>
                                      </p:tavLst>
                                    </p:anim>
                                    <p:anim calcmode="lin" valueType="num">
                                      <p:cBhvr>
                                        <p:cTn id="60" dur="400" fill="hold"/>
                                        <p:tgtEl>
                                          <p:spTgt spid="324"/>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22" presetClass="entr" presetSubtype="2" fill="hold" nodeType="afterEffect">
                                  <p:stCondLst>
                                    <p:cond delay="0"/>
                                  </p:stCondLst>
                                  <p:childTnLst>
                                    <p:set>
                                      <p:cBhvr>
                                        <p:cTn id="63" dur="1" fill="hold">
                                          <p:stCondLst>
                                            <p:cond delay="0"/>
                                          </p:stCondLst>
                                        </p:cTn>
                                        <p:tgtEl>
                                          <p:spTgt spid="328"/>
                                        </p:tgtEl>
                                        <p:attrNameLst>
                                          <p:attrName>style.visibility</p:attrName>
                                        </p:attrNameLst>
                                      </p:cBhvr>
                                      <p:to>
                                        <p:strVal val="visible"/>
                                      </p:to>
                                    </p:set>
                                    <p:animEffect transition="in" filter="wipe(right)">
                                      <p:cBhvr>
                                        <p:cTn id="64" dur="500"/>
                                        <p:tgtEl>
                                          <p:spTgt spid="328"/>
                                        </p:tgtEl>
                                      </p:cBhvr>
                                    </p:animEffect>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326"/>
                                        </p:tgtEl>
                                        <p:attrNameLst>
                                          <p:attrName>style.visibility</p:attrName>
                                        </p:attrNameLst>
                                      </p:cBhvr>
                                      <p:to>
                                        <p:strVal val="visible"/>
                                      </p:to>
                                    </p:set>
                                    <p:animEffect transition="in" filter="fade">
                                      <p:cBhvr>
                                        <p:cTn id="68" dur="400"/>
                                        <p:tgtEl>
                                          <p:spTgt spid="326"/>
                                        </p:tgtEl>
                                      </p:cBhvr>
                                    </p:animEffect>
                                    <p:anim calcmode="lin" valueType="num">
                                      <p:cBhvr>
                                        <p:cTn id="69" dur="400" fill="hold"/>
                                        <p:tgtEl>
                                          <p:spTgt spid="326"/>
                                        </p:tgtEl>
                                        <p:attrNameLst>
                                          <p:attrName>ppt_x</p:attrName>
                                        </p:attrNameLst>
                                      </p:cBhvr>
                                      <p:tavLst>
                                        <p:tav tm="0">
                                          <p:val>
                                            <p:strVal val="#ppt_x"/>
                                          </p:val>
                                        </p:tav>
                                        <p:tav tm="100000">
                                          <p:val>
                                            <p:strVal val="#ppt_x"/>
                                          </p:val>
                                        </p:tav>
                                      </p:tavLst>
                                    </p:anim>
                                    <p:anim calcmode="lin" valueType="num">
                                      <p:cBhvr>
                                        <p:cTn id="70" dur="400" fill="hold"/>
                                        <p:tgtEl>
                                          <p:spTgt spid="326"/>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27"/>
                                        </p:tgtEl>
                                        <p:attrNameLst>
                                          <p:attrName>style.visibility</p:attrName>
                                        </p:attrNameLst>
                                      </p:cBhvr>
                                      <p:to>
                                        <p:strVal val="visible"/>
                                      </p:to>
                                    </p:set>
                                    <p:animEffect transition="in" filter="fade">
                                      <p:cBhvr>
                                        <p:cTn id="73" dur="400"/>
                                        <p:tgtEl>
                                          <p:spTgt spid="327"/>
                                        </p:tgtEl>
                                      </p:cBhvr>
                                    </p:animEffect>
                                    <p:anim calcmode="lin" valueType="num">
                                      <p:cBhvr>
                                        <p:cTn id="74" dur="400" fill="hold"/>
                                        <p:tgtEl>
                                          <p:spTgt spid="327"/>
                                        </p:tgtEl>
                                        <p:attrNameLst>
                                          <p:attrName>ppt_x</p:attrName>
                                        </p:attrNameLst>
                                      </p:cBhvr>
                                      <p:tavLst>
                                        <p:tav tm="0">
                                          <p:val>
                                            <p:strVal val="#ppt_x"/>
                                          </p:val>
                                        </p:tav>
                                        <p:tav tm="100000">
                                          <p:val>
                                            <p:strVal val="#ppt_x"/>
                                          </p:val>
                                        </p:tav>
                                      </p:tavLst>
                                    </p:anim>
                                    <p:anim calcmode="lin" valueType="num">
                                      <p:cBhvr>
                                        <p:cTn id="75" dur="400" fill="hold"/>
                                        <p:tgtEl>
                                          <p:spTgt spid="327"/>
                                        </p:tgtEl>
                                        <p:attrNameLst>
                                          <p:attrName>ppt_y</p:attrName>
                                        </p:attrNameLst>
                                      </p:cBhvr>
                                      <p:tavLst>
                                        <p:tav tm="0">
                                          <p:val>
                                            <p:strVal val="#ppt_y-.1"/>
                                          </p:val>
                                        </p:tav>
                                        <p:tav tm="100000">
                                          <p:val>
                                            <p:strVal val="#ppt_y"/>
                                          </p:val>
                                        </p:tav>
                                      </p:tavLst>
                                    </p:anim>
                                  </p:childTnLst>
                                </p:cTn>
                              </p:par>
                            </p:childTnLst>
                          </p:cTn>
                        </p:par>
                        <p:par>
                          <p:cTn id="76" fill="hold">
                            <p:stCondLst>
                              <p:cond delay="6400"/>
                            </p:stCondLst>
                            <p:childTnLst>
                              <p:par>
                                <p:cTn id="77" presetID="22" presetClass="entr" presetSubtype="8" fill="hold" nodeType="afterEffect">
                                  <p:stCondLst>
                                    <p:cond delay="0"/>
                                  </p:stCondLst>
                                  <p:childTnLst>
                                    <p:set>
                                      <p:cBhvr>
                                        <p:cTn id="78" dur="1" fill="hold">
                                          <p:stCondLst>
                                            <p:cond delay="0"/>
                                          </p:stCondLst>
                                        </p:cTn>
                                        <p:tgtEl>
                                          <p:spTgt spid="329"/>
                                        </p:tgtEl>
                                        <p:attrNameLst>
                                          <p:attrName>style.visibility</p:attrName>
                                        </p:attrNameLst>
                                      </p:cBhvr>
                                      <p:to>
                                        <p:strVal val="visible"/>
                                      </p:to>
                                    </p:set>
                                    <p:animEffect transition="in" filter="wipe(left)">
                                      <p:cBhvr>
                                        <p:cTn id="79" dur="500"/>
                                        <p:tgtEl>
                                          <p:spTgt spid="329"/>
                                        </p:tgtEl>
                                      </p:cBhvr>
                                    </p:animEffect>
                                  </p:childTnLst>
                                </p:cTn>
                              </p:par>
                            </p:childTnLst>
                          </p:cTn>
                        </p:par>
                        <p:par>
                          <p:cTn id="80" fill="hold">
                            <p:stCondLst>
                              <p:cond delay="6900"/>
                            </p:stCondLst>
                            <p:childTnLst>
                              <p:par>
                                <p:cTn id="81" presetID="42" presetClass="entr" presetSubtype="0" fill="hold" grpId="0" nodeType="afterEffect">
                                  <p:stCondLst>
                                    <p:cond delay="0"/>
                                  </p:stCondLst>
                                  <p:childTnLst>
                                    <p:set>
                                      <p:cBhvr>
                                        <p:cTn id="82" dur="1" fill="hold">
                                          <p:stCondLst>
                                            <p:cond delay="0"/>
                                          </p:stCondLst>
                                        </p:cTn>
                                        <p:tgtEl>
                                          <p:spTgt spid="331"/>
                                        </p:tgtEl>
                                        <p:attrNameLst>
                                          <p:attrName>style.visibility</p:attrName>
                                        </p:attrNameLst>
                                      </p:cBhvr>
                                      <p:to>
                                        <p:strVal val="visible"/>
                                      </p:to>
                                    </p:set>
                                    <p:animEffect transition="in" filter="fade">
                                      <p:cBhvr>
                                        <p:cTn id="83" dur="400"/>
                                        <p:tgtEl>
                                          <p:spTgt spid="331"/>
                                        </p:tgtEl>
                                      </p:cBhvr>
                                    </p:animEffect>
                                    <p:anim calcmode="lin" valueType="num">
                                      <p:cBhvr>
                                        <p:cTn id="84" dur="400" fill="hold"/>
                                        <p:tgtEl>
                                          <p:spTgt spid="331"/>
                                        </p:tgtEl>
                                        <p:attrNameLst>
                                          <p:attrName>ppt_x</p:attrName>
                                        </p:attrNameLst>
                                      </p:cBhvr>
                                      <p:tavLst>
                                        <p:tav tm="0">
                                          <p:val>
                                            <p:strVal val="#ppt_x"/>
                                          </p:val>
                                        </p:tav>
                                        <p:tav tm="100000">
                                          <p:val>
                                            <p:strVal val="#ppt_x"/>
                                          </p:val>
                                        </p:tav>
                                      </p:tavLst>
                                    </p:anim>
                                    <p:anim calcmode="lin" valueType="num">
                                      <p:cBhvr>
                                        <p:cTn id="85" dur="400" fill="hold"/>
                                        <p:tgtEl>
                                          <p:spTgt spid="331"/>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330"/>
                                        </p:tgtEl>
                                        <p:attrNameLst>
                                          <p:attrName>style.visibility</p:attrName>
                                        </p:attrNameLst>
                                      </p:cBhvr>
                                      <p:to>
                                        <p:strVal val="visible"/>
                                      </p:to>
                                    </p:set>
                                    <p:animEffect transition="in" filter="fade">
                                      <p:cBhvr>
                                        <p:cTn id="88" dur="400"/>
                                        <p:tgtEl>
                                          <p:spTgt spid="330"/>
                                        </p:tgtEl>
                                      </p:cBhvr>
                                    </p:animEffect>
                                    <p:anim calcmode="lin" valueType="num">
                                      <p:cBhvr>
                                        <p:cTn id="89" dur="400" fill="hold"/>
                                        <p:tgtEl>
                                          <p:spTgt spid="330"/>
                                        </p:tgtEl>
                                        <p:attrNameLst>
                                          <p:attrName>ppt_x</p:attrName>
                                        </p:attrNameLst>
                                      </p:cBhvr>
                                      <p:tavLst>
                                        <p:tav tm="0">
                                          <p:val>
                                            <p:strVal val="#ppt_x"/>
                                          </p:val>
                                        </p:tav>
                                        <p:tav tm="100000">
                                          <p:val>
                                            <p:strVal val="#ppt_x"/>
                                          </p:val>
                                        </p:tav>
                                      </p:tavLst>
                                    </p:anim>
                                    <p:anim calcmode="lin" valueType="num">
                                      <p:cBhvr>
                                        <p:cTn id="90" dur="400" fill="hold"/>
                                        <p:tgtEl>
                                          <p:spTgt spid="330"/>
                                        </p:tgtEl>
                                        <p:attrNameLst>
                                          <p:attrName>ppt_y</p:attrName>
                                        </p:attrNameLst>
                                      </p:cBhvr>
                                      <p:tavLst>
                                        <p:tav tm="0">
                                          <p:val>
                                            <p:strVal val="#ppt_y-.1"/>
                                          </p:val>
                                        </p:tav>
                                        <p:tav tm="100000">
                                          <p:val>
                                            <p:strVal val="#ppt_y"/>
                                          </p:val>
                                        </p:tav>
                                      </p:tavLst>
                                    </p:anim>
                                  </p:childTnLst>
                                </p:cTn>
                              </p:par>
                            </p:childTnLst>
                          </p:cTn>
                        </p:par>
                        <p:par>
                          <p:cTn id="91" fill="hold">
                            <p:stCondLst>
                              <p:cond delay="7300"/>
                            </p:stCondLst>
                            <p:childTnLst>
                              <p:par>
                                <p:cTn id="92" presetID="22" presetClass="entr" presetSubtype="8" fill="hold" nodeType="afterEffect">
                                  <p:stCondLst>
                                    <p:cond delay="0"/>
                                  </p:stCondLst>
                                  <p:childTnLst>
                                    <p:set>
                                      <p:cBhvr>
                                        <p:cTn id="93" dur="1" fill="hold">
                                          <p:stCondLst>
                                            <p:cond delay="0"/>
                                          </p:stCondLst>
                                        </p:cTn>
                                        <p:tgtEl>
                                          <p:spTgt spid="332"/>
                                        </p:tgtEl>
                                        <p:attrNameLst>
                                          <p:attrName>style.visibility</p:attrName>
                                        </p:attrNameLst>
                                      </p:cBhvr>
                                      <p:to>
                                        <p:strVal val="visible"/>
                                      </p:to>
                                    </p:set>
                                    <p:animEffect transition="in" filter="wipe(left)">
                                      <p:cBhvr>
                                        <p:cTn id="94" dur="500"/>
                                        <p:tgtEl>
                                          <p:spTgt spid="332"/>
                                        </p:tgtEl>
                                      </p:cBhvr>
                                    </p:animEffect>
                                  </p:childTnLst>
                                </p:cTn>
                              </p:par>
                            </p:childTnLst>
                          </p:cTn>
                        </p:par>
                        <p:par>
                          <p:cTn id="95" fill="hold">
                            <p:stCondLst>
                              <p:cond delay="7800"/>
                            </p:stCondLst>
                            <p:childTnLst>
                              <p:par>
                                <p:cTn id="96" presetID="42" presetClass="entr" presetSubtype="0" fill="hold" grpId="0" nodeType="afterEffect">
                                  <p:stCondLst>
                                    <p:cond delay="0"/>
                                  </p:stCondLst>
                                  <p:childTnLst>
                                    <p:set>
                                      <p:cBhvr>
                                        <p:cTn id="97" dur="1" fill="hold">
                                          <p:stCondLst>
                                            <p:cond delay="0"/>
                                          </p:stCondLst>
                                        </p:cTn>
                                        <p:tgtEl>
                                          <p:spTgt spid="334"/>
                                        </p:tgtEl>
                                        <p:attrNameLst>
                                          <p:attrName>style.visibility</p:attrName>
                                        </p:attrNameLst>
                                      </p:cBhvr>
                                      <p:to>
                                        <p:strVal val="visible"/>
                                      </p:to>
                                    </p:set>
                                    <p:animEffect transition="in" filter="fade">
                                      <p:cBhvr>
                                        <p:cTn id="98" dur="400"/>
                                        <p:tgtEl>
                                          <p:spTgt spid="334"/>
                                        </p:tgtEl>
                                      </p:cBhvr>
                                    </p:animEffect>
                                    <p:anim calcmode="lin" valueType="num">
                                      <p:cBhvr>
                                        <p:cTn id="99" dur="400" fill="hold"/>
                                        <p:tgtEl>
                                          <p:spTgt spid="334"/>
                                        </p:tgtEl>
                                        <p:attrNameLst>
                                          <p:attrName>ppt_x</p:attrName>
                                        </p:attrNameLst>
                                      </p:cBhvr>
                                      <p:tavLst>
                                        <p:tav tm="0">
                                          <p:val>
                                            <p:strVal val="#ppt_x"/>
                                          </p:val>
                                        </p:tav>
                                        <p:tav tm="100000">
                                          <p:val>
                                            <p:strVal val="#ppt_x"/>
                                          </p:val>
                                        </p:tav>
                                      </p:tavLst>
                                    </p:anim>
                                    <p:anim calcmode="lin" valueType="num">
                                      <p:cBhvr>
                                        <p:cTn id="100" dur="400" fill="hold"/>
                                        <p:tgtEl>
                                          <p:spTgt spid="334"/>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33"/>
                                        </p:tgtEl>
                                        <p:attrNameLst>
                                          <p:attrName>style.visibility</p:attrName>
                                        </p:attrNameLst>
                                      </p:cBhvr>
                                      <p:to>
                                        <p:strVal val="visible"/>
                                      </p:to>
                                    </p:set>
                                    <p:animEffect transition="in" filter="fade">
                                      <p:cBhvr>
                                        <p:cTn id="103" dur="400"/>
                                        <p:tgtEl>
                                          <p:spTgt spid="333"/>
                                        </p:tgtEl>
                                      </p:cBhvr>
                                    </p:animEffect>
                                    <p:anim calcmode="lin" valueType="num">
                                      <p:cBhvr>
                                        <p:cTn id="104" dur="400" fill="hold"/>
                                        <p:tgtEl>
                                          <p:spTgt spid="333"/>
                                        </p:tgtEl>
                                        <p:attrNameLst>
                                          <p:attrName>ppt_x</p:attrName>
                                        </p:attrNameLst>
                                      </p:cBhvr>
                                      <p:tavLst>
                                        <p:tav tm="0">
                                          <p:val>
                                            <p:strVal val="#ppt_x"/>
                                          </p:val>
                                        </p:tav>
                                        <p:tav tm="100000">
                                          <p:val>
                                            <p:strVal val="#ppt_x"/>
                                          </p:val>
                                        </p:tav>
                                      </p:tavLst>
                                    </p:anim>
                                    <p:anim calcmode="lin" valueType="num">
                                      <p:cBhvr>
                                        <p:cTn id="105" dur="400" fill="hold"/>
                                        <p:tgtEl>
                                          <p:spTgt spid="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P spid="326" grpId="0"/>
      <p:bldP spid="327" grpId="0"/>
      <p:bldP spid="330" grpId="0"/>
      <p:bldP spid="331" grpId="0"/>
      <p:bldP spid="333" grpId="0"/>
      <p:bldP spid="334" grpId="0"/>
      <p:bldP spid="44" grpId="0" animBg="1"/>
      <p:bldP spid="44" grpId="1" animBg="1"/>
      <p:bldP spid="45" grpId="0" animBg="1"/>
      <p:bldP spid="45" grpId="1" animBg="1"/>
      <p:bldP spid="49" grpId="0" animBg="1"/>
      <p:bldP spid="49" grpId="1" animBg="1"/>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_圆角矩形 3"/>
          <p:cNvSpPr/>
          <p:nvPr>
            <p:custDataLst>
              <p:tags r:id="rId1"/>
            </p:custDataLst>
          </p:nvPr>
        </p:nvSpPr>
        <p:spPr>
          <a:xfrm rot="2700000">
            <a:off x="8659760" y="144820"/>
            <a:ext cx="863146" cy="863146"/>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PA_圆角矩形 3"/>
          <p:cNvSpPr/>
          <p:nvPr>
            <p:custDataLst>
              <p:tags r:id="rId2"/>
            </p:custDataLst>
          </p:nvPr>
        </p:nvSpPr>
        <p:spPr>
          <a:xfrm rot="2700000">
            <a:off x="6598215" y="1011429"/>
            <a:ext cx="653439" cy="65343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 name="PA_圆角矩形 3"/>
          <p:cNvSpPr/>
          <p:nvPr>
            <p:custDataLst>
              <p:tags r:id="rId3"/>
            </p:custDataLst>
          </p:nvPr>
        </p:nvSpPr>
        <p:spPr>
          <a:xfrm rot="2700000">
            <a:off x="-677683" y="2297224"/>
            <a:ext cx="2311518" cy="2311518"/>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PA_圆角矩形 3"/>
          <p:cNvSpPr/>
          <p:nvPr>
            <p:custDataLst>
              <p:tags r:id="rId4"/>
            </p:custDataLst>
          </p:nvPr>
        </p:nvSpPr>
        <p:spPr>
          <a:xfrm rot="2700000">
            <a:off x="2620038" y="-628857"/>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PA_圆角矩形 3"/>
          <p:cNvSpPr/>
          <p:nvPr>
            <p:custDataLst>
              <p:tags r:id="rId5"/>
            </p:custDataLst>
          </p:nvPr>
        </p:nvSpPr>
        <p:spPr>
          <a:xfrm rot="2700000">
            <a:off x="5818900" y="1029718"/>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PA_圆角矩形 3"/>
          <p:cNvSpPr/>
          <p:nvPr>
            <p:custDataLst>
              <p:tags r:id="rId6"/>
            </p:custDataLst>
          </p:nvPr>
        </p:nvSpPr>
        <p:spPr>
          <a:xfrm rot="2700000">
            <a:off x="7510531" y="80606"/>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PA_圆角矩形 3"/>
          <p:cNvSpPr/>
          <p:nvPr>
            <p:custDataLst>
              <p:tags r:id="rId7"/>
            </p:custDataLst>
          </p:nvPr>
        </p:nvSpPr>
        <p:spPr>
          <a:xfrm rot="2700000">
            <a:off x="6212009" y="1889067"/>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PA_圆角矩形 3"/>
          <p:cNvSpPr/>
          <p:nvPr>
            <p:custDataLst>
              <p:tags r:id="rId8"/>
            </p:custDataLst>
          </p:nvPr>
        </p:nvSpPr>
        <p:spPr>
          <a:xfrm rot="2700000">
            <a:off x="8052230" y="612772"/>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PA_圆角矩形 3"/>
          <p:cNvSpPr/>
          <p:nvPr>
            <p:custDataLst>
              <p:tags r:id="rId9"/>
            </p:custDataLst>
          </p:nvPr>
        </p:nvSpPr>
        <p:spPr>
          <a:xfrm rot="2700000">
            <a:off x="1429771" y="5743715"/>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A_圆角矩形 3"/>
          <p:cNvSpPr/>
          <p:nvPr>
            <p:custDataLst>
              <p:tags r:id="rId10"/>
            </p:custDataLst>
          </p:nvPr>
        </p:nvSpPr>
        <p:spPr>
          <a:xfrm rot="2700000">
            <a:off x="3154735" y="5016175"/>
            <a:ext cx="2311518" cy="231151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184811" y="5664102"/>
            <a:ext cx="2251365" cy="1015663"/>
          </a:xfrm>
          <a:prstGeom prst="rect">
            <a:avLst/>
          </a:prstGeom>
          <a:noFill/>
        </p:spPr>
        <p:txBody>
          <a:bodyPr wrap="square" rtlCol="0">
            <a:spAutoFit/>
          </a:bodyPr>
          <a:lstStyle/>
          <a:p>
            <a:pPr algn="ctr"/>
            <a:r>
              <a:rPr lang="en-US" altLang="zh-CN" sz="6000" spc="300"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6000" spc="3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4907874" y="3122944"/>
            <a:ext cx="7266044" cy="1107996"/>
          </a:xfrm>
          <a:prstGeom prst="rect">
            <a:avLst/>
          </a:prstGeom>
          <a:noFill/>
        </p:spPr>
        <p:txBody>
          <a:bodyPr wrap="square" rtlCol="0">
            <a:spAutoFit/>
          </a:bodyPr>
          <a:lstStyle/>
          <a:p>
            <a:pPr algn="ctr"/>
            <a:r>
              <a:rPr lang="zh-CN" altLang="en-US" sz="6600" b="1" spc="600" dirty="0">
                <a:solidFill>
                  <a:srgbClr val="18478F"/>
                </a:solidFill>
                <a:latin typeface="微软雅黑" panose="020B0503020204020204" pitchFamily="34" charset="-122"/>
                <a:ea typeface="微软雅黑" panose="020B0503020204020204" pitchFamily="34" charset="-122"/>
                <a:cs typeface="+mn-ea"/>
                <a:sym typeface="+mn-lt"/>
              </a:rPr>
              <a:t>感谢您的聆听</a:t>
            </a:r>
          </a:p>
        </p:txBody>
      </p:sp>
      <p:cxnSp>
        <p:nvCxnSpPr>
          <p:cNvPr id="9" name="直接连接符 8"/>
          <p:cNvCxnSpPr/>
          <p:nvPr/>
        </p:nvCxnSpPr>
        <p:spPr>
          <a:xfrm>
            <a:off x="5569733" y="4205620"/>
            <a:ext cx="5942326"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125952" y="4351682"/>
            <a:ext cx="6829888" cy="523220"/>
          </a:xfrm>
          <a:prstGeom prst="rect">
            <a:avLst/>
          </a:prstGeom>
          <a:noFill/>
        </p:spPr>
        <p:txBody>
          <a:bodyPr wrap="square" rtlCol="0">
            <a:spAutoFit/>
          </a:bodyPr>
          <a:lstStyle/>
          <a:p>
            <a:pPr algn="ctr"/>
            <a:r>
              <a:rPr lang="en-US" altLang="zh-CN" sz="2800" dirty="0">
                <a:solidFill>
                  <a:srgbClr val="18478F"/>
                </a:solidFill>
                <a:latin typeface="微软雅黑" panose="020B0503020204020204" pitchFamily="34" charset="-122"/>
                <a:ea typeface="微软雅黑" panose="020B0503020204020204" pitchFamily="34" charset="-122"/>
                <a:cs typeface="+mn-ea"/>
                <a:sym typeface="+mn-lt"/>
              </a:rPr>
              <a:t>THANK YOU FOR LISTENING</a:t>
            </a:r>
            <a:endParaRPr lang="zh-CN" altLang="en-US"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44965" y="3116756"/>
            <a:ext cx="1897124"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cs typeface="+mn-ea"/>
                <a:sym typeface="+mn-lt"/>
              </a:rPr>
              <a:t>LOGO</a:t>
            </a:r>
            <a:endParaRPr lang="zh-CN" altLang="en-US" sz="4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PA_圆角矩形 3"/>
          <p:cNvSpPr/>
          <p:nvPr>
            <p:custDataLst>
              <p:tags r:id="rId11"/>
            </p:custDataLst>
          </p:nvPr>
        </p:nvSpPr>
        <p:spPr>
          <a:xfrm rot="2700000">
            <a:off x="7427403" y="1029721"/>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226067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Effect transition="in" filter="fade">
                                      <p:cBhvr>
                                        <p:cTn id="14" dur="10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Effect transition="in" filter="fade">
                                      <p:cBhvr>
                                        <p:cTn id="19" dur="10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Effect transition="in" filter="fade">
                                      <p:cBhvr>
                                        <p:cTn id="24" dur="10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Effect transition="in" filter="fade">
                                      <p:cBhvr>
                                        <p:cTn id="39" dur="10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1000" fill="hold"/>
                                        <p:tgtEl>
                                          <p:spTgt spid="35"/>
                                        </p:tgtEl>
                                        <p:attrNameLst>
                                          <p:attrName>ppt_w</p:attrName>
                                        </p:attrNameLst>
                                      </p:cBhvr>
                                      <p:tavLst>
                                        <p:tav tm="0">
                                          <p:val>
                                            <p:fltVal val="0"/>
                                          </p:val>
                                        </p:tav>
                                        <p:tav tm="100000">
                                          <p:val>
                                            <p:strVal val="#ppt_w"/>
                                          </p:val>
                                        </p:tav>
                                      </p:tavLst>
                                    </p:anim>
                                    <p:anim calcmode="lin" valueType="num">
                                      <p:cBhvr>
                                        <p:cTn id="53" dur="1000" fill="hold"/>
                                        <p:tgtEl>
                                          <p:spTgt spid="35"/>
                                        </p:tgtEl>
                                        <p:attrNameLst>
                                          <p:attrName>ppt_h</p:attrName>
                                        </p:attrNameLst>
                                      </p:cBhvr>
                                      <p:tavLst>
                                        <p:tav tm="0">
                                          <p:val>
                                            <p:fltVal val="0"/>
                                          </p:val>
                                        </p:tav>
                                        <p:tav tm="100000">
                                          <p:val>
                                            <p:strVal val="#ppt_h"/>
                                          </p:val>
                                        </p:tav>
                                      </p:tavLst>
                                    </p:anim>
                                    <p:animEffect transition="in" filter="fade">
                                      <p:cBhvr>
                                        <p:cTn id="54" dur="10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500" fill="hold"/>
                                        <p:tgtEl>
                                          <p:spTgt spid="40"/>
                                        </p:tgtEl>
                                        <p:attrNameLst>
                                          <p:attrName>ppt_w</p:attrName>
                                        </p:attrNameLst>
                                      </p:cBhvr>
                                      <p:tavLst>
                                        <p:tav tm="0">
                                          <p:val>
                                            <p:fltVal val="0"/>
                                          </p:val>
                                        </p:tav>
                                        <p:tav tm="100000">
                                          <p:val>
                                            <p:strVal val="#ppt_w"/>
                                          </p:val>
                                        </p:tav>
                                      </p:tavLst>
                                    </p:anim>
                                    <p:anim calcmode="lin" valueType="num">
                                      <p:cBhvr>
                                        <p:cTn id="63" dur="500" fill="hold"/>
                                        <p:tgtEl>
                                          <p:spTgt spid="40"/>
                                        </p:tgtEl>
                                        <p:attrNameLst>
                                          <p:attrName>ppt_h</p:attrName>
                                        </p:attrNameLst>
                                      </p:cBhvr>
                                      <p:tavLst>
                                        <p:tav tm="0">
                                          <p:val>
                                            <p:fltVal val="0"/>
                                          </p:val>
                                        </p:tav>
                                        <p:tav tm="100000">
                                          <p:val>
                                            <p:strVal val="#ppt_h"/>
                                          </p:val>
                                        </p:tav>
                                      </p:tavLst>
                                    </p:anim>
                                    <p:animEffect transition="in" filter="fade">
                                      <p:cBhvr>
                                        <p:cTn id="64" dur="500"/>
                                        <p:tgtEl>
                                          <p:spTgt spid="40"/>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125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36"/>
                                        </p:tgtEl>
                                        <p:attrNameLst>
                                          <p:attrName>ppt_y</p:attrName>
                                        </p:attrNameLst>
                                      </p:cBhvr>
                                      <p:tavLst>
                                        <p:tav tm="0">
                                          <p:val>
                                            <p:strVal val="#ppt_y"/>
                                          </p:val>
                                        </p:tav>
                                        <p:tav tm="100000">
                                          <p:val>
                                            <p:strVal val="#ppt_y"/>
                                          </p:val>
                                        </p:tav>
                                      </p:tavLst>
                                    </p:anim>
                                    <p:anim calcmode="lin" valueType="num">
                                      <p:cBhvr>
                                        <p:cTn id="7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36"/>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par>
                          <p:cTn id="82" fill="hold">
                            <p:stCondLst>
                              <p:cond delay="25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 calcmode="lin" valueType="num">
                                      <p:cBhvr>
                                        <p:cTn id="8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4" grpId="0" animBg="1"/>
      <p:bldP spid="21" grpId="0" animBg="1"/>
      <p:bldP spid="22" grpId="0" animBg="1"/>
      <p:bldP spid="24" grpId="0" animBg="1"/>
      <p:bldP spid="25" grpId="0" animBg="1"/>
      <p:bldP spid="26" grpId="0" animBg="1"/>
      <p:bldP spid="34" grpId="0" animBg="1"/>
      <p:bldP spid="35" grpId="0" animBg="1"/>
      <p:bldP spid="7" grpId="0"/>
      <p:bldP spid="36" grpId="0"/>
      <p:bldP spid="37" grpId="0"/>
      <p:bldP spid="40"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639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 name="椭圆 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4950565" y="2141272"/>
            <a:ext cx="3094826"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4953229"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0" name="矩形 19"/>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项目介绍</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970055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2" grpId="0" animBg="1"/>
      <p:bldP spid="22" grpId="1"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矩形 42"/>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4" name="组合 43"/>
          <p:cNvGrpSpPr/>
          <p:nvPr/>
        </p:nvGrpSpPr>
        <p:grpSpPr>
          <a:xfrm>
            <a:off x="1935444" y="393958"/>
            <a:ext cx="3705496" cy="592217"/>
            <a:chOff x="330188" y="329522"/>
            <a:chExt cx="3705496" cy="592217"/>
          </a:xfrm>
        </p:grpSpPr>
        <p:sp>
          <p:nvSpPr>
            <p:cNvPr id="46" name="TextBox 62"/>
            <p:cNvSpPr txBox="1"/>
            <p:nvPr/>
          </p:nvSpPr>
          <p:spPr>
            <a:xfrm>
              <a:off x="361533" y="660129"/>
              <a:ext cx="3674151" cy="26161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项目介绍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9" name="圆角矩形 48"/>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4" name="TextBox 13">
            <a:extLst>
              <a:ext uri="{FF2B5EF4-FFF2-40B4-BE49-F238E27FC236}">
                <a16:creationId xmlns:a16="http://schemas.microsoft.com/office/drawing/2014/main" id="{88319C7A-2CB6-44EC-947D-A21A22D0730F}"/>
              </a:ext>
            </a:extLst>
          </p:cNvPr>
          <p:cNvSpPr txBox="1"/>
          <p:nvPr/>
        </p:nvSpPr>
        <p:spPr>
          <a:xfrm>
            <a:off x="1470732" y="2201517"/>
            <a:ext cx="9250536" cy="1938992"/>
          </a:xfrm>
          <a:prstGeom prst="rect">
            <a:avLst/>
          </a:prstGeom>
          <a:noFill/>
        </p:spPr>
        <p:txBody>
          <a:bodyPr wrap="square" rtlCol="0">
            <a:spAutoFit/>
          </a:bodyPr>
          <a:lstStyle/>
          <a:p>
            <a:r>
              <a:rPr lang="zh-CN" altLang="en-US" sz="2400" dirty="0"/>
              <a:t>本项目旨在提供一个简单的跨平台聊天室软件，能够支持以下功能：</a:t>
            </a:r>
            <a:endParaRPr lang="en-US" altLang="zh-CN" sz="2400" dirty="0"/>
          </a:p>
          <a:p>
            <a:endParaRPr lang="en-US" altLang="zh-CN" sz="2400" dirty="0"/>
          </a:p>
          <a:p>
            <a:pPr marL="457200" indent="-457200">
              <a:buFont typeface="+mj-lt"/>
              <a:buAutoNum type="arabicPeriod"/>
            </a:pPr>
            <a:r>
              <a:rPr lang="zh-CN" altLang="en-US" sz="2400" dirty="0"/>
              <a:t>用户登录与注册</a:t>
            </a:r>
            <a:endParaRPr lang="en-US" altLang="zh-CN" sz="2400" dirty="0"/>
          </a:p>
          <a:p>
            <a:pPr marL="457200" indent="-457200">
              <a:buFont typeface="+mj-lt"/>
              <a:buAutoNum type="arabicPeriod"/>
            </a:pPr>
            <a:r>
              <a:rPr lang="zh-CN" altLang="en-US" sz="2400" dirty="0"/>
              <a:t>聊天记录的离线存储</a:t>
            </a:r>
            <a:endParaRPr lang="en-US" altLang="zh-CN" sz="2400" dirty="0"/>
          </a:p>
          <a:p>
            <a:pPr marL="457200" indent="-457200">
              <a:buFont typeface="+mj-lt"/>
              <a:buAutoNum type="arabicPeriod"/>
            </a:pPr>
            <a:r>
              <a:rPr lang="zh-CN" altLang="en-US" sz="2400" dirty="0"/>
              <a:t>聊天记录的自动加载</a:t>
            </a:r>
            <a:endParaRPr lang="en-US" altLang="zh-CN" sz="2400" dirty="0"/>
          </a:p>
        </p:txBody>
      </p:sp>
    </p:spTree>
    <p:extLst>
      <p:ext uri="{BB962C8B-B14F-4D97-AF65-F5344CB8AC3E}">
        <p14:creationId xmlns:p14="http://schemas.microsoft.com/office/powerpoint/2010/main" val="18946317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9" grpId="0" animBg="1"/>
      <p:bldP spid="49" grpId="1"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7" y="205885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4" y="1542194"/>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6"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29"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技术介绍</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rot="13500000">
            <a:off x="3197913"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2" y="3033286"/>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628149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8" grpId="0" animBg="1"/>
      <p:bldP spid="28" grpId="1"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1935444" y="393958"/>
            <a:ext cx="3705496" cy="592217"/>
            <a:chOff x="330188" y="329522"/>
            <a:chExt cx="3705496" cy="592217"/>
          </a:xfrm>
        </p:grpSpPr>
        <p:sp>
          <p:nvSpPr>
            <p:cNvPr id="25" name="TextBox 62"/>
            <p:cNvSpPr txBox="1"/>
            <p:nvPr/>
          </p:nvSpPr>
          <p:spPr>
            <a:xfrm>
              <a:off x="361533" y="660129"/>
              <a:ext cx="3674151" cy="26161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技术介绍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7" name="圆角矩形 26"/>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 name="TextBox 1">
            <a:extLst>
              <a:ext uri="{FF2B5EF4-FFF2-40B4-BE49-F238E27FC236}">
                <a16:creationId xmlns:a16="http://schemas.microsoft.com/office/drawing/2014/main" id="{6AD465C2-7266-4042-B26D-F252D5278F72}"/>
              </a:ext>
            </a:extLst>
          </p:cNvPr>
          <p:cNvSpPr txBox="1"/>
          <p:nvPr/>
        </p:nvSpPr>
        <p:spPr>
          <a:xfrm>
            <a:off x="1152421" y="1620078"/>
            <a:ext cx="1898892"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Swing</a:t>
            </a:r>
            <a:endParaRPr lang="zh-CN" alt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D03AF5-F8DB-46AF-A65E-080E4052C3A8}"/>
              </a:ext>
            </a:extLst>
          </p:cNvPr>
          <p:cNvSpPr txBox="1"/>
          <p:nvPr/>
        </p:nvSpPr>
        <p:spPr>
          <a:xfrm>
            <a:off x="380918" y="2837266"/>
            <a:ext cx="3171742" cy="1200329"/>
          </a:xfrm>
          <a:prstGeom prst="rect">
            <a:avLst/>
          </a:prstGeom>
          <a:noFill/>
        </p:spPr>
        <p:txBody>
          <a:bodyPr wrap="square" rtlCol="0">
            <a:spAutoFit/>
          </a:bodyPr>
          <a:lstStyle/>
          <a:p>
            <a:r>
              <a:rPr lang="en-US" altLang="zh-CN" dirty="0"/>
              <a:t>Swing</a:t>
            </a:r>
            <a:r>
              <a:rPr lang="zh-CN" altLang="en-US" dirty="0"/>
              <a:t>是一个为</a:t>
            </a:r>
            <a:r>
              <a:rPr lang="en-US" altLang="zh-CN" dirty="0"/>
              <a:t>Java</a:t>
            </a:r>
            <a:r>
              <a:rPr lang="zh-CN" altLang="en-US" dirty="0"/>
              <a:t>设计的</a:t>
            </a:r>
            <a:r>
              <a:rPr lang="en-US" altLang="zh-CN" dirty="0"/>
              <a:t>GUI</a:t>
            </a:r>
            <a:r>
              <a:rPr lang="zh-CN" altLang="en-US" dirty="0"/>
              <a:t>工具包，是</a:t>
            </a:r>
            <a:r>
              <a:rPr lang="en-US" altLang="zh-CN" dirty="0"/>
              <a:t>Java</a:t>
            </a:r>
            <a:r>
              <a:rPr lang="zh-CN" altLang="en-US" dirty="0"/>
              <a:t>基础类的一部分。本项目中的所有 </a:t>
            </a:r>
            <a:r>
              <a:rPr lang="en-US" altLang="zh-CN" dirty="0"/>
              <a:t>UI </a:t>
            </a:r>
            <a:r>
              <a:rPr lang="zh-CN" altLang="en-US" dirty="0"/>
              <a:t>都是通过 </a:t>
            </a:r>
            <a:r>
              <a:rPr lang="en-US" altLang="zh-CN" dirty="0"/>
              <a:t>Swing </a:t>
            </a:r>
            <a:r>
              <a:rPr lang="zh-CN" altLang="en-US" dirty="0"/>
              <a:t>实现。</a:t>
            </a:r>
          </a:p>
        </p:txBody>
      </p:sp>
      <p:pic>
        <p:nvPicPr>
          <p:cNvPr id="21" name="图片 3">
            <a:extLst>
              <a:ext uri="{FF2B5EF4-FFF2-40B4-BE49-F238E27FC236}">
                <a16:creationId xmlns:a16="http://schemas.microsoft.com/office/drawing/2014/main" id="{EA5AC585-2FB8-4614-B090-F38D58A0F5A7}"/>
              </a:ext>
            </a:extLst>
          </p:cNvPr>
          <p:cNvPicPr/>
          <p:nvPr/>
        </p:nvPicPr>
        <p:blipFill>
          <a:blip r:embed="rId3"/>
          <a:stretch>
            <a:fillRect/>
          </a:stretch>
        </p:blipFill>
        <p:spPr>
          <a:xfrm>
            <a:off x="4468157" y="1829087"/>
            <a:ext cx="6743181" cy="3309443"/>
          </a:xfrm>
          <a:prstGeom prst="rect">
            <a:avLst/>
          </a:prstGeom>
        </p:spPr>
      </p:pic>
    </p:spTree>
    <p:extLst>
      <p:ext uri="{BB962C8B-B14F-4D97-AF65-F5344CB8AC3E}">
        <p14:creationId xmlns:p14="http://schemas.microsoft.com/office/powerpoint/2010/main" val="16601406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7" grpId="0" animBg="1"/>
      <p:bldP spid="27" grpId="1"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rot="14400000" flipH="1">
            <a:off x="4352149" y="2006351"/>
            <a:ext cx="2458888" cy="2125675"/>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6" name="矩形 45"/>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0" name="组合 49"/>
          <p:cNvGrpSpPr/>
          <p:nvPr/>
        </p:nvGrpSpPr>
        <p:grpSpPr>
          <a:xfrm>
            <a:off x="1935444" y="393958"/>
            <a:ext cx="3705496" cy="592217"/>
            <a:chOff x="330188" y="329522"/>
            <a:chExt cx="3705496" cy="592217"/>
          </a:xfrm>
        </p:grpSpPr>
        <p:sp>
          <p:nvSpPr>
            <p:cNvPr id="51" name="TextBox 62"/>
            <p:cNvSpPr txBox="1"/>
            <p:nvPr/>
          </p:nvSpPr>
          <p:spPr>
            <a:xfrm>
              <a:off x="361533" y="660129"/>
              <a:ext cx="3674151" cy="26161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endParaRPr>
            </a:p>
          </p:txBody>
        </p:sp>
        <p:sp>
          <p:nvSpPr>
            <p:cNvPr id="52" name="矩形 51"/>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技术介绍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3" name="圆角矩形 52"/>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 name="TextBox 1">
            <a:extLst>
              <a:ext uri="{FF2B5EF4-FFF2-40B4-BE49-F238E27FC236}">
                <a16:creationId xmlns:a16="http://schemas.microsoft.com/office/drawing/2014/main" id="{95E6A671-6222-4E88-AB28-EC4ECFE77938}"/>
              </a:ext>
            </a:extLst>
          </p:cNvPr>
          <p:cNvSpPr txBox="1"/>
          <p:nvPr/>
        </p:nvSpPr>
        <p:spPr>
          <a:xfrm>
            <a:off x="706575" y="3275272"/>
            <a:ext cx="3070333" cy="923330"/>
          </a:xfrm>
          <a:prstGeom prst="rect">
            <a:avLst/>
          </a:prstGeom>
          <a:noFill/>
        </p:spPr>
        <p:txBody>
          <a:bodyPr wrap="square" rtlCol="0">
            <a:spAutoFit/>
          </a:bodyPr>
          <a:lstStyle/>
          <a:p>
            <a:r>
              <a:rPr lang="zh-CN" altLang="en-US" dirty="0"/>
              <a:t>我们使用 </a:t>
            </a:r>
            <a:r>
              <a:rPr lang="en-US" altLang="zh-CN" dirty="0"/>
              <a:t>MySQL </a:t>
            </a:r>
            <a:r>
              <a:rPr lang="zh-CN" altLang="en-US" dirty="0"/>
              <a:t>作为处理用户信息和聊天记录存储的数据库管理软件。</a:t>
            </a:r>
          </a:p>
        </p:txBody>
      </p:sp>
      <p:pic>
        <p:nvPicPr>
          <p:cNvPr id="35" name="Picture 34">
            <a:extLst>
              <a:ext uri="{FF2B5EF4-FFF2-40B4-BE49-F238E27FC236}">
                <a16:creationId xmlns:a16="http://schemas.microsoft.com/office/drawing/2014/main" id="{D5B69C13-EF59-4BF2-ACE7-CD9159241BA1}"/>
              </a:ext>
            </a:extLst>
          </p:cNvPr>
          <p:cNvPicPr>
            <a:picLocks noChangeAspect="1"/>
          </p:cNvPicPr>
          <p:nvPr/>
        </p:nvPicPr>
        <p:blipFill>
          <a:blip r:embed="rId3"/>
          <a:stretch>
            <a:fillRect/>
          </a:stretch>
        </p:blipFill>
        <p:spPr>
          <a:xfrm>
            <a:off x="3996920" y="3901104"/>
            <a:ext cx="7615119" cy="1483856"/>
          </a:xfrm>
          <a:prstGeom prst="rect">
            <a:avLst/>
          </a:prstGeom>
        </p:spPr>
      </p:pic>
      <p:pic>
        <p:nvPicPr>
          <p:cNvPr id="40" name="Picture 39">
            <a:extLst>
              <a:ext uri="{FF2B5EF4-FFF2-40B4-BE49-F238E27FC236}">
                <a16:creationId xmlns:a16="http://schemas.microsoft.com/office/drawing/2014/main" id="{D33576E3-A300-43C2-ADFE-63726220B3AC}"/>
              </a:ext>
            </a:extLst>
          </p:cNvPr>
          <p:cNvPicPr>
            <a:picLocks noChangeAspect="1"/>
          </p:cNvPicPr>
          <p:nvPr/>
        </p:nvPicPr>
        <p:blipFill>
          <a:blip r:embed="rId4"/>
          <a:stretch>
            <a:fillRect/>
          </a:stretch>
        </p:blipFill>
        <p:spPr>
          <a:xfrm>
            <a:off x="3996920" y="2492536"/>
            <a:ext cx="7615119" cy="936464"/>
          </a:xfrm>
          <a:prstGeom prst="rect">
            <a:avLst/>
          </a:prstGeom>
        </p:spPr>
      </p:pic>
      <p:sp>
        <p:nvSpPr>
          <p:cNvPr id="43" name="AutoShape 2" descr="MySQL.svg">
            <a:extLst>
              <a:ext uri="{FF2B5EF4-FFF2-40B4-BE49-F238E27FC236}">
                <a16:creationId xmlns:a16="http://schemas.microsoft.com/office/drawing/2014/main" id="{E9182B0E-4063-4393-941E-D1E4DAE1ABF5}"/>
              </a:ext>
            </a:extLst>
          </p:cNvPr>
          <p:cNvSpPr>
            <a:spLocks noChangeAspect="1" noChangeArrowheads="1"/>
          </p:cNvSpPr>
          <p:nvPr/>
        </p:nvSpPr>
        <p:spPr bwMode="auto">
          <a:xfrm>
            <a:off x="9824440" y="-1276105"/>
            <a:ext cx="64517" cy="645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MySQL.svg">
            <a:extLst>
              <a:ext uri="{FF2B5EF4-FFF2-40B4-BE49-F238E27FC236}">
                <a16:creationId xmlns:a16="http://schemas.microsoft.com/office/drawing/2014/main" id="{216C248A-9796-4770-8C89-39076D6CB0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3852" y="1526260"/>
            <a:ext cx="2302875" cy="118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169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6"/>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childTnLst>
                          </p:cTn>
                        </p:par>
                        <p:par>
                          <p:cTn id="26" fill="hold">
                            <p:stCondLst>
                              <p:cond delay="3000"/>
                            </p:stCondLst>
                            <p:childTnLst>
                              <p:par>
                                <p:cTn id="27" presetID="2" presetClass="entr" presetSubtype="1" accel="4000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250" fill="hold"/>
                                        <p:tgtEl>
                                          <p:spTgt spid="12"/>
                                        </p:tgtEl>
                                        <p:attrNameLst>
                                          <p:attrName>ppt_x</p:attrName>
                                        </p:attrNameLst>
                                      </p:cBhvr>
                                      <p:tavLst>
                                        <p:tav tm="0">
                                          <p:val>
                                            <p:strVal val="#ppt_x"/>
                                          </p:val>
                                        </p:tav>
                                        <p:tav tm="100000">
                                          <p:val>
                                            <p:strVal val="#ppt_x"/>
                                          </p:val>
                                        </p:tav>
                                      </p:tavLst>
                                    </p:anim>
                                    <p:anim calcmode="lin" valueType="num">
                                      <p:cBhvr additive="base">
                                        <p:cTn id="30" dur="12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6" grpId="0" animBg="1"/>
      <p:bldP spid="46" grpId="1" animBg="1"/>
      <p:bldP spid="49" grpId="0" animBg="1"/>
      <p:bldP spid="49" grpId="1" animBg="1"/>
      <p:bldP spid="53" grpId="0" animBg="1"/>
      <p:bldP spid="53" grpId="1" animBg="1"/>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5" name="组合 54"/>
          <p:cNvGrpSpPr/>
          <p:nvPr/>
        </p:nvGrpSpPr>
        <p:grpSpPr>
          <a:xfrm>
            <a:off x="1935444" y="393958"/>
            <a:ext cx="3705496" cy="592217"/>
            <a:chOff x="330188" y="329522"/>
            <a:chExt cx="3705496" cy="592217"/>
          </a:xfrm>
        </p:grpSpPr>
        <p:sp>
          <p:nvSpPr>
            <p:cNvPr id="56" name="TextBox 62"/>
            <p:cNvSpPr txBox="1"/>
            <p:nvPr/>
          </p:nvSpPr>
          <p:spPr>
            <a:xfrm>
              <a:off x="361533" y="660129"/>
              <a:ext cx="3674151" cy="26161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endParaRPr>
            </a:p>
          </p:txBody>
        </p:sp>
        <p:sp>
          <p:nvSpPr>
            <p:cNvPr id="57" name="矩形 56"/>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技术介绍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9" name="矩形 58"/>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 name="TextBox 4">
            <a:extLst>
              <a:ext uri="{FF2B5EF4-FFF2-40B4-BE49-F238E27FC236}">
                <a16:creationId xmlns:a16="http://schemas.microsoft.com/office/drawing/2014/main" id="{D3C297C7-A92A-4DA4-89A7-D3D3473C7088}"/>
              </a:ext>
            </a:extLst>
          </p:cNvPr>
          <p:cNvSpPr txBox="1"/>
          <p:nvPr/>
        </p:nvSpPr>
        <p:spPr>
          <a:xfrm>
            <a:off x="887215" y="1749287"/>
            <a:ext cx="2584692" cy="646331"/>
          </a:xfrm>
          <a:prstGeom prst="rect">
            <a:avLst/>
          </a:prstGeom>
          <a:noFill/>
        </p:spPr>
        <p:txBody>
          <a:bodyPr wrap="square" rtlCol="0">
            <a:spAutoFit/>
          </a:bodyPr>
          <a:lstStyle/>
          <a:p>
            <a:r>
              <a:rPr lang="zh-CN" altLang="en-US" sz="3600" dirty="0"/>
              <a:t>多线程设计</a:t>
            </a:r>
          </a:p>
        </p:txBody>
      </p:sp>
      <p:sp>
        <p:nvSpPr>
          <p:cNvPr id="6" name="TextBox 5">
            <a:extLst>
              <a:ext uri="{FF2B5EF4-FFF2-40B4-BE49-F238E27FC236}">
                <a16:creationId xmlns:a16="http://schemas.microsoft.com/office/drawing/2014/main" id="{6B677B27-E96D-4CFD-A97A-48347EB68102}"/>
              </a:ext>
            </a:extLst>
          </p:cNvPr>
          <p:cNvSpPr txBox="1"/>
          <p:nvPr/>
        </p:nvSpPr>
        <p:spPr>
          <a:xfrm>
            <a:off x="887215" y="3150704"/>
            <a:ext cx="2852530" cy="1477328"/>
          </a:xfrm>
          <a:prstGeom prst="rect">
            <a:avLst/>
          </a:prstGeom>
          <a:noFill/>
        </p:spPr>
        <p:txBody>
          <a:bodyPr wrap="square" rtlCol="0">
            <a:spAutoFit/>
          </a:bodyPr>
          <a:lstStyle/>
          <a:p>
            <a:r>
              <a:rPr lang="zh-CN" altLang="en-US" dirty="0"/>
              <a:t>为了同时处理用户输入以及网络通信、保证同时向多个用户提供服务，我们使用多线程的设计方案进行编码。</a:t>
            </a:r>
          </a:p>
        </p:txBody>
      </p:sp>
      <p:sp>
        <p:nvSpPr>
          <p:cNvPr id="10" name="Rectangle 9">
            <a:extLst>
              <a:ext uri="{FF2B5EF4-FFF2-40B4-BE49-F238E27FC236}">
                <a16:creationId xmlns:a16="http://schemas.microsoft.com/office/drawing/2014/main" id="{5555F1D5-82DA-4024-98A1-34783204ACEB}"/>
              </a:ext>
            </a:extLst>
          </p:cNvPr>
          <p:cNvSpPr/>
          <p:nvPr/>
        </p:nvSpPr>
        <p:spPr>
          <a:xfrm>
            <a:off x="6096000" y="5026680"/>
            <a:ext cx="3064566" cy="923330"/>
          </a:xfrm>
          <a:prstGeom prst="rect">
            <a:avLst/>
          </a:prstGeom>
        </p:spPr>
        <p:txBody>
          <a:bodyPr wrap="square">
            <a:spAutoFit/>
          </a:bodyPr>
          <a:lstStyle/>
          <a:p>
            <a:r>
              <a:rPr lang="zh-CN" altLang="en-US" sz="900" dirty="0"/>
              <a:t>https://www.google.com/url?sa=i&amp;source=imgres&amp;cd=&amp;cad=rja&amp;uact=8&amp;ved=2ahUKEwih_eCKld_iAhUEebwKHYIxBfoQjRx6BAgBEAU&amp;url=https%3A%2F%2Fzh.wikipedia.org%2Fwiki%2F%25E5%25A4%259A%25E7%25BA%25BF%25E7%25A8%258B&amp;psig=AOvVaw3_FnIAK6Sx7LHJNUuz9wYn&amp;ust=1560264690177132</a:t>
            </a:r>
          </a:p>
        </p:txBody>
      </p:sp>
      <p:pic>
        <p:nvPicPr>
          <p:cNvPr id="2050" name="Picture 2" descr="https://upload.wikimedia.org/wikipedia/commons/thumb/a/a5/Multithreaded_process.svg/220px-Multithreaded_process.svg.png">
            <a:extLst>
              <a:ext uri="{FF2B5EF4-FFF2-40B4-BE49-F238E27FC236}">
                <a16:creationId xmlns:a16="http://schemas.microsoft.com/office/drawing/2014/main" id="{1FB94A4B-763A-4A16-A5D0-04E432EA4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521" y="1195654"/>
            <a:ext cx="3827090" cy="361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73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8" grpId="0" animBg="1"/>
      <p:bldP spid="58" grpId="1" animBg="1"/>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2" name="组合 51"/>
          <p:cNvGrpSpPr/>
          <p:nvPr/>
        </p:nvGrpSpPr>
        <p:grpSpPr>
          <a:xfrm>
            <a:off x="1935444" y="393958"/>
            <a:ext cx="3705496" cy="592217"/>
            <a:chOff x="330188" y="329522"/>
            <a:chExt cx="3705496" cy="592217"/>
          </a:xfrm>
        </p:grpSpPr>
        <p:sp>
          <p:nvSpPr>
            <p:cNvPr id="53" name="TextBox 62"/>
            <p:cNvSpPr txBox="1"/>
            <p:nvPr/>
          </p:nvSpPr>
          <p:spPr>
            <a:xfrm>
              <a:off x="361533" y="660129"/>
              <a:ext cx="3674151" cy="261610"/>
            </a:xfrm>
            <a:prstGeom prst="rect">
              <a:avLst/>
            </a:prstGeom>
            <a:noFill/>
            <a:effectLst/>
          </p:spPr>
          <p:txBody>
            <a:bodyPr wrap="square" rtlCol="0">
              <a:spAutoFit/>
            </a:bodyPr>
            <a:lstStyle/>
            <a:p>
              <a:endPar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技术介绍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5" name="圆角矩形 54"/>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a:xfrm>
            <a:off x="486854" y="399268"/>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 name="TextBox 1">
            <a:extLst>
              <a:ext uri="{FF2B5EF4-FFF2-40B4-BE49-F238E27FC236}">
                <a16:creationId xmlns:a16="http://schemas.microsoft.com/office/drawing/2014/main" id="{7A85F453-35A5-4CF2-8FC7-13B80E07FA7B}"/>
              </a:ext>
            </a:extLst>
          </p:cNvPr>
          <p:cNvSpPr txBox="1"/>
          <p:nvPr/>
        </p:nvSpPr>
        <p:spPr>
          <a:xfrm>
            <a:off x="1013791" y="1709531"/>
            <a:ext cx="2256183" cy="646331"/>
          </a:xfrm>
          <a:prstGeom prst="rect">
            <a:avLst/>
          </a:prstGeom>
          <a:noFill/>
        </p:spPr>
        <p:txBody>
          <a:bodyPr wrap="square" rtlCol="0">
            <a:spAutoFit/>
          </a:bodyPr>
          <a:lstStyle/>
          <a:p>
            <a:r>
              <a:rPr lang="en-US" altLang="zh-CN" sz="3600" dirty="0"/>
              <a:t>JSON</a:t>
            </a:r>
            <a:endParaRPr lang="zh-CN" altLang="en-US" sz="3600" dirty="0"/>
          </a:p>
        </p:txBody>
      </p:sp>
      <p:sp>
        <p:nvSpPr>
          <p:cNvPr id="3" name="TextBox 2">
            <a:extLst>
              <a:ext uri="{FF2B5EF4-FFF2-40B4-BE49-F238E27FC236}">
                <a16:creationId xmlns:a16="http://schemas.microsoft.com/office/drawing/2014/main" id="{4B72B30D-3244-444B-8B2B-E745656BDED9}"/>
              </a:ext>
            </a:extLst>
          </p:cNvPr>
          <p:cNvSpPr txBox="1"/>
          <p:nvPr/>
        </p:nvSpPr>
        <p:spPr>
          <a:xfrm>
            <a:off x="944217" y="2892287"/>
            <a:ext cx="2325757" cy="1200329"/>
          </a:xfrm>
          <a:prstGeom prst="rect">
            <a:avLst/>
          </a:prstGeom>
          <a:noFill/>
        </p:spPr>
        <p:txBody>
          <a:bodyPr wrap="square" rtlCol="0">
            <a:spAutoFit/>
          </a:bodyPr>
          <a:lstStyle/>
          <a:p>
            <a:r>
              <a:rPr lang="zh-CN" altLang="en-US" dirty="0"/>
              <a:t>为了方便多种格式信息的传递和处理，我们使用</a:t>
            </a:r>
            <a:r>
              <a:rPr lang="en-US" altLang="zh-CN" dirty="0"/>
              <a:t>JSON</a:t>
            </a:r>
            <a:r>
              <a:rPr lang="zh-CN" altLang="en-US" dirty="0"/>
              <a:t>格式与服务器传递部分数据</a:t>
            </a:r>
          </a:p>
        </p:txBody>
      </p:sp>
      <p:pic>
        <p:nvPicPr>
          <p:cNvPr id="3074" name="Picture 2" descr="âJSONâçå¾çæç´¢ç»æ">
            <a:extLst>
              <a:ext uri="{FF2B5EF4-FFF2-40B4-BE49-F238E27FC236}">
                <a16:creationId xmlns:a16="http://schemas.microsoft.com/office/drawing/2014/main" id="{366DBD8E-49E4-491D-A415-08E3F3C01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748" y="1426112"/>
            <a:ext cx="6001461" cy="3195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14D5FE-3ED2-4DDA-A319-04B88FB9F819}"/>
              </a:ext>
            </a:extLst>
          </p:cNvPr>
          <p:cNvSpPr txBox="1"/>
          <p:nvPr/>
        </p:nvSpPr>
        <p:spPr>
          <a:xfrm>
            <a:off x="5877338" y="5061632"/>
            <a:ext cx="4846983" cy="369332"/>
          </a:xfrm>
          <a:prstGeom prst="rect">
            <a:avLst/>
          </a:prstGeom>
          <a:noFill/>
        </p:spPr>
        <p:txBody>
          <a:bodyPr wrap="square" rtlCol="0">
            <a:spAutoFit/>
          </a:bodyPr>
          <a:lstStyle/>
          <a:p>
            <a:r>
              <a:rPr lang="en-US" altLang="zh-CN" sz="900" dirty="0"/>
              <a:t>https://encrypted-tbn0.gstatic.com/images?q=tbn:ANd9GcTTd1Ggo2DQFHVJS1sONilGUavE9nrUU-GFxiK6ufZSGK53NGuD</a:t>
            </a:r>
            <a:endParaRPr lang="zh-CN" altLang="en-US" sz="900" dirty="0"/>
          </a:p>
        </p:txBody>
      </p:sp>
    </p:spTree>
    <p:extLst>
      <p:ext uri="{BB962C8B-B14F-4D97-AF65-F5344CB8AC3E}">
        <p14:creationId xmlns:p14="http://schemas.microsoft.com/office/powerpoint/2010/main" val="2192947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0"/>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1"/>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5" grpId="0" animBg="1"/>
      <p:bldP spid="55" grpId="1" animBg="1"/>
      <p:bldP spid="5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2"/>
</p:tagLst>
</file>

<file path=ppt/tags/tag25.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rv3fj2s">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rv3fj2s">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spPr>
      <a:bodyPr rtlCol="0" anchor="ctr"/>
      <a:lstStyle>
        <a:defPPr algn="ctr">
          <a:defRPr dirty="0">
            <a:solidFill>
              <a:prstClr val="white"/>
            </a:solidFill>
            <a:latin typeface="方正黑体简体" panose="02010601030101010101" pitchFamily="2" charset="-122"/>
            <a:ea typeface="方正黑体简体" panose="02010601030101010101" pitchFamily="2" charset="-122"/>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1636</Words>
  <Application>Microsoft Office PowerPoint</Application>
  <PresentationFormat>Widescreen</PresentationFormat>
  <Paragraphs>213</Paragraphs>
  <Slides>23</Slides>
  <Notes>23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FZZhengHeiS-R-GB</vt:lpstr>
      <vt:lpstr>Gill Sans</vt:lpstr>
      <vt:lpstr>微软雅黑</vt:lpstr>
      <vt:lpstr>Arial</vt:lpstr>
      <vt:lpstr>Calibri</vt:lpstr>
      <vt:lpstr>Calibri Light</vt:lpstr>
      <vt:lpstr>Times New Roman</vt:lpstr>
      <vt:lpstr>Office 主题</vt:lpstr>
      <vt:lpstr>1_Office 主题</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天予 余</cp:lastModifiedBy>
  <cp:revision>185</cp:revision>
  <dcterms:created xsi:type="dcterms:W3CDTF">2016-06-30T07:01:47Z</dcterms:created>
  <dcterms:modified xsi:type="dcterms:W3CDTF">2019-06-10T14:58:10Z</dcterms:modified>
</cp:coreProperties>
</file>