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 snapToObjects="1">
      <p:cViewPr varScale="1">
        <p:scale>
          <a:sx n="76" d="100"/>
          <a:sy n="7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BA2A-61DF-3E4C-A2BC-5D3661D7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9970F-7ABF-224D-BCAA-43D747706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EB3D-0FA9-1242-9494-3A9028A5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F81B-A904-DD4A-ADD7-CF52205F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E572-5EA9-014E-AF9B-3FACE927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9819-C96A-6F4D-8B2B-7679B61A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246A-3BC3-0B4E-A070-253C6849A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7A0F-7FFB-5142-BB04-937622A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204C-F5DB-264B-B129-860726FB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6BF2-1BFA-3844-9241-B2455761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C3A62-D22B-B648-8A03-B10799C7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DA434-C41B-D642-A2CC-888A7333D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C11D-9346-1C4F-959B-1732B9EA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6B9F-3DB8-1849-B1D7-D5AEA439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654D-9DAB-2745-BCB3-A7A862E5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41A6-9F0B-4643-B90F-CADA1B4A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144B-579B-5242-9EA1-72A6E3D5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23CA-0BCF-1345-8ACF-185CC5A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555C-EE34-A14F-8A57-A68DF6DB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7A62-7014-9E40-8CA0-92944D48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0ED-BC0D-DB4D-846B-487ACFC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32A10-07B0-A244-A946-E1930B44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CD65-36F2-974A-8767-2E29D413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3256-6A1F-854F-9709-1D90795E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589C-0564-B843-A720-91698594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6B6E-E238-DC4E-A016-EB413C6A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56B4-7A8E-8C41-88B0-B51FEFBDE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CBC5E-E5B0-9F45-961A-D4FD6F98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0704-208B-0B49-B304-54E0CD7C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19306-9358-E442-9DC1-30BE074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7BB2-A176-1447-8D42-8EFF0172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B0F-6D42-9543-9B9E-33CF36BE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8A1E-0168-DE43-BE35-364D47F2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55E8-3E42-2D4E-9964-8D621218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87C34-D1C1-E14A-BFB5-08E62BE20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AD55-8F2D-2E4D-9AAD-A4EE5598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E081B-AB5A-3A41-B5B4-9234D30A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9B08-A751-2442-82DB-A52D3956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A5EFE-E24D-4E4D-B561-E7D0E14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E1E-E935-9141-98F0-94C2DF86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FB708-11EB-2446-87E6-10B19DB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0BFA-DD67-954C-B32F-41EFCCAC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7A26-CFAB-5344-AC11-CFC94358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69B57-A88D-4044-9F99-D3652F8B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2263C-23B9-B048-BDAF-538D9CCD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E90C-B407-BD4C-ADF4-CC1F6B2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8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DB1-F831-8548-8FBE-8EAFD60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81FF-0AAC-BD45-87AF-4E5613CE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D693D-4513-BA48-9871-DF6196399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9EF9-564D-C54F-96DD-45A2C69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D61B-3D3F-D94C-A20A-9C67EE2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922D2-B3A3-A94F-BF84-894C28CC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DE6F-9BC7-3448-9577-2E6B67C2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DCE9-1158-D740-A647-26A132C0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2C82D-C96F-A540-B05E-28487810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763D-B9EE-DB4F-B3AC-08B6D5D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CEA3-8B13-3F44-8A5A-D4C532EE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7735-3386-4744-8975-288A81B6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206BC-CDA8-284D-84D0-68EC63EE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58A86-9533-604B-86BF-778DF230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FA4D-C4BA-CD41-8DC7-AD7DBFA3B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C2B5-A0A4-F146-AD1D-352D1A990EC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B56E-D640-A74C-B742-26553451D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5621-ACC3-EE48-BD78-BBDE3584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630E-EAD3-4140-AE6E-8FDA53D9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01D430-508A-E541-AFAB-2720726A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5" y="388667"/>
            <a:ext cx="11541061" cy="61306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B9D1C9-4EC6-C04E-96BD-FFCA01921A9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42499" y="961313"/>
            <a:ext cx="0" cy="179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424CD2-0F63-0D4B-B6BB-775C03A51241}"/>
              </a:ext>
            </a:extLst>
          </p:cNvPr>
          <p:cNvSpPr/>
          <p:nvPr/>
        </p:nvSpPr>
        <p:spPr>
          <a:xfrm>
            <a:off x="233435" y="571847"/>
            <a:ext cx="1618128" cy="3894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37BFCB-670C-614D-9712-02E1C408C2A8}"/>
              </a:ext>
            </a:extLst>
          </p:cNvPr>
          <p:cNvSpPr/>
          <p:nvPr/>
        </p:nvSpPr>
        <p:spPr>
          <a:xfrm>
            <a:off x="53555" y="1141193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your diagram with the crowd’s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8193B-278E-8540-B515-4797FFF038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06654" y="961313"/>
            <a:ext cx="0" cy="179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ED207F-590C-2E44-838C-F9718A68B2E7}"/>
              </a:ext>
            </a:extLst>
          </p:cNvPr>
          <p:cNvSpPr/>
          <p:nvPr/>
        </p:nvSpPr>
        <p:spPr>
          <a:xfrm>
            <a:off x="7949780" y="571847"/>
            <a:ext cx="1913748" cy="3894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FE7A0D-7907-4D4E-86F4-1DBB0757CD56}"/>
              </a:ext>
            </a:extLst>
          </p:cNvPr>
          <p:cNvSpPr/>
          <p:nvPr/>
        </p:nvSpPr>
        <p:spPr>
          <a:xfrm>
            <a:off x="7450921" y="1141193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significance effects on your diagram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1625B1-2F2B-1F49-9F1D-EDAFFB506032}"/>
              </a:ext>
            </a:extLst>
          </p:cNvPr>
          <p:cNvCxnSpPr>
            <a:cxnSpLocks/>
          </p:cNvCxnSpPr>
          <p:nvPr/>
        </p:nvCxnSpPr>
        <p:spPr>
          <a:xfrm flipV="1">
            <a:off x="3049794" y="4621550"/>
            <a:ext cx="0" cy="2846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4AA5E0-A41C-D449-AA73-A0E72516DBB2}"/>
              </a:ext>
            </a:extLst>
          </p:cNvPr>
          <p:cNvSpPr/>
          <p:nvPr/>
        </p:nvSpPr>
        <p:spPr>
          <a:xfrm>
            <a:off x="520746" y="4906222"/>
            <a:ext cx="3331726" cy="17929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EDD6166-EE43-A246-A296-C4E2596F9940}"/>
              </a:ext>
            </a:extLst>
          </p:cNvPr>
          <p:cNvSpPr/>
          <p:nvPr/>
        </p:nvSpPr>
        <p:spPr>
          <a:xfrm>
            <a:off x="865522" y="4113824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other people’s narrative and ratings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37251-8F24-FD41-A1E1-3A4ADED508B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278071" y="5122971"/>
            <a:ext cx="1" cy="3543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5257F0E-EC55-A24D-ADB2-5D0E35DCC058}"/>
              </a:ext>
            </a:extLst>
          </p:cNvPr>
          <p:cNvSpPr/>
          <p:nvPr/>
        </p:nvSpPr>
        <p:spPr>
          <a:xfrm>
            <a:off x="8949128" y="4838298"/>
            <a:ext cx="657887" cy="2846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790535-165A-0745-BE1D-38216FE776C5}"/>
              </a:ext>
            </a:extLst>
          </p:cNvPr>
          <p:cNvSpPr/>
          <p:nvPr/>
        </p:nvSpPr>
        <p:spPr>
          <a:xfrm>
            <a:off x="8339528" y="5477348"/>
            <a:ext cx="2768183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detailed statistics</a:t>
            </a:r>
          </a:p>
        </p:txBody>
      </p:sp>
    </p:spTree>
    <p:extLst>
      <p:ext uri="{BB962C8B-B14F-4D97-AF65-F5344CB8AC3E}">
        <p14:creationId xmlns:p14="http://schemas.microsoft.com/office/powerpoint/2010/main" val="38973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01D430-508A-E541-AFAB-2720726A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8"/>
          <a:stretch/>
        </p:blipFill>
        <p:spPr>
          <a:xfrm>
            <a:off x="4131733" y="388667"/>
            <a:ext cx="7687733" cy="61306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8193B-278E-8540-B515-4797FFF038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06654" y="961313"/>
            <a:ext cx="0" cy="179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ED207F-590C-2E44-838C-F9718A68B2E7}"/>
              </a:ext>
            </a:extLst>
          </p:cNvPr>
          <p:cNvSpPr/>
          <p:nvPr/>
        </p:nvSpPr>
        <p:spPr>
          <a:xfrm>
            <a:off x="7949780" y="571847"/>
            <a:ext cx="1913748" cy="3894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FE7A0D-7907-4D4E-86F4-1DBB0757CD56}"/>
              </a:ext>
            </a:extLst>
          </p:cNvPr>
          <p:cNvSpPr/>
          <p:nvPr/>
        </p:nvSpPr>
        <p:spPr>
          <a:xfrm>
            <a:off x="7450921" y="1141193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significance effects on your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37251-8F24-FD41-A1E1-3A4ADED508B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278071" y="5122971"/>
            <a:ext cx="1" cy="3543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5257F0E-EC55-A24D-ADB2-5D0E35DCC058}"/>
              </a:ext>
            </a:extLst>
          </p:cNvPr>
          <p:cNvSpPr/>
          <p:nvPr/>
        </p:nvSpPr>
        <p:spPr>
          <a:xfrm>
            <a:off x="8949128" y="4838298"/>
            <a:ext cx="657887" cy="2846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790535-165A-0745-BE1D-38216FE776C5}"/>
              </a:ext>
            </a:extLst>
          </p:cNvPr>
          <p:cNvSpPr/>
          <p:nvPr/>
        </p:nvSpPr>
        <p:spPr>
          <a:xfrm>
            <a:off x="8339528" y="5477348"/>
            <a:ext cx="2768183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detailed statistics</a:t>
            </a:r>
          </a:p>
        </p:txBody>
      </p:sp>
    </p:spTree>
    <p:extLst>
      <p:ext uri="{BB962C8B-B14F-4D97-AF65-F5344CB8AC3E}">
        <p14:creationId xmlns:p14="http://schemas.microsoft.com/office/powerpoint/2010/main" val="1050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71E1536-0628-3547-B5DF-2EF97470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5" y="407928"/>
            <a:ext cx="11484432" cy="56838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B9D1C9-4EC6-C04E-96BD-FFCA01921A90}"/>
              </a:ext>
            </a:extLst>
          </p:cNvPr>
          <p:cNvCxnSpPr>
            <a:cxnSpLocks/>
          </p:cNvCxnSpPr>
          <p:nvPr/>
        </p:nvCxnSpPr>
        <p:spPr>
          <a:xfrm flipV="1">
            <a:off x="3420533" y="766580"/>
            <a:ext cx="0" cy="4720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424CD2-0F63-0D4B-B6BB-775C03A51241}"/>
              </a:ext>
            </a:extLst>
          </p:cNvPr>
          <p:cNvSpPr/>
          <p:nvPr/>
        </p:nvSpPr>
        <p:spPr>
          <a:xfrm>
            <a:off x="424944" y="1238631"/>
            <a:ext cx="3503589" cy="12844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37BFCB-670C-614D-9712-02E1C408C2A8}"/>
              </a:ext>
            </a:extLst>
          </p:cNvPr>
          <p:cNvSpPr/>
          <p:nvPr/>
        </p:nvSpPr>
        <p:spPr>
          <a:xfrm>
            <a:off x="154013" y="461775"/>
            <a:ext cx="5264648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how other people think about the selected arrow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8193B-278E-8540-B515-4797FFF038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06654" y="961313"/>
            <a:ext cx="0" cy="179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6ED207F-590C-2E44-838C-F9718A68B2E7}"/>
              </a:ext>
            </a:extLst>
          </p:cNvPr>
          <p:cNvSpPr/>
          <p:nvPr/>
        </p:nvSpPr>
        <p:spPr>
          <a:xfrm>
            <a:off x="7949780" y="571847"/>
            <a:ext cx="1913748" cy="3894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FE7A0D-7907-4D4E-86F4-1DBB0757CD56}"/>
              </a:ext>
            </a:extLst>
          </p:cNvPr>
          <p:cNvSpPr/>
          <p:nvPr/>
        </p:nvSpPr>
        <p:spPr>
          <a:xfrm>
            <a:off x="7450921" y="1141193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significance effects on your diagram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1625B1-2F2B-1F49-9F1D-EDAFFB506032}"/>
              </a:ext>
            </a:extLst>
          </p:cNvPr>
          <p:cNvCxnSpPr>
            <a:cxnSpLocks/>
          </p:cNvCxnSpPr>
          <p:nvPr/>
        </p:nvCxnSpPr>
        <p:spPr>
          <a:xfrm flipV="1">
            <a:off x="3420533" y="3877734"/>
            <a:ext cx="0" cy="5207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4AA5E0-A41C-D449-AA73-A0E72516DBB2}"/>
              </a:ext>
            </a:extLst>
          </p:cNvPr>
          <p:cNvSpPr/>
          <p:nvPr/>
        </p:nvSpPr>
        <p:spPr>
          <a:xfrm>
            <a:off x="424943" y="3045308"/>
            <a:ext cx="3503589" cy="83242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EDD6166-EE43-A246-A296-C4E2596F9940}"/>
              </a:ext>
            </a:extLst>
          </p:cNvPr>
          <p:cNvSpPr/>
          <p:nvPr/>
        </p:nvSpPr>
        <p:spPr>
          <a:xfrm>
            <a:off x="400712" y="4398497"/>
            <a:ext cx="4368545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new arrows to add drawn by others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37251-8F24-FD41-A1E1-3A4ADED508B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278071" y="5122971"/>
            <a:ext cx="1" cy="3543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5257F0E-EC55-A24D-ADB2-5D0E35DCC058}"/>
              </a:ext>
            </a:extLst>
          </p:cNvPr>
          <p:cNvSpPr/>
          <p:nvPr/>
        </p:nvSpPr>
        <p:spPr>
          <a:xfrm>
            <a:off x="8949128" y="4838298"/>
            <a:ext cx="657887" cy="2846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790535-165A-0745-BE1D-38216FE776C5}"/>
              </a:ext>
            </a:extLst>
          </p:cNvPr>
          <p:cNvSpPr/>
          <p:nvPr/>
        </p:nvSpPr>
        <p:spPr>
          <a:xfrm>
            <a:off x="8339528" y="5477348"/>
            <a:ext cx="2768183" cy="5077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detailed statistics</a:t>
            </a:r>
          </a:p>
        </p:txBody>
      </p:sp>
    </p:spTree>
    <p:extLst>
      <p:ext uri="{BB962C8B-B14F-4D97-AF65-F5344CB8AC3E}">
        <p14:creationId xmlns:p14="http://schemas.microsoft.com/office/powerpoint/2010/main" val="2864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Chi-Hsien Yen</dc:creator>
  <cp:lastModifiedBy>Chi-Hsien Yen</cp:lastModifiedBy>
  <cp:revision>4</cp:revision>
  <dcterms:created xsi:type="dcterms:W3CDTF">2020-11-21T07:59:41Z</dcterms:created>
  <dcterms:modified xsi:type="dcterms:W3CDTF">2020-11-21T08:41:00Z</dcterms:modified>
</cp:coreProperties>
</file>