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26" r:id="rId2"/>
    <p:sldId id="329" r:id="rId3"/>
    <p:sldId id="339" r:id="rId4"/>
    <p:sldId id="347" r:id="rId5"/>
    <p:sldId id="34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3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963" autoAdjust="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项目介绍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项目模块及演示</a:t>
            </a:r>
            <a:endParaRPr lang="en-US" altLang="zh-CN" sz="80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分类管理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407999-6507-4168-B569-E933EE17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906" y="1494349"/>
            <a:ext cx="6818555" cy="43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6566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审核管理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F5C9FE-05B6-47B6-BEC1-9CC4783B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77" y="1298940"/>
            <a:ext cx="6855245" cy="42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36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发布管理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ACAE9F-6E5A-4FC4-B5CC-1E549846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745" y="1727198"/>
            <a:ext cx="6505385" cy="40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39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登录模块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0A6C84-E33B-4157-97C0-0C82B55B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95" y="1130942"/>
            <a:ext cx="7345389" cy="45961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数据分析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B1345A-D3AE-42C7-A338-F6825718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74" y="1579416"/>
            <a:ext cx="6601855" cy="42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37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数据分析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D9F6FD-F3F1-4DAB-B492-71068EFB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99" y="1614045"/>
            <a:ext cx="7249619" cy="44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14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数据分析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E64B72-E791-4CBA-A39E-12407B25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777" y="1381064"/>
            <a:ext cx="7242410" cy="42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213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权限管理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C13F2B-786C-4EE7-9684-E539324A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616" y="1366122"/>
            <a:ext cx="7004004" cy="44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22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角色管理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F73D66-240D-4CD5-A1D5-8CCE02D8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784" y="1366982"/>
            <a:ext cx="6917361" cy="456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454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用户管理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8E7607-513E-44D2-A606-377BB395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249" y="1179597"/>
            <a:ext cx="7247251" cy="46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26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模块划分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319-F974-4B26-875B-6B72551C4953}"/>
              </a:ext>
            </a:extLst>
          </p:cNvPr>
          <p:cNvSpPr txBox="1"/>
          <p:nvPr/>
        </p:nvSpPr>
        <p:spPr>
          <a:xfrm>
            <a:off x="525416" y="292116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新闻管理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E1B18C-70E5-4D53-BF66-1DBDAA3D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68" y="1570181"/>
            <a:ext cx="6720644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1493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98</TotalTime>
  <Words>68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239</cp:revision>
  <cp:lastPrinted>2017-08-20T16:00:00Z</cp:lastPrinted>
  <dcterms:created xsi:type="dcterms:W3CDTF">2017-08-20T16:00:00Z</dcterms:created>
  <dcterms:modified xsi:type="dcterms:W3CDTF">2021-03-15T03:50:34Z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