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26" r:id="rId2"/>
    <p:sldId id="329" r:id="rId3"/>
    <p:sldId id="339" r:id="rId4"/>
    <p:sldId id="340" r:id="rId5"/>
    <p:sldId id="341" r:id="rId6"/>
    <p:sldId id="342" r:id="rId7"/>
    <p:sldId id="338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75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0E202E"/>
    <a:srgbClr val="2C618C"/>
    <a:srgbClr val="224B6C"/>
    <a:srgbClr val="102333"/>
    <a:srgbClr val="FAD08E"/>
    <a:srgbClr val="EE622D"/>
    <a:srgbClr val="EF3031"/>
    <a:srgbClr val="B12725"/>
    <a:srgbClr val="14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>
        <p:guide pos="3875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7728-3CF7-4ED8-BE73-4D9631C5AC3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2238-0D60-46EB-948E-7DCC2ACE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 userDrawn="1"/>
        </p:nvSpPr>
        <p:spPr>
          <a:xfrm>
            <a:off x="1" y="0"/>
            <a:ext cx="1198249" cy="1092362"/>
          </a:xfrm>
          <a:custGeom>
            <a:avLst/>
            <a:gdLst/>
            <a:ahLst/>
            <a:cxnLst/>
            <a:rect l="l" t="t" r="r" b="b"/>
            <a:pathLst>
              <a:path w="1198249" h="1092362">
                <a:moveTo>
                  <a:pt x="0" y="0"/>
                </a:moveTo>
                <a:lnTo>
                  <a:pt x="152654" y="0"/>
                </a:lnTo>
                <a:lnTo>
                  <a:pt x="141689" y="44546"/>
                </a:lnTo>
                <a:cubicBezTo>
                  <a:pt x="130030" y="58147"/>
                  <a:pt x="130516" y="65677"/>
                  <a:pt x="143146" y="67134"/>
                </a:cubicBezTo>
                <a:cubicBezTo>
                  <a:pt x="155776" y="68592"/>
                  <a:pt x="165977" y="71263"/>
                  <a:pt x="173750" y="75149"/>
                </a:cubicBezTo>
                <a:cubicBezTo>
                  <a:pt x="219413" y="107211"/>
                  <a:pt x="267019" y="136843"/>
                  <a:pt x="316568" y="164046"/>
                </a:cubicBezTo>
                <a:cubicBezTo>
                  <a:pt x="329197" y="183477"/>
                  <a:pt x="345957" y="200965"/>
                  <a:pt x="366845" y="216510"/>
                </a:cubicBezTo>
                <a:cubicBezTo>
                  <a:pt x="387734" y="232055"/>
                  <a:pt x="394292" y="251486"/>
                  <a:pt x="386519" y="274803"/>
                </a:cubicBezTo>
                <a:cubicBezTo>
                  <a:pt x="390405" y="290348"/>
                  <a:pt x="388219" y="301521"/>
                  <a:pt x="379961" y="308322"/>
                </a:cubicBezTo>
                <a:cubicBezTo>
                  <a:pt x="371703" y="315122"/>
                  <a:pt x="361745" y="319980"/>
                  <a:pt x="350086" y="322895"/>
                </a:cubicBezTo>
                <a:cubicBezTo>
                  <a:pt x="332598" y="317066"/>
                  <a:pt x="317053" y="317551"/>
                  <a:pt x="303451" y="324352"/>
                </a:cubicBezTo>
                <a:cubicBezTo>
                  <a:pt x="289850" y="331153"/>
                  <a:pt x="275763" y="338440"/>
                  <a:pt x="261189" y="346212"/>
                </a:cubicBezTo>
                <a:cubicBezTo>
                  <a:pt x="246616" y="350098"/>
                  <a:pt x="234229" y="358599"/>
                  <a:pt x="224027" y="371715"/>
                </a:cubicBezTo>
                <a:cubicBezTo>
                  <a:pt x="213826" y="384831"/>
                  <a:pt x="201925" y="397218"/>
                  <a:pt x="188323" y="408877"/>
                </a:cubicBezTo>
                <a:cubicBezTo>
                  <a:pt x="184437" y="426365"/>
                  <a:pt x="173750" y="440209"/>
                  <a:pt x="156262" y="450411"/>
                </a:cubicBezTo>
                <a:cubicBezTo>
                  <a:pt x="138774" y="460612"/>
                  <a:pt x="123229" y="471542"/>
                  <a:pt x="109627" y="483200"/>
                </a:cubicBezTo>
                <a:cubicBezTo>
                  <a:pt x="96026" y="494859"/>
                  <a:pt x="93597" y="509918"/>
                  <a:pt x="102341" y="528378"/>
                </a:cubicBezTo>
                <a:cubicBezTo>
                  <a:pt x="124686" y="528378"/>
                  <a:pt x="145818" y="528863"/>
                  <a:pt x="165734" y="529835"/>
                </a:cubicBezTo>
                <a:cubicBezTo>
                  <a:pt x="185651" y="530806"/>
                  <a:pt x="206782" y="530321"/>
                  <a:pt x="229128" y="528378"/>
                </a:cubicBezTo>
                <a:cubicBezTo>
                  <a:pt x="251474" y="541008"/>
                  <a:pt x="270176" y="541736"/>
                  <a:pt x="285235" y="530564"/>
                </a:cubicBezTo>
                <a:cubicBezTo>
                  <a:pt x="300294" y="519391"/>
                  <a:pt x="314139" y="504332"/>
                  <a:pt x="326769" y="485386"/>
                </a:cubicBezTo>
                <a:cubicBezTo>
                  <a:pt x="339399" y="466441"/>
                  <a:pt x="351543" y="451625"/>
                  <a:pt x="363202" y="440938"/>
                </a:cubicBezTo>
                <a:cubicBezTo>
                  <a:pt x="393320" y="400133"/>
                  <a:pt x="424895" y="360785"/>
                  <a:pt x="457928" y="322895"/>
                </a:cubicBezTo>
                <a:cubicBezTo>
                  <a:pt x="475416" y="300549"/>
                  <a:pt x="492904" y="280146"/>
                  <a:pt x="510392" y="261687"/>
                </a:cubicBezTo>
                <a:cubicBezTo>
                  <a:pt x="527880" y="243228"/>
                  <a:pt x="544882" y="224282"/>
                  <a:pt x="561398" y="204851"/>
                </a:cubicBezTo>
                <a:cubicBezTo>
                  <a:pt x="582772" y="191250"/>
                  <a:pt x="589573" y="178620"/>
                  <a:pt x="581801" y="166961"/>
                </a:cubicBezTo>
                <a:cubicBezTo>
                  <a:pt x="574028" y="155302"/>
                  <a:pt x="562370" y="146558"/>
                  <a:pt x="546825" y="140729"/>
                </a:cubicBezTo>
                <a:cubicBezTo>
                  <a:pt x="532251" y="151416"/>
                  <a:pt x="515006" y="160889"/>
                  <a:pt x="495090" y="169147"/>
                </a:cubicBezTo>
                <a:cubicBezTo>
                  <a:pt x="475173" y="177405"/>
                  <a:pt x="460357" y="170847"/>
                  <a:pt x="450642" y="149473"/>
                </a:cubicBezTo>
                <a:cubicBezTo>
                  <a:pt x="440926" y="140729"/>
                  <a:pt x="436068" y="128342"/>
                  <a:pt x="436068" y="112311"/>
                </a:cubicBezTo>
                <a:cubicBezTo>
                  <a:pt x="436068" y="96281"/>
                  <a:pt x="434368" y="82436"/>
                  <a:pt x="430967" y="70777"/>
                </a:cubicBezTo>
                <a:cubicBezTo>
                  <a:pt x="427567" y="59119"/>
                  <a:pt x="415666" y="56204"/>
                  <a:pt x="395263" y="62034"/>
                </a:cubicBezTo>
                <a:cubicBezTo>
                  <a:pt x="376804" y="59119"/>
                  <a:pt x="372189" y="56690"/>
                  <a:pt x="381419" y="54747"/>
                </a:cubicBezTo>
                <a:cubicBezTo>
                  <a:pt x="390648" y="52804"/>
                  <a:pt x="403278" y="49646"/>
                  <a:pt x="419309" y="45274"/>
                </a:cubicBezTo>
                <a:cubicBezTo>
                  <a:pt x="435340" y="40902"/>
                  <a:pt x="443355" y="32401"/>
                  <a:pt x="443355" y="19771"/>
                </a:cubicBezTo>
                <a:lnTo>
                  <a:pt x="451122" y="0"/>
                </a:lnTo>
                <a:lnTo>
                  <a:pt x="678041" y="0"/>
                </a:lnTo>
                <a:lnTo>
                  <a:pt x="675070" y="3012"/>
                </a:lnTo>
                <a:cubicBezTo>
                  <a:pt x="659525" y="20986"/>
                  <a:pt x="640579" y="37745"/>
                  <a:pt x="618234" y="53290"/>
                </a:cubicBezTo>
                <a:cubicBezTo>
                  <a:pt x="597831" y="56204"/>
                  <a:pt x="590302" y="63977"/>
                  <a:pt x="595645" y="76607"/>
                </a:cubicBezTo>
                <a:cubicBezTo>
                  <a:pt x="600989" y="89237"/>
                  <a:pt x="610947" y="97495"/>
                  <a:pt x="625520" y="101381"/>
                </a:cubicBezTo>
                <a:cubicBezTo>
                  <a:pt x="648838" y="98467"/>
                  <a:pt x="668026" y="86079"/>
                  <a:pt x="683085" y="64220"/>
                </a:cubicBezTo>
                <a:cubicBezTo>
                  <a:pt x="698144" y="42360"/>
                  <a:pt x="712960" y="23171"/>
                  <a:pt x="727533" y="6655"/>
                </a:cubicBezTo>
                <a:lnTo>
                  <a:pt x="731707" y="0"/>
                </a:lnTo>
                <a:lnTo>
                  <a:pt x="869160" y="0"/>
                </a:lnTo>
                <a:lnTo>
                  <a:pt x="861607" y="19771"/>
                </a:lnTo>
                <a:cubicBezTo>
                  <a:pt x="823717" y="49889"/>
                  <a:pt x="790198" y="84379"/>
                  <a:pt x="761052" y="123241"/>
                </a:cubicBezTo>
                <a:cubicBezTo>
                  <a:pt x="745507" y="137814"/>
                  <a:pt x="742835" y="148016"/>
                  <a:pt x="753037" y="153845"/>
                </a:cubicBezTo>
                <a:cubicBezTo>
                  <a:pt x="763238" y="159674"/>
                  <a:pt x="776111" y="163075"/>
                  <a:pt x="791656" y="164046"/>
                </a:cubicBezTo>
                <a:cubicBezTo>
                  <a:pt x="872294" y="199994"/>
                  <a:pt x="951476" y="236913"/>
                  <a:pt x="1029200" y="274803"/>
                </a:cubicBezTo>
                <a:cubicBezTo>
                  <a:pt x="1053489" y="300063"/>
                  <a:pt x="1080692" y="320952"/>
                  <a:pt x="1110810" y="337468"/>
                </a:cubicBezTo>
                <a:cubicBezTo>
                  <a:pt x="1140928" y="353984"/>
                  <a:pt x="1165703" y="372444"/>
                  <a:pt x="1185133" y="392846"/>
                </a:cubicBezTo>
                <a:cubicBezTo>
                  <a:pt x="1202621" y="415192"/>
                  <a:pt x="1202621" y="436566"/>
                  <a:pt x="1185133" y="456969"/>
                </a:cubicBezTo>
                <a:cubicBezTo>
                  <a:pt x="1139471" y="459883"/>
                  <a:pt x="1099394" y="447982"/>
                  <a:pt x="1064904" y="421264"/>
                </a:cubicBezTo>
                <a:cubicBezTo>
                  <a:pt x="1030414" y="394546"/>
                  <a:pt x="994224" y="371472"/>
                  <a:pt x="956333" y="352041"/>
                </a:cubicBezTo>
                <a:cubicBezTo>
                  <a:pt x="941760" y="361757"/>
                  <a:pt x="925487" y="367586"/>
                  <a:pt x="907513" y="369529"/>
                </a:cubicBezTo>
                <a:cubicBezTo>
                  <a:pt x="889539" y="371472"/>
                  <a:pt x="874238" y="369043"/>
                  <a:pt x="861607" y="362243"/>
                </a:cubicBezTo>
                <a:cubicBezTo>
                  <a:pt x="848006" y="367100"/>
                  <a:pt x="831975" y="370986"/>
                  <a:pt x="813515" y="373901"/>
                </a:cubicBezTo>
                <a:cubicBezTo>
                  <a:pt x="795056" y="376816"/>
                  <a:pt x="787769" y="388474"/>
                  <a:pt x="791656" y="408877"/>
                </a:cubicBezTo>
                <a:cubicBezTo>
                  <a:pt x="786798" y="442881"/>
                  <a:pt x="799428" y="464741"/>
                  <a:pt x="829546" y="474456"/>
                </a:cubicBezTo>
                <a:cubicBezTo>
                  <a:pt x="846062" y="468627"/>
                  <a:pt x="856749" y="472271"/>
                  <a:pt x="861607" y="485386"/>
                </a:cubicBezTo>
                <a:cubicBezTo>
                  <a:pt x="866465" y="498502"/>
                  <a:pt x="864036" y="510161"/>
                  <a:pt x="854321" y="520362"/>
                </a:cubicBezTo>
                <a:cubicBezTo>
                  <a:pt x="844605" y="530564"/>
                  <a:pt x="831003" y="539793"/>
                  <a:pt x="813515" y="548051"/>
                </a:cubicBezTo>
                <a:cubicBezTo>
                  <a:pt x="796028" y="556310"/>
                  <a:pt x="796999" y="565296"/>
                  <a:pt x="816430" y="575012"/>
                </a:cubicBezTo>
                <a:cubicBezTo>
                  <a:pt x="848491" y="609016"/>
                  <a:pt x="890268" y="622618"/>
                  <a:pt x="941760" y="615817"/>
                </a:cubicBezTo>
                <a:cubicBezTo>
                  <a:pt x="957305" y="612902"/>
                  <a:pt x="972121" y="611445"/>
                  <a:pt x="986209" y="611445"/>
                </a:cubicBezTo>
                <a:cubicBezTo>
                  <a:pt x="1000296" y="611445"/>
                  <a:pt x="1014626" y="614845"/>
                  <a:pt x="1029200" y="621646"/>
                </a:cubicBezTo>
                <a:cubicBezTo>
                  <a:pt x="1037944" y="625533"/>
                  <a:pt x="1046688" y="634034"/>
                  <a:pt x="1055432" y="647150"/>
                </a:cubicBezTo>
                <a:cubicBezTo>
                  <a:pt x="1064175" y="660265"/>
                  <a:pt x="1062718" y="670710"/>
                  <a:pt x="1051059" y="678482"/>
                </a:cubicBezTo>
                <a:cubicBezTo>
                  <a:pt x="1044259" y="692084"/>
                  <a:pt x="1035758" y="698399"/>
                  <a:pt x="1025556" y="697427"/>
                </a:cubicBezTo>
                <a:cubicBezTo>
                  <a:pt x="1015355" y="696456"/>
                  <a:pt x="1005397" y="698399"/>
                  <a:pt x="995681" y="703257"/>
                </a:cubicBezTo>
                <a:cubicBezTo>
                  <a:pt x="963620" y="711029"/>
                  <a:pt x="932287" y="721959"/>
                  <a:pt x="901684" y="736046"/>
                </a:cubicBezTo>
                <a:cubicBezTo>
                  <a:pt x="871080" y="750134"/>
                  <a:pt x="839747" y="760092"/>
                  <a:pt x="807686" y="765922"/>
                </a:cubicBezTo>
                <a:cubicBezTo>
                  <a:pt x="799914" y="784381"/>
                  <a:pt x="796270" y="805512"/>
                  <a:pt x="796756" y="829315"/>
                </a:cubicBezTo>
                <a:cubicBezTo>
                  <a:pt x="797242" y="853118"/>
                  <a:pt x="800885" y="873764"/>
                  <a:pt x="807686" y="891252"/>
                </a:cubicBezTo>
                <a:cubicBezTo>
                  <a:pt x="799914" y="917483"/>
                  <a:pt x="797242" y="946144"/>
                  <a:pt x="799671" y="977234"/>
                </a:cubicBezTo>
                <a:cubicBezTo>
                  <a:pt x="802100" y="1008323"/>
                  <a:pt x="796513" y="1035527"/>
                  <a:pt x="782912" y="1058844"/>
                </a:cubicBezTo>
                <a:cubicBezTo>
                  <a:pt x="787769" y="1066616"/>
                  <a:pt x="784369" y="1074146"/>
                  <a:pt x="772710" y="1081432"/>
                </a:cubicBezTo>
                <a:cubicBezTo>
                  <a:pt x="761052" y="1088719"/>
                  <a:pt x="749393" y="1092362"/>
                  <a:pt x="737734" y="1092362"/>
                </a:cubicBezTo>
                <a:cubicBezTo>
                  <a:pt x="700816" y="1081675"/>
                  <a:pt x="679685" y="1066859"/>
                  <a:pt x="674341" y="1047914"/>
                </a:cubicBezTo>
                <a:cubicBezTo>
                  <a:pt x="668997" y="1028969"/>
                  <a:pt x="660496" y="1012209"/>
                  <a:pt x="648838" y="997636"/>
                </a:cubicBezTo>
                <a:cubicBezTo>
                  <a:pt x="662439" y="1003465"/>
                  <a:pt x="669969" y="1002251"/>
                  <a:pt x="671426" y="993993"/>
                </a:cubicBezTo>
                <a:cubicBezTo>
                  <a:pt x="672884" y="985735"/>
                  <a:pt x="673127" y="975048"/>
                  <a:pt x="672155" y="961932"/>
                </a:cubicBezTo>
                <a:cubicBezTo>
                  <a:pt x="671183" y="948816"/>
                  <a:pt x="674098" y="938372"/>
                  <a:pt x="680899" y="930599"/>
                </a:cubicBezTo>
                <a:cubicBezTo>
                  <a:pt x="675070" y="919912"/>
                  <a:pt x="674584" y="905825"/>
                  <a:pt x="679442" y="888337"/>
                </a:cubicBezTo>
                <a:cubicBezTo>
                  <a:pt x="684299" y="870849"/>
                  <a:pt x="679442" y="856276"/>
                  <a:pt x="664868" y="844617"/>
                </a:cubicBezTo>
                <a:cubicBezTo>
                  <a:pt x="634750" y="849475"/>
                  <a:pt x="606332" y="856033"/>
                  <a:pt x="579615" y="864291"/>
                </a:cubicBezTo>
                <a:cubicBezTo>
                  <a:pt x="552897" y="872549"/>
                  <a:pt x="523508" y="876678"/>
                  <a:pt x="491446" y="876678"/>
                </a:cubicBezTo>
                <a:cubicBezTo>
                  <a:pt x="463272" y="886394"/>
                  <a:pt x="436311" y="884936"/>
                  <a:pt x="410565" y="872306"/>
                </a:cubicBezTo>
                <a:cubicBezTo>
                  <a:pt x="384819" y="859676"/>
                  <a:pt x="366116" y="840245"/>
                  <a:pt x="354458" y="814013"/>
                </a:cubicBezTo>
                <a:cubicBezTo>
                  <a:pt x="359316" y="802355"/>
                  <a:pt x="357616" y="790939"/>
                  <a:pt x="349357" y="779766"/>
                </a:cubicBezTo>
                <a:cubicBezTo>
                  <a:pt x="341099" y="768593"/>
                  <a:pt x="341342" y="761064"/>
                  <a:pt x="350086" y="757178"/>
                </a:cubicBezTo>
                <a:cubicBezTo>
                  <a:pt x="362716" y="746491"/>
                  <a:pt x="371946" y="746005"/>
                  <a:pt x="377775" y="755720"/>
                </a:cubicBezTo>
                <a:cubicBezTo>
                  <a:pt x="383604" y="765436"/>
                  <a:pt x="389677" y="775880"/>
                  <a:pt x="395992" y="787053"/>
                </a:cubicBezTo>
                <a:cubicBezTo>
                  <a:pt x="402307" y="798225"/>
                  <a:pt x="412751" y="801383"/>
                  <a:pt x="427324" y="796525"/>
                </a:cubicBezTo>
                <a:cubicBezTo>
                  <a:pt x="466186" y="786810"/>
                  <a:pt x="504805" y="775394"/>
                  <a:pt x="543182" y="762278"/>
                </a:cubicBezTo>
                <a:cubicBezTo>
                  <a:pt x="581558" y="749162"/>
                  <a:pt x="616777" y="729488"/>
                  <a:pt x="648838" y="703257"/>
                </a:cubicBezTo>
                <a:cubicBezTo>
                  <a:pt x="665354" y="704228"/>
                  <a:pt x="673612" y="698156"/>
                  <a:pt x="673612" y="685040"/>
                </a:cubicBezTo>
                <a:cubicBezTo>
                  <a:pt x="673612" y="671924"/>
                  <a:pt x="673612" y="659537"/>
                  <a:pt x="673612" y="647878"/>
                </a:cubicBezTo>
                <a:cubicBezTo>
                  <a:pt x="676527" y="626504"/>
                  <a:pt x="673369" y="614603"/>
                  <a:pt x="664140" y="612174"/>
                </a:cubicBezTo>
                <a:cubicBezTo>
                  <a:pt x="654910" y="609745"/>
                  <a:pt x="642522" y="609988"/>
                  <a:pt x="626978" y="612902"/>
                </a:cubicBezTo>
                <a:cubicBezTo>
                  <a:pt x="611433" y="615817"/>
                  <a:pt x="597346" y="616789"/>
                  <a:pt x="584715" y="615817"/>
                </a:cubicBezTo>
                <a:cubicBezTo>
                  <a:pt x="555569" y="628447"/>
                  <a:pt x="527637" y="627961"/>
                  <a:pt x="500919" y="614360"/>
                </a:cubicBezTo>
                <a:cubicBezTo>
                  <a:pt x="474201" y="600758"/>
                  <a:pt x="455014" y="580356"/>
                  <a:pt x="443355" y="553152"/>
                </a:cubicBezTo>
                <a:cubicBezTo>
                  <a:pt x="446270" y="536636"/>
                  <a:pt x="454042" y="532021"/>
                  <a:pt x="466672" y="539308"/>
                </a:cubicBezTo>
                <a:cubicBezTo>
                  <a:pt x="479302" y="546594"/>
                  <a:pt x="489989" y="553638"/>
                  <a:pt x="498733" y="560439"/>
                </a:cubicBezTo>
                <a:cubicBezTo>
                  <a:pt x="530794" y="551695"/>
                  <a:pt x="564070" y="541493"/>
                  <a:pt x="598560" y="529835"/>
                </a:cubicBezTo>
                <a:cubicBezTo>
                  <a:pt x="633050" y="518176"/>
                  <a:pt x="658067" y="496316"/>
                  <a:pt x="673612" y="464255"/>
                </a:cubicBezTo>
                <a:cubicBezTo>
                  <a:pt x="662925" y="446767"/>
                  <a:pt x="649566" y="438995"/>
                  <a:pt x="633536" y="440938"/>
                </a:cubicBezTo>
                <a:cubicBezTo>
                  <a:pt x="617505" y="442881"/>
                  <a:pt x="600260" y="446767"/>
                  <a:pt x="581801" y="452597"/>
                </a:cubicBezTo>
                <a:cubicBezTo>
                  <a:pt x="563341" y="458426"/>
                  <a:pt x="545853" y="459883"/>
                  <a:pt x="529337" y="456969"/>
                </a:cubicBezTo>
                <a:cubicBezTo>
                  <a:pt x="505048" y="451139"/>
                  <a:pt x="485374" y="455511"/>
                  <a:pt x="470315" y="470085"/>
                </a:cubicBezTo>
                <a:cubicBezTo>
                  <a:pt x="455256" y="484658"/>
                  <a:pt x="443355" y="501174"/>
                  <a:pt x="434611" y="519634"/>
                </a:cubicBezTo>
                <a:cubicBezTo>
                  <a:pt x="421009" y="527406"/>
                  <a:pt x="411780" y="537607"/>
                  <a:pt x="406921" y="550237"/>
                </a:cubicBezTo>
                <a:cubicBezTo>
                  <a:pt x="402064" y="562868"/>
                  <a:pt x="392834" y="574040"/>
                  <a:pt x="379233" y="583756"/>
                </a:cubicBezTo>
                <a:cubicBezTo>
                  <a:pt x="361745" y="614845"/>
                  <a:pt x="338913" y="643992"/>
                  <a:pt x="310738" y="671195"/>
                </a:cubicBezTo>
                <a:cubicBezTo>
                  <a:pt x="282563" y="698399"/>
                  <a:pt x="260218" y="729974"/>
                  <a:pt x="243701" y="765922"/>
                </a:cubicBezTo>
                <a:cubicBezTo>
                  <a:pt x="233986" y="774665"/>
                  <a:pt x="228156" y="786324"/>
                  <a:pt x="226213" y="800897"/>
                </a:cubicBezTo>
                <a:cubicBezTo>
                  <a:pt x="224270" y="815471"/>
                  <a:pt x="220384" y="830044"/>
                  <a:pt x="214555" y="844617"/>
                </a:cubicBezTo>
                <a:cubicBezTo>
                  <a:pt x="217469" y="859190"/>
                  <a:pt x="213583" y="870606"/>
                  <a:pt x="202896" y="878864"/>
                </a:cubicBezTo>
                <a:cubicBezTo>
                  <a:pt x="192209" y="887122"/>
                  <a:pt x="187351" y="897081"/>
                  <a:pt x="188323" y="908739"/>
                </a:cubicBezTo>
                <a:cubicBezTo>
                  <a:pt x="179579" y="931085"/>
                  <a:pt x="170349" y="951002"/>
                  <a:pt x="160634" y="968490"/>
                </a:cubicBezTo>
                <a:cubicBezTo>
                  <a:pt x="150918" y="985978"/>
                  <a:pt x="136345" y="1002980"/>
                  <a:pt x="116914" y="1019496"/>
                </a:cubicBezTo>
                <a:cubicBezTo>
                  <a:pt x="113028" y="1042813"/>
                  <a:pt x="101612" y="1057629"/>
                  <a:pt x="82667" y="1063944"/>
                </a:cubicBezTo>
                <a:cubicBezTo>
                  <a:pt x="63722" y="1070260"/>
                  <a:pt x="44534" y="1068559"/>
                  <a:pt x="25103" y="1058844"/>
                </a:cubicBezTo>
                <a:cubicBezTo>
                  <a:pt x="15388" y="1053986"/>
                  <a:pt x="7858" y="1047550"/>
                  <a:pt x="2514" y="1039534"/>
                </a:cubicBezTo>
                <a:lnTo>
                  <a:pt x="0" y="1031896"/>
                </a:lnTo>
                <a:lnTo>
                  <a:pt x="0" y="618687"/>
                </a:lnTo>
                <a:lnTo>
                  <a:pt x="328" y="615817"/>
                </a:lnTo>
                <a:cubicBezTo>
                  <a:pt x="1299" y="605130"/>
                  <a:pt x="1542" y="596143"/>
                  <a:pt x="1057" y="588857"/>
                </a:cubicBezTo>
                <a:lnTo>
                  <a:pt x="0" y="587878"/>
                </a:lnTo>
                <a:lnTo>
                  <a:pt x="0" y="485407"/>
                </a:lnTo>
                <a:lnTo>
                  <a:pt x="14901" y="456969"/>
                </a:lnTo>
                <a:cubicBezTo>
                  <a:pt x="11987" y="447739"/>
                  <a:pt x="8526" y="441302"/>
                  <a:pt x="4518" y="437659"/>
                </a:cubicBezTo>
                <a:lnTo>
                  <a:pt x="0" y="436816"/>
                </a:lnTo>
                <a:lnTo>
                  <a:pt x="0" y="0"/>
                </a:lnTo>
                <a:close/>
                <a:moveTo>
                  <a:pt x="121514" y="114133"/>
                </a:moveTo>
                <a:cubicBezTo>
                  <a:pt x="117719" y="114376"/>
                  <a:pt x="113757" y="115469"/>
                  <a:pt x="109627" y="117412"/>
                </a:cubicBezTo>
                <a:lnTo>
                  <a:pt x="102341" y="140729"/>
                </a:lnTo>
                <a:cubicBezTo>
                  <a:pt x="91654" y="158217"/>
                  <a:pt x="83396" y="176919"/>
                  <a:pt x="77566" y="196836"/>
                </a:cubicBezTo>
                <a:cubicBezTo>
                  <a:pt x="71737" y="216753"/>
                  <a:pt x="61536" y="234969"/>
                  <a:pt x="46962" y="251486"/>
                </a:cubicBezTo>
                <a:cubicBezTo>
                  <a:pt x="40161" y="265088"/>
                  <a:pt x="33846" y="280875"/>
                  <a:pt x="28017" y="298849"/>
                </a:cubicBezTo>
                <a:cubicBezTo>
                  <a:pt x="22188" y="316823"/>
                  <a:pt x="20245" y="332610"/>
                  <a:pt x="22188" y="346212"/>
                </a:cubicBezTo>
                <a:cubicBezTo>
                  <a:pt x="60078" y="333582"/>
                  <a:pt x="96269" y="318037"/>
                  <a:pt x="130759" y="299578"/>
                </a:cubicBezTo>
                <a:cubicBezTo>
                  <a:pt x="165249" y="281118"/>
                  <a:pt x="202896" y="272860"/>
                  <a:pt x="243701" y="274803"/>
                </a:cubicBezTo>
                <a:cubicBezTo>
                  <a:pt x="261189" y="286462"/>
                  <a:pt x="269933" y="286219"/>
                  <a:pt x="269933" y="274074"/>
                </a:cubicBezTo>
                <a:cubicBezTo>
                  <a:pt x="269933" y="261930"/>
                  <a:pt x="261189" y="254400"/>
                  <a:pt x="243701" y="251486"/>
                </a:cubicBezTo>
                <a:cubicBezTo>
                  <a:pt x="238843" y="237884"/>
                  <a:pt x="230343" y="225497"/>
                  <a:pt x="218198" y="214324"/>
                </a:cubicBezTo>
                <a:cubicBezTo>
                  <a:pt x="206054" y="203151"/>
                  <a:pt x="196095" y="191250"/>
                  <a:pt x="188323" y="178620"/>
                </a:cubicBezTo>
                <a:cubicBezTo>
                  <a:pt x="174721" y="168904"/>
                  <a:pt x="162334" y="154331"/>
                  <a:pt x="151161" y="134900"/>
                </a:cubicBezTo>
                <a:cubicBezTo>
                  <a:pt x="142782" y="120327"/>
                  <a:pt x="132899" y="113404"/>
                  <a:pt x="121514" y="114133"/>
                </a:cubicBezTo>
                <a:close/>
                <a:moveTo>
                  <a:pt x="75380" y="385378"/>
                </a:moveTo>
                <a:cubicBezTo>
                  <a:pt x="71008" y="385499"/>
                  <a:pt x="66393" y="387989"/>
                  <a:pt x="61536" y="392846"/>
                </a:cubicBezTo>
                <a:cubicBezTo>
                  <a:pt x="53763" y="393818"/>
                  <a:pt x="44290" y="398676"/>
                  <a:pt x="33118" y="407420"/>
                </a:cubicBezTo>
                <a:cubicBezTo>
                  <a:pt x="21945" y="416163"/>
                  <a:pt x="24131" y="422479"/>
                  <a:pt x="39676" y="426365"/>
                </a:cubicBezTo>
                <a:cubicBezTo>
                  <a:pt x="44534" y="428308"/>
                  <a:pt x="51820" y="430251"/>
                  <a:pt x="61536" y="432194"/>
                </a:cubicBezTo>
                <a:cubicBezTo>
                  <a:pt x="71251" y="434137"/>
                  <a:pt x="77080" y="429765"/>
                  <a:pt x="79023" y="419078"/>
                </a:cubicBezTo>
                <a:cubicBezTo>
                  <a:pt x="92625" y="410334"/>
                  <a:pt x="95540" y="401347"/>
                  <a:pt x="87767" y="392118"/>
                </a:cubicBezTo>
                <a:cubicBezTo>
                  <a:pt x="83881" y="387503"/>
                  <a:pt x="79752" y="385256"/>
                  <a:pt x="75380" y="385378"/>
                </a:cubicBezTo>
                <a:close/>
                <a:moveTo>
                  <a:pt x="112906" y="537850"/>
                </a:moveTo>
                <a:cubicBezTo>
                  <a:pt x="110235" y="537850"/>
                  <a:pt x="106713" y="539550"/>
                  <a:pt x="102341" y="542951"/>
                </a:cubicBezTo>
                <a:lnTo>
                  <a:pt x="102341" y="560439"/>
                </a:lnTo>
                <a:cubicBezTo>
                  <a:pt x="111085" y="568211"/>
                  <a:pt x="116428" y="568940"/>
                  <a:pt x="118371" y="562625"/>
                </a:cubicBezTo>
                <a:cubicBezTo>
                  <a:pt x="120315" y="556310"/>
                  <a:pt x="120315" y="549752"/>
                  <a:pt x="118371" y="542951"/>
                </a:cubicBezTo>
                <a:cubicBezTo>
                  <a:pt x="117400" y="539550"/>
                  <a:pt x="115578" y="537850"/>
                  <a:pt x="112906" y="537850"/>
                </a:cubicBezTo>
                <a:close/>
                <a:moveTo>
                  <a:pt x="136132" y="684402"/>
                </a:moveTo>
                <a:cubicBezTo>
                  <a:pt x="133521" y="684585"/>
                  <a:pt x="130516" y="685526"/>
                  <a:pt x="127115" y="687226"/>
                </a:cubicBezTo>
                <a:cubicBezTo>
                  <a:pt x="117400" y="695970"/>
                  <a:pt x="108899" y="704228"/>
                  <a:pt x="101612" y="712001"/>
                </a:cubicBezTo>
                <a:cubicBezTo>
                  <a:pt x="94325" y="719773"/>
                  <a:pt x="92139" y="729974"/>
                  <a:pt x="95054" y="742604"/>
                </a:cubicBezTo>
                <a:cubicBezTo>
                  <a:pt x="89225" y="763007"/>
                  <a:pt x="85095" y="784138"/>
                  <a:pt x="82667" y="805998"/>
                </a:cubicBezTo>
                <a:cubicBezTo>
                  <a:pt x="80238" y="827858"/>
                  <a:pt x="76109" y="848989"/>
                  <a:pt x="70280" y="869392"/>
                </a:cubicBezTo>
                <a:cubicBezTo>
                  <a:pt x="84853" y="875221"/>
                  <a:pt x="98212" y="871335"/>
                  <a:pt x="110356" y="857733"/>
                </a:cubicBezTo>
                <a:cubicBezTo>
                  <a:pt x="122500" y="844131"/>
                  <a:pt x="132945" y="831987"/>
                  <a:pt x="141689" y="821300"/>
                </a:cubicBezTo>
                <a:cubicBezTo>
                  <a:pt x="149461" y="806727"/>
                  <a:pt x="159905" y="792639"/>
                  <a:pt x="173021" y="779037"/>
                </a:cubicBezTo>
                <a:cubicBezTo>
                  <a:pt x="186137" y="765436"/>
                  <a:pt x="183465" y="753291"/>
                  <a:pt x="165006" y="742604"/>
                </a:cubicBezTo>
                <a:cubicBezTo>
                  <a:pt x="155290" y="733860"/>
                  <a:pt x="149947" y="720744"/>
                  <a:pt x="148975" y="703257"/>
                </a:cubicBezTo>
                <a:cubicBezTo>
                  <a:pt x="148247" y="690141"/>
                  <a:pt x="143966" y="683856"/>
                  <a:pt x="136132" y="684402"/>
                </a:cubicBezTo>
                <a:close/>
                <a:moveTo>
                  <a:pt x="817523" y="616910"/>
                </a:moveTo>
                <a:cubicBezTo>
                  <a:pt x="814366" y="616181"/>
                  <a:pt x="811087" y="617760"/>
                  <a:pt x="807686" y="621646"/>
                </a:cubicBezTo>
                <a:cubicBezTo>
                  <a:pt x="798942" y="625533"/>
                  <a:pt x="796756" y="631605"/>
                  <a:pt x="801128" y="639863"/>
                </a:cubicBezTo>
                <a:cubicBezTo>
                  <a:pt x="805500" y="648121"/>
                  <a:pt x="810601" y="648364"/>
                  <a:pt x="816430" y="640592"/>
                </a:cubicBezTo>
                <a:cubicBezTo>
                  <a:pt x="829060" y="641563"/>
                  <a:pt x="832461" y="636705"/>
                  <a:pt x="826632" y="626018"/>
                </a:cubicBezTo>
                <a:cubicBezTo>
                  <a:pt x="823717" y="620675"/>
                  <a:pt x="820680" y="617639"/>
                  <a:pt x="817523" y="616910"/>
                </a:cubicBezTo>
                <a:close/>
                <a:moveTo>
                  <a:pt x="683449" y="219607"/>
                </a:moveTo>
                <a:cubicBezTo>
                  <a:pt x="681263" y="219485"/>
                  <a:pt x="677984" y="221854"/>
                  <a:pt x="673612" y="226711"/>
                </a:cubicBezTo>
                <a:cubicBezTo>
                  <a:pt x="677984" y="232055"/>
                  <a:pt x="681263" y="234787"/>
                  <a:pt x="683449" y="234909"/>
                </a:cubicBezTo>
                <a:lnTo>
                  <a:pt x="684435" y="234197"/>
                </a:lnTo>
                <a:lnTo>
                  <a:pt x="685999" y="238370"/>
                </a:lnTo>
                <a:cubicBezTo>
                  <a:pt x="692314" y="248085"/>
                  <a:pt x="701301" y="247114"/>
                  <a:pt x="712960" y="235455"/>
                </a:cubicBezTo>
                <a:lnTo>
                  <a:pt x="705673" y="226711"/>
                </a:lnTo>
                <a:cubicBezTo>
                  <a:pt x="700816" y="226226"/>
                  <a:pt x="696762" y="226104"/>
                  <a:pt x="693514" y="226347"/>
                </a:cubicBezTo>
                <a:lnTo>
                  <a:pt x="686640" y="228055"/>
                </a:lnTo>
                <a:lnTo>
                  <a:pt x="686728" y="227440"/>
                </a:lnTo>
                <a:cubicBezTo>
                  <a:pt x="686728" y="222339"/>
                  <a:pt x="685635" y="219728"/>
                  <a:pt x="683449" y="219607"/>
                </a:cubicBezTo>
                <a:close/>
                <a:moveTo>
                  <a:pt x="725939" y="235091"/>
                </a:moveTo>
                <a:cubicBezTo>
                  <a:pt x="723116" y="234362"/>
                  <a:pt x="718789" y="236913"/>
                  <a:pt x="712960" y="242742"/>
                </a:cubicBezTo>
                <a:cubicBezTo>
                  <a:pt x="720732" y="252457"/>
                  <a:pt x="725833" y="254886"/>
                  <a:pt x="728262" y="250028"/>
                </a:cubicBezTo>
                <a:cubicBezTo>
                  <a:pt x="730691" y="245171"/>
                  <a:pt x="730691" y="240799"/>
                  <a:pt x="728262" y="236913"/>
                </a:cubicBezTo>
                <a:cubicBezTo>
                  <a:pt x="727655" y="235941"/>
                  <a:pt x="726881" y="235334"/>
                  <a:pt x="725939" y="235091"/>
                </a:cubicBezTo>
                <a:close/>
                <a:moveTo>
                  <a:pt x="748209" y="249163"/>
                </a:moveTo>
                <a:cubicBezTo>
                  <a:pt x="744141" y="249497"/>
                  <a:pt x="740164" y="250271"/>
                  <a:pt x="736277" y="251486"/>
                </a:cubicBezTo>
                <a:lnTo>
                  <a:pt x="768339" y="298120"/>
                </a:lnTo>
                <a:cubicBezTo>
                  <a:pt x="775139" y="302978"/>
                  <a:pt x="786555" y="306378"/>
                  <a:pt x="802586" y="308322"/>
                </a:cubicBezTo>
                <a:cubicBezTo>
                  <a:pt x="818616" y="310265"/>
                  <a:pt x="831975" y="309050"/>
                  <a:pt x="842662" y="304678"/>
                </a:cubicBezTo>
                <a:cubicBezTo>
                  <a:pt x="853349" y="300306"/>
                  <a:pt x="852378" y="293748"/>
                  <a:pt x="839747" y="285004"/>
                </a:cubicBezTo>
                <a:cubicBezTo>
                  <a:pt x="823231" y="276260"/>
                  <a:pt x="805743" y="267273"/>
                  <a:pt x="787284" y="258044"/>
                </a:cubicBezTo>
                <a:cubicBezTo>
                  <a:pt x="773439" y="251121"/>
                  <a:pt x="760414" y="248161"/>
                  <a:pt x="748209" y="249163"/>
                </a:cubicBezTo>
                <a:close/>
                <a:moveTo>
                  <a:pt x="625748" y="282909"/>
                </a:moveTo>
                <a:cubicBezTo>
                  <a:pt x="623168" y="283091"/>
                  <a:pt x="620663" y="283790"/>
                  <a:pt x="618234" y="285004"/>
                </a:cubicBezTo>
                <a:cubicBezTo>
                  <a:pt x="607547" y="287919"/>
                  <a:pt x="602203" y="293505"/>
                  <a:pt x="602203" y="301763"/>
                </a:cubicBezTo>
                <a:cubicBezTo>
                  <a:pt x="602203" y="310022"/>
                  <a:pt x="599289" y="317066"/>
                  <a:pt x="593459" y="322895"/>
                </a:cubicBezTo>
                <a:cubicBezTo>
                  <a:pt x="583744" y="333582"/>
                  <a:pt x="572571" y="346455"/>
                  <a:pt x="559941" y="361514"/>
                </a:cubicBezTo>
                <a:cubicBezTo>
                  <a:pt x="547311" y="376573"/>
                  <a:pt x="547796" y="387017"/>
                  <a:pt x="561398" y="392846"/>
                </a:cubicBezTo>
                <a:cubicBezTo>
                  <a:pt x="573057" y="383131"/>
                  <a:pt x="586173" y="376330"/>
                  <a:pt x="600746" y="372444"/>
                </a:cubicBezTo>
                <a:cubicBezTo>
                  <a:pt x="615319" y="368558"/>
                  <a:pt x="628435" y="361757"/>
                  <a:pt x="640094" y="352041"/>
                </a:cubicBezTo>
                <a:cubicBezTo>
                  <a:pt x="661468" y="352041"/>
                  <a:pt x="671669" y="345483"/>
                  <a:pt x="670698" y="332367"/>
                </a:cubicBezTo>
                <a:cubicBezTo>
                  <a:pt x="669726" y="319251"/>
                  <a:pt x="663168" y="306864"/>
                  <a:pt x="651024" y="295206"/>
                </a:cubicBezTo>
                <a:cubicBezTo>
                  <a:pt x="641915" y="286462"/>
                  <a:pt x="633490" y="282363"/>
                  <a:pt x="625748" y="28290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任意多边形: 形状 51"/>
          <p:cNvSpPr/>
          <p:nvPr userDrawn="1"/>
        </p:nvSpPr>
        <p:spPr>
          <a:xfrm>
            <a:off x="1323580" y="0"/>
            <a:ext cx="812083" cy="894130"/>
          </a:xfrm>
          <a:custGeom>
            <a:avLst/>
            <a:gdLst/>
            <a:ahLst/>
            <a:cxnLst/>
            <a:rect l="l" t="t" r="r" b="b"/>
            <a:pathLst>
              <a:path w="812083" h="894130">
                <a:moveTo>
                  <a:pt x="76465" y="0"/>
                </a:moveTo>
                <a:lnTo>
                  <a:pt x="168224" y="0"/>
                </a:lnTo>
                <a:lnTo>
                  <a:pt x="182166" y="13942"/>
                </a:lnTo>
                <a:cubicBezTo>
                  <a:pt x="186052" y="24629"/>
                  <a:pt x="190667" y="35316"/>
                  <a:pt x="196011" y="46003"/>
                </a:cubicBezTo>
                <a:cubicBezTo>
                  <a:pt x="201354" y="56690"/>
                  <a:pt x="203540" y="69806"/>
                  <a:pt x="202569" y="85351"/>
                </a:cubicBezTo>
                <a:cubicBezTo>
                  <a:pt x="209369" y="109640"/>
                  <a:pt x="211798" y="140729"/>
                  <a:pt x="209855" y="178620"/>
                </a:cubicBezTo>
                <a:cubicBezTo>
                  <a:pt x="207912" y="216510"/>
                  <a:pt x="209855" y="246142"/>
                  <a:pt x="215684" y="267516"/>
                </a:cubicBezTo>
                <a:cubicBezTo>
                  <a:pt x="241916" y="261687"/>
                  <a:pt x="267905" y="256586"/>
                  <a:pt x="293651" y="252214"/>
                </a:cubicBezTo>
                <a:cubicBezTo>
                  <a:pt x="319397" y="247842"/>
                  <a:pt x="343443" y="239827"/>
                  <a:pt x="365789" y="228169"/>
                </a:cubicBezTo>
                <a:cubicBezTo>
                  <a:pt x="389106" y="221368"/>
                  <a:pt x="412909" y="214810"/>
                  <a:pt x="437198" y="208495"/>
                </a:cubicBezTo>
                <a:cubicBezTo>
                  <a:pt x="461486" y="202180"/>
                  <a:pt x="484318" y="192707"/>
                  <a:pt x="505692" y="180077"/>
                </a:cubicBezTo>
                <a:cubicBezTo>
                  <a:pt x="519294" y="180077"/>
                  <a:pt x="533624" y="176919"/>
                  <a:pt x="548683" y="170604"/>
                </a:cubicBezTo>
                <a:cubicBezTo>
                  <a:pt x="563742" y="164289"/>
                  <a:pt x="568843" y="154817"/>
                  <a:pt x="563985" y="142186"/>
                </a:cubicBezTo>
                <a:cubicBezTo>
                  <a:pt x="578558" y="124698"/>
                  <a:pt x="587545" y="119112"/>
                  <a:pt x="590945" y="125427"/>
                </a:cubicBezTo>
                <a:cubicBezTo>
                  <a:pt x="594346" y="131742"/>
                  <a:pt x="601390" y="139758"/>
                  <a:pt x="612077" y="149473"/>
                </a:cubicBezTo>
                <a:cubicBezTo>
                  <a:pt x="621792" y="130042"/>
                  <a:pt x="628593" y="109882"/>
                  <a:pt x="632479" y="88994"/>
                </a:cubicBezTo>
                <a:cubicBezTo>
                  <a:pt x="636366" y="68106"/>
                  <a:pt x="639280" y="46003"/>
                  <a:pt x="641223" y="22686"/>
                </a:cubicBezTo>
                <a:lnTo>
                  <a:pt x="644922" y="0"/>
                </a:lnTo>
                <a:lnTo>
                  <a:pt x="810896" y="0"/>
                </a:lnTo>
                <a:lnTo>
                  <a:pt x="811002" y="9570"/>
                </a:lnTo>
                <a:cubicBezTo>
                  <a:pt x="814402" y="35802"/>
                  <a:pt x="809787" y="56690"/>
                  <a:pt x="797157" y="72235"/>
                </a:cubicBezTo>
                <a:cubicBezTo>
                  <a:pt x="795214" y="99438"/>
                  <a:pt x="791328" y="126884"/>
                  <a:pt x="785498" y="154574"/>
                </a:cubicBezTo>
                <a:cubicBezTo>
                  <a:pt x="779669" y="182263"/>
                  <a:pt x="781126" y="209223"/>
                  <a:pt x="789870" y="235455"/>
                </a:cubicBezTo>
                <a:cubicBezTo>
                  <a:pt x="774325" y="270431"/>
                  <a:pt x="767525" y="313179"/>
                  <a:pt x="769468" y="363700"/>
                </a:cubicBezTo>
                <a:cubicBezTo>
                  <a:pt x="770439" y="388960"/>
                  <a:pt x="769954" y="414949"/>
                  <a:pt x="768010" y="441667"/>
                </a:cubicBezTo>
                <a:cubicBezTo>
                  <a:pt x="766068" y="468384"/>
                  <a:pt x="768982" y="494373"/>
                  <a:pt x="776754" y="519634"/>
                </a:cubicBezTo>
                <a:cubicBezTo>
                  <a:pt x="767039" y="525463"/>
                  <a:pt x="765582" y="532992"/>
                  <a:pt x="772383" y="542222"/>
                </a:cubicBezTo>
                <a:cubicBezTo>
                  <a:pt x="779183" y="551452"/>
                  <a:pt x="778212" y="559467"/>
                  <a:pt x="769468" y="566268"/>
                </a:cubicBezTo>
                <a:cubicBezTo>
                  <a:pt x="785984" y="656622"/>
                  <a:pt x="795214" y="750377"/>
                  <a:pt x="797157" y="847532"/>
                </a:cubicBezTo>
                <a:cubicBezTo>
                  <a:pt x="794243" y="866963"/>
                  <a:pt x="786470" y="876192"/>
                  <a:pt x="773840" y="875221"/>
                </a:cubicBezTo>
                <a:cubicBezTo>
                  <a:pt x="761210" y="874249"/>
                  <a:pt x="747608" y="873278"/>
                  <a:pt x="733035" y="872306"/>
                </a:cubicBezTo>
                <a:cubicBezTo>
                  <a:pt x="717490" y="861619"/>
                  <a:pt x="704374" y="846074"/>
                  <a:pt x="693687" y="825672"/>
                </a:cubicBezTo>
                <a:cubicBezTo>
                  <a:pt x="683000" y="805269"/>
                  <a:pt x="674742" y="783409"/>
                  <a:pt x="668912" y="760092"/>
                </a:cubicBezTo>
                <a:cubicBezTo>
                  <a:pt x="657254" y="737747"/>
                  <a:pt x="645838" y="716130"/>
                  <a:pt x="634665" y="695241"/>
                </a:cubicBezTo>
                <a:cubicBezTo>
                  <a:pt x="623493" y="674353"/>
                  <a:pt x="612077" y="654193"/>
                  <a:pt x="600418" y="634762"/>
                </a:cubicBezTo>
                <a:cubicBezTo>
                  <a:pt x="603333" y="626990"/>
                  <a:pt x="606490" y="628204"/>
                  <a:pt x="609891" y="638406"/>
                </a:cubicBezTo>
                <a:cubicBezTo>
                  <a:pt x="613291" y="648607"/>
                  <a:pt x="619363" y="647392"/>
                  <a:pt x="628107" y="634762"/>
                </a:cubicBezTo>
                <a:lnTo>
                  <a:pt x="612077" y="354956"/>
                </a:lnTo>
                <a:cubicBezTo>
                  <a:pt x="614020" y="330667"/>
                  <a:pt x="608676" y="317794"/>
                  <a:pt x="596046" y="316337"/>
                </a:cubicBezTo>
                <a:cubicBezTo>
                  <a:pt x="583416" y="314880"/>
                  <a:pt x="570300" y="319980"/>
                  <a:pt x="556698" y="331639"/>
                </a:cubicBezTo>
                <a:cubicBezTo>
                  <a:pt x="534353" y="332610"/>
                  <a:pt x="512493" y="338440"/>
                  <a:pt x="491119" y="349127"/>
                </a:cubicBezTo>
                <a:cubicBezTo>
                  <a:pt x="469745" y="359814"/>
                  <a:pt x="446427" y="364671"/>
                  <a:pt x="421167" y="363700"/>
                </a:cubicBezTo>
                <a:cubicBezTo>
                  <a:pt x="402708" y="372444"/>
                  <a:pt x="382062" y="376330"/>
                  <a:pt x="359231" y="375358"/>
                </a:cubicBezTo>
                <a:cubicBezTo>
                  <a:pt x="336400" y="374387"/>
                  <a:pt x="314783" y="377787"/>
                  <a:pt x="294380" y="385560"/>
                </a:cubicBezTo>
                <a:cubicBezTo>
                  <a:pt x="284664" y="375844"/>
                  <a:pt x="272763" y="370501"/>
                  <a:pt x="258676" y="369529"/>
                </a:cubicBezTo>
                <a:cubicBezTo>
                  <a:pt x="244588" y="368558"/>
                  <a:pt x="233172" y="363700"/>
                  <a:pt x="224428" y="354956"/>
                </a:cubicBezTo>
                <a:cubicBezTo>
                  <a:pt x="214713" y="366615"/>
                  <a:pt x="210826" y="378759"/>
                  <a:pt x="212770" y="391389"/>
                </a:cubicBezTo>
                <a:cubicBezTo>
                  <a:pt x="214713" y="404019"/>
                  <a:pt x="215684" y="417135"/>
                  <a:pt x="215684" y="430737"/>
                </a:cubicBezTo>
                <a:cubicBezTo>
                  <a:pt x="206940" y="437538"/>
                  <a:pt x="205240" y="444824"/>
                  <a:pt x="210584" y="452597"/>
                </a:cubicBezTo>
                <a:cubicBezTo>
                  <a:pt x="215927" y="460369"/>
                  <a:pt x="215684" y="466198"/>
                  <a:pt x="209855" y="470085"/>
                </a:cubicBezTo>
                <a:cubicBezTo>
                  <a:pt x="209855" y="519634"/>
                  <a:pt x="207183" y="567240"/>
                  <a:pt x="201840" y="612902"/>
                </a:cubicBezTo>
                <a:cubicBezTo>
                  <a:pt x="196496" y="658565"/>
                  <a:pt x="192367" y="705200"/>
                  <a:pt x="189452" y="752806"/>
                </a:cubicBezTo>
                <a:cubicBezTo>
                  <a:pt x="187509" y="775151"/>
                  <a:pt x="188238" y="799197"/>
                  <a:pt x="191638" y="824943"/>
                </a:cubicBezTo>
                <a:cubicBezTo>
                  <a:pt x="195039" y="850689"/>
                  <a:pt x="187509" y="868420"/>
                  <a:pt x="169050" y="878136"/>
                </a:cubicBezTo>
                <a:cubicBezTo>
                  <a:pt x="168078" y="892709"/>
                  <a:pt x="161763" y="897324"/>
                  <a:pt x="150105" y="891980"/>
                </a:cubicBezTo>
                <a:cubicBezTo>
                  <a:pt x="138446" y="886637"/>
                  <a:pt x="128245" y="885422"/>
                  <a:pt x="119501" y="888337"/>
                </a:cubicBezTo>
                <a:cubicBezTo>
                  <a:pt x="95212" y="857247"/>
                  <a:pt x="75295" y="825429"/>
                  <a:pt x="59751" y="792882"/>
                </a:cubicBezTo>
                <a:cubicBezTo>
                  <a:pt x="44206" y="760335"/>
                  <a:pt x="37405" y="723173"/>
                  <a:pt x="39348" y="681397"/>
                </a:cubicBezTo>
                <a:cubicBezTo>
                  <a:pt x="34490" y="670710"/>
                  <a:pt x="30604" y="656622"/>
                  <a:pt x="27689" y="639134"/>
                </a:cubicBezTo>
                <a:cubicBezTo>
                  <a:pt x="24775" y="621646"/>
                  <a:pt x="15545" y="610474"/>
                  <a:pt x="0" y="605616"/>
                </a:cubicBezTo>
                <a:cubicBezTo>
                  <a:pt x="0" y="582299"/>
                  <a:pt x="7530" y="562868"/>
                  <a:pt x="22589" y="547323"/>
                </a:cubicBezTo>
                <a:cubicBezTo>
                  <a:pt x="37648" y="531778"/>
                  <a:pt x="46635" y="512347"/>
                  <a:pt x="49549" y="489030"/>
                </a:cubicBezTo>
                <a:cubicBezTo>
                  <a:pt x="57322" y="466684"/>
                  <a:pt x="62179" y="442881"/>
                  <a:pt x="64123" y="417621"/>
                </a:cubicBezTo>
                <a:cubicBezTo>
                  <a:pt x="66066" y="392360"/>
                  <a:pt x="70438" y="368072"/>
                  <a:pt x="77238" y="344755"/>
                </a:cubicBezTo>
                <a:lnTo>
                  <a:pt x="83068" y="188821"/>
                </a:lnTo>
                <a:cubicBezTo>
                  <a:pt x="80153" y="161617"/>
                  <a:pt x="80639" y="140729"/>
                  <a:pt x="84525" y="126156"/>
                </a:cubicBezTo>
                <a:cubicBezTo>
                  <a:pt x="88411" y="111583"/>
                  <a:pt x="87926" y="99924"/>
                  <a:pt x="83068" y="91180"/>
                </a:cubicBezTo>
                <a:cubicBezTo>
                  <a:pt x="89869" y="71749"/>
                  <a:pt x="93512" y="52075"/>
                  <a:pt x="93998" y="32158"/>
                </a:cubicBezTo>
                <a:cubicBezTo>
                  <a:pt x="94241" y="22200"/>
                  <a:pt x="91751" y="13759"/>
                  <a:pt x="86529" y="6837"/>
                </a:cubicBezTo>
                <a:lnTo>
                  <a:pt x="76465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任意多边形: 形状 50"/>
          <p:cNvSpPr/>
          <p:nvPr userDrawn="1"/>
        </p:nvSpPr>
        <p:spPr>
          <a:xfrm>
            <a:off x="2402053" y="0"/>
            <a:ext cx="433849" cy="896637"/>
          </a:xfrm>
          <a:custGeom>
            <a:avLst/>
            <a:gdLst/>
            <a:ahLst/>
            <a:cxnLst/>
            <a:rect l="l" t="t" r="r" b="b"/>
            <a:pathLst>
              <a:path w="433849" h="896637">
                <a:moveTo>
                  <a:pt x="0" y="0"/>
                </a:moveTo>
                <a:lnTo>
                  <a:pt x="423321" y="0"/>
                </a:lnTo>
                <a:lnTo>
                  <a:pt x="422009" y="5562"/>
                </a:lnTo>
                <a:cubicBezTo>
                  <a:pt x="421888" y="12120"/>
                  <a:pt x="423163" y="18800"/>
                  <a:pt x="425834" y="25600"/>
                </a:cubicBezTo>
                <a:cubicBezTo>
                  <a:pt x="431178" y="39202"/>
                  <a:pt x="433849" y="52804"/>
                  <a:pt x="433849" y="66405"/>
                </a:cubicBezTo>
                <a:cubicBezTo>
                  <a:pt x="425106" y="86808"/>
                  <a:pt x="417819" y="107696"/>
                  <a:pt x="411989" y="129071"/>
                </a:cubicBezTo>
                <a:cubicBezTo>
                  <a:pt x="406160" y="150445"/>
                  <a:pt x="396931" y="170361"/>
                  <a:pt x="384300" y="188821"/>
                </a:cubicBezTo>
                <a:cubicBezTo>
                  <a:pt x="372642" y="236427"/>
                  <a:pt x="361469" y="283790"/>
                  <a:pt x="350782" y="330910"/>
                </a:cubicBezTo>
                <a:cubicBezTo>
                  <a:pt x="340095" y="378030"/>
                  <a:pt x="334751" y="426851"/>
                  <a:pt x="334751" y="477371"/>
                </a:cubicBezTo>
                <a:cubicBezTo>
                  <a:pt x="336695" y="496802"/>
                  <a:pt x="333780" y="513076"/>
                  <a:pt x="326007" y="526192"/>
                </a:cubicBezTo>
                <a:cubicBezTo>
                  <a:pt x="318235" y="539308"/>
                  <a:pt x="317749" y="552180"/>
                  <a:pt x="324550" y="564811"/>
                </a:cubicBezTo>
                <a:lnTo>
                  <a:pt x="311434" y="665366"/>
                </a:lnTo>
                <a:cubicBezTo>
                  <a:pt x="311434" y="711029"/>
                  <a:pt x="319207" y="754263"/>
                  <a:pt x="334751" y="795068"/>
                </a:cubicBezTo>
                <a:cubicBezTo>
                  <a:pt x="326979" y="806727"/>
                  <a:pt x="324064" y="820571"/>
                  <a:pt x="326007" y="836602"/>
                </a:cubicBezTo>
                <a:cubicBezTo>
                  <a:pt x="327951" y="852632"/>
                  <a:pt x="323093" y="865020"/>
                  <a:pt x="311434" y="873764"/>
                </a:cubicBezTo>
                <a:cubicBezTo>
                  <a:pt x="306576" y="892223"/>
                  <a:pt x="295889" y="899510"/>
                  <a:pt x="279373" y="895623"/>
                </a:cubicBezTo>
                <a:cubicBezTo>
                  <a:pt x="262857" y="891737"/>
                  <a:pt x="249741" y="884451"/>
                  <a:pt x="240026" y="873764"/>
                </a:cubicBezTo>
                <a:cubicBezTo>
                  <a:pt x="210879" y="847532"/>
                  <a:pt x="190962" y="816928"/>
                  <a:pt x="180275" y="781952"/>
                </a:cubicBezTo>
                <a:cubicBezTo>
                  <a:pt x="178332" y="768350"/>
                  <a:pt x="172017" y="754749"/>
                  <a:pt x="161330" y="741147"/>
                </a:cubicBezTo>
                <a:cubicBezTo>
                  <a:pt x="150643" y="727545"/>
                  <a:pt x="152586" y="716858"/>
                  <a:pt x="167159" y="709086"/>
                </a:cubicBezTo>
                <a:cubicBezTo>
                  <a:pt x="166188" y="668281"/>
                  <a:pt x="168617" y="629905"/>
                  <a:pt x="174446" y="593957"/>
                </a:cubicBezTo>
                <a:cubicBezTo>
                  <a:pt x="172502" y="568697"/>
                  <a:pt x="175660" y="543922"/>
                  <a:pt x="183919" y="519634"/>
                </a:cubicBezTo>
                <a:cubicBezTo>
                  <a:pt x="192176" y="495345"/>
                  <a:pt x="190962" y="472028"/>
                  <a:pt x="180275" y="449682"/>
                </a:cubicBezTo>
                <a:cubicBezTo>
                  <a:pt x="190962" y="441910"/>
                  <a:pt x="195334" y="434137"/>
                  <a:pt x="193391" y="426365"/>
                </a:cubicBezTo>
                <a:cubicBezTo>
                  <a:pt x="191448" y="418592"/>
                  <a:pt x="192419" y="408877"/>
                  <a:pt x="196306" y="397218"/>
                </a:cubicBezTo>
                <a:cubicBezTo>
                  <a:pt x="205049" y="385560"/>
                  <a:pt x="209421" y="371229"/>
                  <a:pt x="209421" y="354227"/>
                </a:cubicBezTo>
                <a:cubicBezTo>
                  <a:pt x="209421" y="337225"/>
                  <a:pt x="209421" y="320466"/>
                  <a:pt x="209421" y="303950"/>
                </a:cubicBezTo>
                <a:cubicBezTo>
                  <a:pt x="223023" y="275775"/>
                  <a:pt x="232496" y="245899"/>
                  <a:pt x="237839" y="214324"/>
                </a:cubicBezTo>
                <a:cubicBezTo>
                  <a:pt x="243183" y="182749"/>
                  <a:pt x="253141" y="152873"/>
                  <a:pt x="267715" y="124698"/>
                </a:cubicBezTo>
                <a:cubicBezTo>
                  <a:pt x="264800" y="106239"/>
                  <a:pt x="268200" y="92394"/>
                  <a:pt x="277916" y="83165"/>
                </a:cubicBezTo>
                <a:cubicBezTo>
                  <a:pt x="287631" y="73935"/>
                  <a:pt x="293946" y="61548"/>
                  <a:pt x="296861" y="46003"/>
                </a:cubicBezTo>
                <a:cubicBezTo>
                  <a:pt x="307548" y="27543"/>
                  <a:pt x="304391" y="18314"/>
                  <a:pt x="287388" y="18314"/>
                </a:cubicBezTo>
                <a:cubicBezTo>
                  <a:pt x="270386" y="18314"/>
                  <a:pt x="256542" y="22200"/>
                  <a:pt x="245855" y="29972"/>
                </a:cubicBezTo>
                <a:cubicBezTo>
                  <a:pt x="231281" y="27058"/>
                  <a:pt x="214765" y="29001"/>
                  <a:pt x="196306" y="35802"/>
                </a:cubicBezTo>
                <a:cubicBezTo>
                  <a:pt x="177846" y="42603"/>
                  <a:pt x="160844" y="43088"/>
                  <a:pt x="145299" y="37259"/>
                </a:cubicBezTo>
                <a:cubicBezTo>
                  <a:pt x="126840" y="46974"/>
                  <a:pt x="110566" y="48189"/>
                  <a:pt x="96479" y="40902"/>
                </a:cubicBezTo>
                <a:cubicBezTo>
                  <a:pt x="82391" y="33616"/>
                  <a:pt x="67818" y="25600"/>
                  <a:pt x="52759" y="16856"/>
                </a:cubicBezTo>
                <a:cubicBezTo>
                  <a:pt x="37700" y="8112"/>
                  <a:pt x="20941" y="5684"/>
                  <a:pt x="2481" y="9570"/>
                </a:cubicBez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任意多边形: 形状 49"/>
          <p:cNvSpPr/>
          <p:nvPr userDrawn="1"/>
        </p:nvSpPr>
        <p:spPr>
          <a:xfrm>
            <a:off x="3390866" y="0"/>
            <a:ext cx="1126637" cy="914777"/>
          </a:xfrm>
          <a:custGeom>
            <a:avLst/>
            <a:gdLst/>
            <a:ahLst/>
            <a:cxnLst/>
            <a:rect l="l" t="t" r="r" b="b"/>
            <a:pathLst>
              <a:path w="1126637" h="914777">
                <a:moveTo>
                  <a:pt x="200939" y="0"/>
                </a:moveTo>
                <a:lnTo>
                  <a:pt x="366228" y="0"/>
                </a:lnTo>
                <a:lnTo>
                  <a:pt x="372610" y="6655"/>
                </a:lnTo>
                <a:cubicBezTo>
                  <a:pt x="403699" y="26086"/>
                  <a:pt x="425316" y="51832"/>
                  <a:pt x="437460" y="83893"/>
                </a:cubicBezTo>
                <a:cubicBezTo>
                  <a:pt x="449605" y="115955"/>
                  <a:pt x="463935" y="146073"/>
                  <a:pt x="480452" y="174248"/>
                </a:cubicBezTo>
                <a:cubicBezTo>
                  <a:pt x="478508" y="196593"/>
                  <a:pt x="481666" y="216753"/>
                  <a:pt x="489924" y="234727"/>
                </a:cubicBezTo>
                <a:cubicBezTo>
                  <a:pt x="498182" y="252700"/>
                  <a:pt x="501340" y="272860"/>
                  <a:pt x="499397" y="295206"/>
                </a:cubicBezTo>
                <a:cubicBezTo>
                  <a:pt x="510084" y="300063"/>
                  <a:pt x="514942" y="309293"/>
                  <a:pt x="513970" y="322895"/>
                </a:cubicBezTo>
                <a:cubicBezTo>
                  <a:pt x="512999" y="336496"/>
                  <a:pt x="511784" y="348641"/>
                  <a:pt x="510327" y="359328"/>
                </a:cubicBezTo>
                <a:cubicBezTo>
                  <a:pt x="508869" y="370015"/>
                  <a:pt x="514456" y="377302"/>
                  <a:pt x="527086" y="381188"/>
                </a:cubicBezTo>
                <a:cubicBezTo>
                  <a:pt x="555261" y="332610"/>
                  <a:pt x="581250" y="282818"/>
                  <a:pt x="605053" y="231812"/>
                </a:cubicBezTo>
                <a:cubicBezTo>
                  <a:pt x="628856" y="180806"/>
                  <a:pt x="654845" y="129556"/>
                  <a:pt x="683020" y="78064"/>
                </a:cubicBezTo>
                <a:lnTo>
                  <a:pt x="715991" y="0"/>
                </a:lnTo>
                <a:lnTo>
                  <a:pt x="929240" y="0"/>
                </a:lnTo>
                <a:lnTo>
                  <a:pt x="935319" y="47825"/>
                </a:lnTo>
                <a:cubicBezTo>
                  <a:pt x="936655" y="69928"/>
                  <a:pt x="936595" y="92638"/>
                  <a:pt x="935137" y="115955"/>
                </a:cubicBezTo>
                <a:cubicBezTo>
                  <a:pt x="938052" y="137329"/>
                  <a:pt x="940238" y="158217"/>
                  <a:pt x="941695" y="178620"/>
                </a:cubicBezTo>
                <a:cubicBezTo>
                  <a:pt x="943152" y="199022"/>
                  <a:pt x="945824" y="219425"/>
                  <a:pt x="949710" y="239827"/>
                </a:cubicBezTo>
                <a:cubicBezTo>
                  <a:pt x="947767" y="267031"/>
                  <a:pt x="948738" y="294234"/>
                  <a:pt x="952625" y="321437"/>
                </a:cubicBezTo>
                <a:cubicBezTo>
                  <a:pt x="956511" y="348641"/>
                  <a:pt x="961369" y="371958"/>
                  <a:pt x="967198" y="391389"/>
                </a:cubicBezTo>
                <a:cubicBezTo>
                  <a:pt x="966226" y="406934"/>
                  <a:pt x="968898" y="422236"/>
                  <a:pt x="975213" y="437295"/>
                </a:cubicBezTo>
                <a:cubicBezTo>
                  <a:pt x="981528" y="452354"/>
                  <a:pt x="982743" y="466198"/>
                  <a:pt x="978857" y="478828"/>
                </a:cubicBezTo>
                <a:cubicBezTo>
                  <a:pt x="992458" y="502146"/>
                  <a:pt x="999988" y="527163"/>
                  <a:pt x="1001445" y="553881"/>
                </a:cubicBezTo>
                <a:cubicBezTo>
                  <a:pt x="1002902" y="580598"/>
                  <a:pt x="1006546" y="606102"/>
                  <a:pt x="1012375" y="630390"/>
                </a:cubicBezTo>
                <a:cubicBezTo>
                  <a:pt x="1026949" y="641077"/>
                  <a:pt x="1033749" y="655165"/>
                  <a:pt x="1032778" y="672653"/>
                </a:cubicBezTo>
                <a:cubicBezTo>
                  <a:pt x="1031806" y="690141"/>
                  <a:pt x="1035207" y="705200"/>
                  <a:pt x="1042979" y="717830"/>
                </a:cubicBezTo>
                <a:cubicBezTo>
                  <a:pt x="1048808" y="745033"/>
                  <a:pt x="1061681" y="769079"/>
                  <a:pt x="1081598" y="789967"/>
                </a:cubicBezTo>
                <a:cubicBezTo>
                  <a:pt x="1101515" y="810856"/>
                  <a:pt x="1113902" y="835873"/>
                  <a:pt x="1118760" y="865020"/>
                </a:cubicBezTo>
                <a:cubicBezTo>
                  <a:pt x="1128476" y="870849"/>
                  <a:pt x="1129204" y="876921"/>
                  <a:pt x="1120946" y="883236"/>
                </a:cubicBezTo>
                <a:cubicBezTo>
                  <a:pt x="1112688" y="889551"/>
                  <a:pt x="1108559" y="895623"/>
                  <a:pt x="1108559" y="901453"/>
                </a:cubicBezTo>
                <a:cubicBezTo>
                  <a:pt x="1090099" y="916998"/>
                  <a:pt x="1071640" y="918941"/>
                  <a:pt x="1053180" y="907282"/>
                </a:cubicBezTo>
                <a:cubicBezTo>
                  <a:pt x="1034721" y="895623"/>
                  <a:pt x="1021119" y="886394"/>
                  <a:pt x="1012375" y="879593"/>
                </a:cubicBezTo>
                <a:cubicBezTo>
                  <a:pt x="985172" y="856276"/>
                  <a:pt x="962097" y="826643"/>
                  <a:pt x="943152" y="790696"/>
                </a:cubicBezTo>
                <a:cubicBezTo>
                  <a:pt x="924207" y="754749"/>
                  <a:pt x="904047" y="719773"/>
                  <a:pt x="882673" y="685769"/>
                </a:cubicBezTo>
                <a:cubicBezTo>
                  <a:pt x="878787" y="665366"/>
                  <a:pt x="873200" y="646178"/>
                  <a:pt x="865914" y="628204"/>
                </a:cubicBezTo>
                <a:cubicBezTo>
                  <a:pt x="858628" y="610231"/>
                  <a:pt x="854012" y="589585"/>
                  <a:pt x="852069" y="566268"/>
                </a:cubicBezTo>
                <a:cubicBezTo>
                  <a:pt x="842354" y="554609"/>
                  <a:pt x="836039" y="542708"/>
                  <a:pt x="833124" y="530564"/>
                </a:cubicBezTo>
                <a:cubicBezTo>
                  <a:pt x="830209" y="518419"/>
                  <a:pt x="828267" y="506518"/>
                  <a:pt x="827295" y="494859"/>
                </a:cubicBezTo>
                <a:cubicBezTo>
                  <a:pt x="829238" y="467656"/>
                  <a:pt x="827781" y="444338"/>
                  <a:pt x="822923" y="424907"/>
                </a:cubicBezTo>
                <a:cubicBezTo>
                  <a:pt x="818065" y="405476"/>
                  <a:pt x="811750" y="386046"/>
                  <a:pt x="803978" y="366615"/>
                </a:cubicBezTo>
                <a:cubicBezTo>
                  <a:pt x="801063" y="339411"/>
                  <a:pt x="799120" y="311722"/>
                  <a:pt x="798148" y="283547"/>
                </a:cubicBezTo>
                <a:cubicBezTo>
                  <a:pt x="797177" y="255372"/>
                  <a:pt x="788918" y="229626"/>
                  <a:pt x="773374" y="206309"/>
                </a:cubicBezTo>
                <a:cubicBezTo>
                  <a:pt x="752000" y="231569"/>
                  <a:pt x="739370" y="261201"/>
                  <a:pt x="735483" y="295206"/>
                </a:cubicBezTo>
                <a:cubicBezTo>
                  <a:pt x="724796" y="305893"/>
                  <a:pt x="717995" y="317794"/>
                  <a:pt x="715081" y="330910"/>
                </a:cubicBezTo>
                <a:cubicBezTo>
                  <a:pt x="712166" y="344026"/>
                  <a:pt x="706337" y="355927"/>
                  <a:pt x="697593" y="366615"/>
                </a:cubicBezTo>
                <a:cubicBezTo>
                  <a:pt x="702450" y="385074"/>
                  <a:pt x="700022" y="400862"/>
                  <a:pt x="690306" y="413977"/>
                </a:cubicBezTo>
                <a:cubicBezTo>
                  <a:pt x="680591" y="427093"/>
                  <a:pt x="678162" y="440452"/>
                  <a:pt x="683020" y="454054"/>
                </a:cubicBezTo>
                <a:cubicBezTo>
                  <a:pt x="662617" y="476400"/>
                  <a:pt x="651930" y="503117"/>
                  <a:pt x="650959" y="534207"/>
                </a:cubicBezTo>
                <a:cubicBezTo>
                  <a:pt x="638328" y="551695"/>
                  <a:pt x="631527" y="572097"/>
                  <a:pt x="630556" y="595414"/>
                </a:cubicBezTo>
                <a:cubicBezTo>
                  <a:pt x="629585" y="618732"/>
                  <a:pt x="621326" y="638648"/>
                  <a:pt x="605781" y="655165"/>
                </a:cubicBezTo>
                <a:cubicBezTo>
                  <a:pt x="598981" y="680425"/>
                  <a:pt x="588293" y="703742"/>
                  <a:pt x="573720" y="725116"/>
                </a:cubicBezTo>
                <a:cubicBezTo>
                  <a:pt x="559147" y="746491"/>
                  <a:pt x="551860" y="770779"/>
                  <a:pt x="551860" y="797983"/>
                </a:cubicBezTo>
                <a:cubicBezTo>
                  <a:pt x="520771" y="812556"/>
                  <a:pt x="492353" y="807698"/>
                  <a:pt x="466607" y="783409"/>
                </a:cubicBezTo>
                <a:cubicBezTo>
                  <a:pt x="440861" y="759121"/>
                  <a:pt x="425559" y="732889"/>
                  <a:pt x="420701" y="704714"/>
                </a:cubicBezTo>
                <a:cubicBezTo>
                  <a:pt x="410014" y="693055"/>
                  <a:pt x="402970" y="680425"/>
                  <a:pt x="399570" y="666823"/>
                </a:cubicBezTo>
                <a:cubicBezTo>
                  <a:pt x="396170" y="653222"/>
                  <a:pt x="390097" y="641077"/>
                  <a:pt x="381353" y="630390"/>
                </a:cubicBezTo>
                <a:cubicBezTo>
                  <a:pt x="380382" y="563353"/>
                  <a:pt x="375767" y="498259"/>
                  <a:pt x="367509" y="435109"/>
                </a:cubicBezTo>
                <a:cubicBezTo>
                  <a:pt x="359250" y="371958"/>
                  <a:pt x="354150" y="306864"/>
                  <a:pt x="352207" y="239827"/>
                </a:cubicBezTo>
                <a:cubicBezTo>
                  <a:pt x="345406" y="221368"/>
                  <a:pt x="341763" y="201451"/>
                  <a:pt x="341277" y="180077"/>
                </a:cubicBezTo>
                <a:cubicBezTo>
                  <a:pt x="340791" y="158703"/>
                  <a:pt x="331804" y="143644"/>
                  <a:pt x="314317" y="134900"/>
                </a:cubicBezTo>
                <a:cubicBezTo>
                  <a:pt x="303629" y="161132"/>
                  <a:pt x="296829" y="189307"/>
                  <a:pt x="293914" y="219425"/>
                </a:cubicBezTo>
                <a:cubicBezTo>
                  <a:pt x="290999" y="249543"/>
                  <a:pt x="284684" y="277232"/>
                  <a:pt x="274969" y="302492"/>
                </a:cubicBezTo>
                <a:cubicBezTo>
                  <a:pt x="273998" y="318037"/>
                  <a:pt x="269626" y="332610"/>
                  <a:pt x="261853" y="346212"/>
                </a:cubicBezTo>
                <a:cubicBezTo>
                  <a:pt x="254081" y="359814"/>
                  <a:pt x="250194" y="374873"/>
                  <a:pt x="250194" y="391389"/>
                </a:cubicBezTo>
                <a:cubicBezTo>
                  <a:pt x="250194" y="399161"/>
                  <a:pt x="248251" y="407177"/>
                  <a:pt x="244365" y="415435"/>
                </a:cubicBezTo>
                <a:cubicBezTo>
                  <a:pt x="240479" y="423693"/>
                  <a:pt x="240479" y="431222"/>
                  <a:pt x="244365" y="438023"/>
                </a:cubicBezTo>
                <a:cubicBezTo>
                  <a:pt x="235621" y="464255"/>
                  <a:pt x="228577" y="490973"/>
                  <a:pt x="223234" y="518176"/>
                </a:cubicBezTo>
                <a:cubicBezTo>
                  <a:pt x="217890" y="545380"/>
                  <a:pt x="209389" y="569183"/>
                  <a:pt x="197731" y="589585"/>
                </a:cubicBezTo>
                <a:cubicBezTo>
                  <a:pt x="199674" y="610959"/>
                  <a:pt x="197974" y="630390"/>
                  <a:pt x="192630" y="647878"/>
                </a:cubicBezTo>
                <a:cubicBezTo>
                  <a:pt x="187287" y="665366"/>
                  <a:pt x="184129" y="684311"/>
                  <a:pt x="183158" y="704714"/>
                </a:cubicBezTo>
                <a:cubicBezTo>
                  <a:pt x="172470" y="722202"/>
                  <a:pt x="167127" y="740904"/>
                  <a:pt x="167127" y="760821"/>
                </a:cubicBezTo>
                <a:cubicBezTo>
                  <a:pt x="167127" y="780738"/>
                  <a:pt x="159840" y="799440"/>
                  <a:pt x="145267" y="816928"/>
                </a:cubicBezTo>
                <a:cubicBezTo>
                  <a:pt x="146238" y="834416"/>
                  <a:pt x="140166" y="845831"/>
                  <a:pt x="127050" y="851175"/>
                </a:cubicBezTo>
                <a:cubicBezTo>
                  <a:pt x="113935" y="856519"/>
                  <a:pt x="101062" y="856276"/>
                  <a:pt x="88432" y="850446"/>
                </a:cubicBezTo>
                <a:cubicBezTo>
                  <a:pt x="75801" y="844617"/>
                  <a:pt x="69000" y="833444"/>
                  <a:pt x="68029" y="816928"/>
                </a:cubicBezTo>
                <a:cubicBezTo>
                  <a:pt x="48597" y="812070"/>
                  <a:pt x="36939" y="794582"/>
                  <a:pt x="33053" y="764464"/>
                </a:cubicBezTo>
                <a:cubicBezTo>
                  <a:pt x="29167" y="734346"/>
                  <a:pt x="22852" y="708114"/>
                  <a:pt x="14108" y="685769"/>
                </a:cubicBezTo>
                <a:cubicBezTo>
                  <a:pt x="3420" y="680911"/>
                  <a:pt x="-1194" y="675082"/>
                  <a:pt x="263" y="668281"/>
                </a:cubicBezTo>
                <a:cubicBezTo>
                  <a:pt x="1721" y="661480"/>
                  <a:pt x="5121" y="658079"/>
                  <a:pt x="10464" y="658079"/>
                </a:cubicBezTo>
                <a:cubicBezTo>
                  <a:pt x="15808" y="658079"/>
                  <a:pt x="17022" y="664880"/>
                  <a:pt x="14108" y="678482"/>
                </a:cubicBezTo>
                <a:cubicBezTo>
                  <a:pt x="24795" y="689169"/>
                  <a:pt x="31838" y="687226"/>
                  <a:pt x="35239" y="672653"/>
                </a:cubicBezTo>
                <a:cubicBezTo>
                  <a:pt x="38639" y="658079"/>
                  <a:pt x="44225" y="646421"/>
                  <a:pt x="51998" y="637677"/>
                </a:cubicBezTo>
                <a:cubicBezTo>
                  <a:pt x="50055" y="597843"/>
                  <a:pt x="54184" y="559710"/>
                  <a:pt x="64385" y="523277"/>
                </a:cubicBezTo>
                <a:cubicBezTo>
                  <a:pt x="74587" y="486844"/>
                  <a:pt x="83573" y="450654"/>
                  <a:pt x="91346" y="414706"/>
                </a:cubicBezTo>
                <a:cubicBezTo>
                  <a:pt x="103004" y="406934"/>
                  <a:pt x="106405" y="398433"/>
                  <a:pt x="101547" y="389203"/>
                </a:cubicBezTo>
                <a:cubicBezTo>
                  <a:pt x="96689" y="379973"/>
                  <a:pt x="97661" y="372444"/>
                  <a:pt x="104462" y="366615"/>
                </a:cubicBezTo>
                <a:cubicBezTo>
                  <a:pt x="111263" y="344269"/>
                  <a:pt x="118306" y="318523"/>
                  <a:pt x="125593" y="289376"/>
                </a:cubicBezTo>
                <a:cubicBezTo>
                  <a:pt x="132880" y="260230"/>
                  <a:pt x="141867" y="232541"/>
                  <a:pt x="152554" y="206309"/>
                </a:cubicBezTo>
                <a:cubicBezTo>
                  <a:pt x="160326" y="156760"/>
                  <a:pt x="175385" y="108182"/>
                  <a:pt x="197731" y="60576"/>
                </a:cubicBezTo>
                <a:cubicBezTo>
                  <a:pt x="190930" y="43088"/>
                  <a:pt x="191415" y="25115"/>
                  <a:pt x="199188" y="6655"/>
                </a:cubicBezTo>
                <a:lnTo>
                  <a:pt x="200939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任意多边形: 形状 48"/>
          <p:cNvSpPr/>
          <p:nvPr userDrawn="1"/>
        </p:nvSpPr>
        <p:spPr>
          <a:xfrm>
            <a:off x="4727324" y="0"/>
            <a:ext cx="788251" cy="924986"/>
          </a:xfrm>
          <a:custGeom>
            <a:avLst/>
            <a:gdLst/>
            <a:ahLst/>
            <a:cxnLst/>
            <a:rect l="l" t="t" r="r" b="b"/>
            <a:pathLst>
              <a:path w="788251" h="924986">
                <a:moveTo>
                  <a:pt x="166341" y="0"/>
                </a:moveTo>
                <a:lnTo>
                  <a:pt x="337570" y="0"/>
                </a:lnTo>
                <a:lnTo>
                  <a:pt x="338424" y="42360"/>
                </a:lnTo>
                <a:cubicBezTo>
                  <a:pt x="334052" y="83650"/>
                  <a:pt x="333323" y="119841"/>
                  <a:pt x="336238" y="150930"/>
                </a:cubicBezTo>
                <a:cubicBezTo>
                  <a:pt x="328465" y="183963"/>
                  <a:pt x="323608" y="217724"/>
                  <a:pt x="321664" y="252214"/>
                </a:cubicBezTo>
                <a:cubicBezTo>
                  <a:pt x="319721" y="286704"/>
                  <a:pt x="310977" y="318523"/>
                  <a:pt x="295433" y="347669"/>
                </a:cubicBezTo>
                <a:cubicBezTo>
                  <a:pt x="302234" y="360299"/>
                  <a:pt x="301019" y="371715"/>
                  <a:pt x="291789" y="381916"/>
                </a:cubicBezTo>
                <a:cubicBezTo>
                  <a:pt x="282560" y="392118"/>
                  <a:pt x="277945" y="404505"/>
                  <a:pt x="277945" y="419078"/>
                </a:cubicBezTo>
                <a:cubicBezTo>
                  <a:pt x="265315" y="501660"/>
                  <a:pt x="247827" y="568697"/>
                  <a:pt x="225481" y="620189"/>
                </a:cubicBezTo>
                <a:cubicBezTo>
                  <a:pt x="228396" y="636705"/>
                  <a:pt x="224510" y="652250"/>
                  <a:pt x="213822" y="666823"/>
                </a:cubicBezTo>
                <a:cubicBezTo>
                  <a:pt x="203136" y="681397"/>
                  <a:pt x="202163" y="694998"/>
                  <a:pt x="210908" y="707629"/>
                </a:cubicBezTo>
                <a:cubicBezTo>
                  <a:pt x="240054" y="707629"/>
                  <a:pt x="268715" y="710786"/>
                  <a:pt x="296890" y="717101"/>
                </a:cubicBezTo>
                <a:cubicBezTo>
                  <a:pt x="325065" y="723416"/>
                  <a:pt x="353726" y="727059"/>
                  <a:pt x="382872" y="728031"/>
                </a:cubicBezTo>
                <a:cubicBezTo>
                  <a:pt x="400360" y="738718"/>
                  <a:pt x="419062" y="741147"/>
                  <a:pt x="438979" y="735318"/>
                </a:cubicBezTo>
                <a:cubicBezTo>
                  <a:pt x="458896" y="729488"/>
                  <a:pt x="476384" y="729731"/>
                  <a:pt x="491443" y="736046"/>
                </a:cubicBezTo>
                <a:cubicBezTo>
                  <a:pt x="506502" y="742361"/>
                  <a:pt x="519132" y="741390"/>
                  <a:pt x="529333" y="733132"/>
                </a:cubicBezTo>
                <a:cubicBezTo>
                  <a:pt x="539535" y="724874"/>
                  <a:pt x="548764" y="717101"/>
                  <a:pt x="557023" y="709814"/>
                </a:cubicBezTo>
                <a:cubicBezTo>
                  <a:pt x="565281" y="702528"/>
                  <a:pt x="573781" y="701799"/>
                  <a:pt x="582526" y="707629"/>
                </a:cubicBezTo>
                <a:cubicBezTo>
                  <a:pt x="602928" y="731917"/>
                  <a:pt x="628189" y="747948"/>
                  <a:pt x="658307" y="755720"/>
                </a:cubicBezTo>
                <a:cubicBezTo>
                  <a:pt x="680652" y="757663"/>
                  <a:pt x="702026" y="764221"/>
                  <a:pt x="722429" y="775394"/>
                </a:cubicBezTo>
                <a:cubicBezTo>
                  <a:pt x="742831" y="786567"/>
                  <a:pt x="760805" y="800412"/>
                  <a:pt x="776350" y="816928"/>
                </a:cubicBezTo>
                <a:cubicBezTo>
                  <a:pt x="789951" y="833444"/>
                  <a:pt x="791895" y="850203"/>
                  <a:pt x="782179" y="867206"/>
                </a:cubicBezTo>
                <a:cubicBezTo>
                  <a:pt x="772464" y="884208"/>
                  <a:pt x="758376" y="889308"/>
                  <a:pt x="739917" y="882508"/>
                </a:cubicBezTo>
                <a:cubicBezTo>
                  <a:pt x="606814" y="887365"/>
                  <a:pt x="477112" y="878136"/>
                  <a:pt x="350811" y="854818"/>
                </a:cubicBezTo>
                <a:cubicBezTo>
                  <a:pt x="326522" y="861619"/>
                  <a:pt x="299805" y="864534"/>
                  <a:pt x="270658" y="863562"/>
                </a:cubicBezTo>
                <a:cubicBezTo>
                  <a:pt x="241512" y="862591"/>
                  <a:pt x="218194" y="865020"/>
                  <a:pt x="200707" y="870849"/>
                </a:cubicBezTo>
                <a:cubicBezTo>
                  <a:pt x="179332" y="866963"/>
                  <a:pt x="163788" y="870849"/>
                  <a:pt x="154072" y="882508"/>
                </a:cubicBezTo>
                <a:cubicBezTo>
                  <a:pt x="144357" y="894166"/>
                  <a:pt x="132698" y="905825"/>
                  <a:pt x="119096" y="917483"/>
                </a:cubicBezTo>
                <a:cubicBezTo>
                  <a:pt x="119096" y="928170"/>
                  <a:pt x="115696" y="927442"/>
                  <a:pt x="108895" y="915297"/>
                </a:cubicBezTo>
                <a:cubicBezTo>
                  <a:pt x="102095" y="903153"/>
                  <a:pt x="96751" y="903882"/>
                  <a:pt x="92864" y="917483"/>
                </a:cubicBezTo>
                <a:cubicBezTo>
                  <a:pt x="52059" y="898052"/>
                  <a:pt x="29714" y="864534"/>
                  <a:pt x="25827" y="816928"/>
                </a:cubicBezTo>
                <a:cubicBezTo>
                  <a:pt x="11254" y="793611"/>
                  <a:pt x="5911" y="763978"/>
                  <a:pt x="9797" y="728031"/>
                </a:cubicBezTo>
                <a:cubicBezTo>
                  <a:pt x="-890" y="713458"/>
                  <a:pt x="-2833" y="699613"/>
                  <a:pt x="3967" y="686497"/>
                </a:cubicBezTo>
                <a:cubicBezTo>
                  <a:pt x="10769" y="673381"/>
                  <a:pt x="18055" y="661237"/>
                  <a:pt x="25827" y="650064"/>
                </a:cubicBezTo>
                <a:cubicBezTo>
                  <a:pt x="33600" y="638891"/>
                  <a:pt x="33600" y="626504"/>
                  <a:pt x="25827" y="612902"/>
                </a:cubicBezTo>
                <a:cubicBezTo>
                  <a:pt x="41372" y="597358"/>
                  <a:pt x="50116" y="580598"/>
                  <a:pt x="52059" y="562625"/>
                </a:cubicBezTo>
                <a:cubicBezTo>
                  <a:pt x="54003" y="544651"/>
                  <a:pt x="57889" y="515262"/>
                  <a:pt x="63718" y="474456"/>
                </a:cubicBezTo>
                <a:cubicBezTo>
                  <a:pt x="65661" y="456969"/>
                  <a:pt x="67604" y="442395"/>
                  <a:pt x="69547" y="430737"/>
                </a:cubicBezTo>
                <a:cubicBezTo>
                  <a:pt x="71491" y="419078"/>
                  <a:pt x="77320" y="406448"/>
                  <a:pt x="87035" y="392846"/>
                </a:cubicBezTo>
                <a:cubicBezTo>
                  <a:pt x="88006" y="362728"/>
                  <a:pt x="93107" y="334310"/>
                  <a:pt x="102337" y="307593"/>
                </a:cubicBezTo>
                <a:cubicBezTo>
                  <a:pt x="111567" y="280875"/>
                  <a:pt x="117153" y="252457"/>
                  <a:pt x="119096" y="222339"/>
                </a:cubicBezTo>
                <a:cubicBezTo>
                  <a:pt x="133669" y="162103"/>
                  <a:pt x="147757" y="102353"/>
                  <a:pt x="161358" y="43088"/>
                </a:cubicBezTo>
                <a:cubicBezTo>
                  <a:pt x="160873" y="31916"/>
                  <a:pt x="161845" y="19953"/>
                  <a:pt x="164274" y="7202"/>
                </a:cubicBezTo>
                <a:lnTo>
                  <a:pt x="166341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任意多边形: 形状 47"/>
          <p:cNvSpPr/>
          <p:nvPr userDrawn="1"/>
        </p:nvSpPr>
        <p:spPr>
          <a:xfrm>
            <a:off x="5699249" y="0"/>
            <a:ext cx="736738" cy="892709"/>
          </a:xfrm>
          <a:custGeom>
            <a:avLst/>
            <a:gdLst/>
            <a:ahLst/>
            <a:cxnLst/>
            <a:rect l="l" t="t" r="r" b="b"/>
            <a:pathLst>
              <a:path w="736738" h="892709">
                <a:moveTo>
                  <a:pt x="203013" y="0"/>
                </a:moveTo>
                <a:lnTo>
                  <a:pt x="718154" y="0"/>
                </a:lnTo>
                <a:lnTo>
                  <a:pt x="728663" y="12484"/>
                </a:lnTo>
                <a:cubicBezTo>
                  <a:pt x="741294" y="35802"/>
                  <a:pt x="739108" y="54504"/>
                  <a:pt x="722105" y="68592"/>
                </a:cubicBezTo>
                <a:cubicBezTo>
                  <a:pt x="705103" y="82679"/>
                  <a:pt x="683972" y="86808"/>
                  <a:pt x="658712" y="80979"/>
                </a:cubicBezTo>
                <a:cubicBezTo>
                  <a:pt x="627622" y="71263"/>
                  <a:pt x="594590" y="66405"/>
                  <a:pt x="559613" y="66405"/>
                </a:cubicBezTo>
                <a:cubicBezTo>
                  <a:pt x="524638" y="66405"/>
                  <a:pt x="491605" y="61062"/>
                  <a:pt x="460515" y="50375"/>
                </a:cubicBezTo>
                <a:cubicBezTo>
                  <a:pt x="446914" y="53290"/>
                  <a:pt x="433798" y="50375"/>
                  <a:pt x="421168" y="41631"/>
                </a:cubicBezTo>
                <a:cubicBezTo>
                  <a:pt x="408538" y="32887"/>
                  <a:pt x="396879" y="25357"/>
                  <a:pt x="386192" y="19042"/>
                </a:cubicBezTo>
                <a:cubicBezTo>
                  <a:pt x="375505" y="12727"/>
                  <a:pt x="365304" y="15399"/>
                  <a:pt x="355588" y="27058"/>
                </a:cubicBezTo>
                <a:cubicBezTo>
                  <a:pt x="351702" y="44546"/>
                  <a:pt x="349030" y="61791"/>
                  <a:pt x="347573" y="78793"/>
                </a:cubicBezTo>
                <a:cubicBezTo>
                  <a:pt x="346115" y="95795"/>
                  <a:pt x="342958" y="114011"/>
                  <a:pt x="338100" y="133442"/>
                </a:cubicBezTo>
                <a:cubicBezTo>
                  <a:pt x="328385" y="144129"/>
                  <a:pt x="321584" y="157974"/>
                  <a:pt x="317697" y="174976"/>
                </a:cubicBezTo>
                <a:cubicBezTo>
                  <a:pt x="313811" y="191978"/>
                  <a:pt x="310411" y="208252"/>
                  <a:pt x="307496" y="223797"/>
                </a:cubicBezTo>
                <a:cubicBezTo>
                  <a:pt x="293895" y="245171"/>
                  <a:pt x="297052" y="258287"/>
                  <a:pt x="316969" y="263144"/>
                </a:cubicBezTo>
                <a:cubicBezTo>
                  <a:pt x="336886" y="268002"/>
                  <a:pt x="354131" y="272860"/>
                  <a:pt x="368704" y="277718"/>
                </a:cubicBezTo>
                <a:cubicBezTo>
                  <a:pt x="408538" y="282575"/>
                  <a:pt x="443756" y="298606"/>
                  <a:pt x="474360" y="325809"/>
                </a:cubicBezTo>
                <a:cubicBezTo>
                  <a:pt x="504964" y="353013"/>
                  <a:pt x="526095" y="386046"/>
                  <a:pt x="537754" y="424907"/>
                </a:cubicBezTo>
                <a:cubicBezTo>
                  <a:pt x="548441" y="449196"/>
                  <a:pt x="552084" y="475185"/>
                  <a:pt x="548684" y="502874"/>
                </a:cubicBezTo>
                <a:cubicBezTo>
                  <a:pt x="545283" y="530564"/>
                  <a:pt x="543097" y="548780"/>
                  <a:pt x="542125" y="557524"/>
                </a:cubicBezTo>
                <a:cubicBezTo>
                  <a:pt x="520752" y="602215"/>
                  <a:pt x="492091" y="644964"/>
                  <a:pt x="456143" y="685769"/>
                </a:cubicBezTo>
                <a:cubicBezTo>
                  <a:pt x="420196" y="726574"/>
                  <a:pt x="382792" y="762521"/>
                  <a:pt x="343929" y="793611"/>
                </a:cubicBezTo>
                <a:cubicBezTo>
                  <a:pt x="327413" y="799440"/>
                  <a:pt x="312111" y="808184"/>
                  <a:pt x="298023" y="819842"/>
                </a:cubicBezTo>
                <a:cubicBezTo>
                  <a:pt x="283937" y="831501"/>
                  <a:pt x="268635" y="840245"/>
                  <a:pt x="252118" y="846074"/>
                </a:cubicBezTo>
                <a:cubicBezTo>
                  <a:pt x="244345" y="862591"/>
                  <a:pt x="233416" y="872549"/>
                  <a:pt x="219328" y="875950"/>
                </a:cubicBezTo>
                <a:cubicBezTo>
                  <a:pt x="205241" y="879350"/>
                  <a:pt x="190910" y="884936"/>
                  <a:pt x="176337" y="892709"/>
                </a:cubicBezTo>
                <a:cubicBezTo>
                  <a:pt x="153992" y="892709"/>
                  <a:pt x="132132" y="891980"/>
                  <a:pt x="110758" y="890523"/>
                </a:cubicBezTo>
                <a:cubicBezTo>
                  <a:pt x="89383" y="889065"/>
                  <a:pt x="70439" y="882508"/>
                  <a:pt x="53922" y="870849"/>
                </a:cubicBezTo>
                <a:cubicBezTo>
                  <a:pt x="35463" y="868906"/>
                  <a:pt x="22589" y="859676"/>
                  <a:pt x="15302" y="843160"/>
                </a:cubicBezTo>
                <a:cubicBezTo>
                  <a:pt x="8016" y="826643"/>
                  <a:pt x="2915" y="810127"/>
                  <a:pt x="0" y="793611"/>
                </a:cubicBezTo>
                <a:cubicBezTo>
                  <a:pt x="0" y="758635"/>
                  <a:pt x="5344" y="725116"/>
                  <a:pt x="16031" y="693055"/>
                </a:cubicBezTo>
                <a:cubicBezTo>
                  <a:pt x="18946" y="681397"/>
                  <a:pt x="22104" y="671438"/>
                  <a:pt x="25504" y="663180"/>
                </a:cubicBezTo>
                <a:cubicBezTo>
                  <a:pt x="28904" y="654922"/>
                  <a:pt x="33519" y="660508"/>
                  <a:pt x="39349" y="679939"/>
                </a:cubicBezTo>
                <a:cubicBezTo>
                  <a:pt x="51007" y="685769"/>
                  <a:pt x="54651" y="692812"/>
                  <a:pt x="50278" y="701071"/>
                </a:cubicBezTo>
                <a:cubicBezTo>
                  <a:pt x="45906" y="709329"/>
                  <a:pt x="41049" y="717587"/>
                  <a:pt x="35705" y="725845"/>
                </a:cubicBezTo>
                <a:cubicBezTo>
                  <a:pt x="30362" y="734103"/>
                  <a:pt x="34005" y="741147"/>
                  <a:pt x="46635" y="746976"/>
                </a:cubicBezTo>
                <a:lnTo>
                  <a:pt x="123873" y="716372"/>
                </a:lnTo>
                <a:cubicBezTo>
                  <a:pt x="164678" y="706657"/>
                  <a:pt x="202326" y="686740"/>
                  <a:pt x="236816" y="656622"/>
                </a:cubicBezTo>
                <a:cubicBezTo>
                  <a:pt x="271306" y="626504"/>
                  <a:pt x="304096" y="598329"/>
                  <a:pt x="335185" y="572097"/>
                </a:cubicBezTo>
                <a:cubicBezTo>
                  <a:pt x="346844" y="552666"/>
                  <a:pt x="358502" y="541008"/>
                  <a:pt x="370161" y="537122"/>
                </a:cubicBezTo>
                <a:cubicBezTo>
                  <a:pt x="381820" y="533235"/>
                  <a:pt x="388621" y="520605"/>
                  <a:pt x="390564" y="499231"/>
                </a:cubicBezTo>
                <a:cubicBezTo>
                  <a:pt x="404166" y="478828"/>
                  <a:pt x="411938" y="456483"/>
                  <a:pt x="413881" y="432194"/>
                </a:cubicBezTo>
                <a:cubicBezTo>
                  <a:pt x="415824" y="407905"/>
                  <a:pt x="410967" y="384588"/>
                  <a:pt x="399308" y="362243"/>
                </a:cubicBezTo>
                <a:cubicBezTo>
                  <a:pt x="375990" y="352527"/>
                  <a:pt x="352188" y="350341"/>
                  <a:pt x="327899" y="355685"/>
                </a:cubicBezTo>
                <a:cubicBezTo>
                  <a:pt x="303610" y="361028"/>
                  <a:pt x="281751" y="367586"/>
                  <a:pt x="262319" y="375358"/>
                </a:cubicBezTo>
                <a:cubicBezTo>
                  <a:pt x="250661" y="382159"/>
                  <a:pt x="242888" y="392846"/>
                  <a:pt x="239002" y="407420"/>
                </a:cubicBezTo>
                <a:cubicBezTo>
                  <a:pt x="235116" y="421993"/>
                  <a:pt x="230987" y="435352"/>
                  <a:pt x="226614" y="447496"/>
                </a:cubicBezTo>
                <a:cubicBezTo>
                  <a:pt x="222243" y="459640"/>
                  <a:pt x="211313" y="466684"/>
                  <a:pt x="193825" y="468627"/>
                </a:cubicBezTo>
                <a:cubicBezTo>
                  <a:pt x="162735" y="474456"/>
                  <a:pt x="140147" y="465713"/>
                  <a:pt x="126060" y="442395"/>
                </a:cubicBezTo>
                <a:cubicBezTo>
                  <a:pt x="111972" y="419078"/>
                  <a:pt x="103957" y="395275"/>
                  <a:pt x="102013" y="370986"/>
                </a:cubicBezTo>
                <a:cubicBezTo>
                  <a:pt x="93270" y="353499"/>
                  <a:pt x="91083" y="335282"/>
                  <a:pt x="95456" y="316337"/>
                </a:cubicBezTo>
                <a:cubicBezTo>
                  <a:pt x="99827" y="297392"/>
                  <a:pt x="99585" y="280146"/>
                  <a:pt x="94727" y="264602"/>
                </a:cubicBezTo>
                <a:cubicBezTo>
                  <a:pt x="99585" y="244199"/>
                  <a:pt x="106628" y="224525"/>
                  <a:pt x="115858" y="205580"/>
                </a:cubicBezTo>
                <a:cubicBezTo>
                  <a:pt x="125088" y="186635"/>
                  <a:pt x="133103" y="167932"/>
                  <a:pt x="139904" y="149473"/>
                </a:cubicBezTo>
                <a:cubicBezTo>
                  <a:pt x="146705" y="138786"/>
                  <a:pt x="151806" y="129313"/>
                  <a:pt x="155206" y="121055"/>
                </a:cubicBezTo>
                <a:cubicBezTo>
                  <a:pt x="158606" y="112797"/>
                  <a:pt x="163707" y="104296"/>
                  <a:pt x="170507" y="95552"/>
                </a:cubicBezTo>
                <a:cubicBezTo>
                  <a:pt x="170507" y="77093"/>
                  <a:pt x="174880" y="60333"/>
                  <a:pt x="183623" y="45274"/>
                </a:cubicBezTo>
                <a:cubicBezTo>
                  <a:pt x="192368" y="30215"/>
                  <a:pt x="198683" y="16371"/>
                  <a:pt x="202569" y="3740"/>
                </a:cubicBezTo>
                <a:lnTo>
                  <a:pt x="203013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任意多边形: 形状 46"/>
          <p:cNvSpPr/>
          <p:nvPr userDrawn="1"/>
        </p:nvSpPr>
        <p:spPr>
          <a:xfrm>
            <a:off x="6655913" y="0"/>
            <a:ext cx="1213319" cy="1093984"/>
          </a:xfrm>
          <a:custGeom>
            <a:avLst/>
            <a:gdLst/>
            <a:ahLst/>
            <a:cxnLst/>
            <a:rect l="l" t="t" r="r" b="b"/>
            <a:pathLst>
              <a:path w="1213319" h="1093984">
                <a:moveTo>
                  <a:pt x="267547" y="0"/>
                </a:moveTo>
                <a:lnTo>
                  <a:pt x="393548" y="0"/>
                </a:lnTo>
                <a:lnTo>
                  <a:pt x="396392" y="13760"/>
                </a:lnTo>
                <a:cubicBezTo>
                  <a:pt x="403679" y="36227"/>
                  <a:pt x="413395" y="57662"/>
                  <a:pt x="425539" y="78064"/>
                </a:cubicBezTo>
                <a:lnTo>
                  <a:pt x="534838" y="35802"/>
                </a:lnTo>
                <a:cubicBezTo>
                  <a:pt x="559127" y="39688"/>
                  <a:pt x="569571" y="31915"/>
                  <a:pt x="566171" y="12484"/>
                </a:cubicBezTo>
                <a:lnTo>
                  <a:pt x="561015" y="0"/>
                </a:lnTo>
                <a:lnTo>
                  <a:pt x="1072389" y="0"/>
                </a:lnTo>
                <a:lnTo>
                  <a:pt x="1091172" y="4105"/>
                </a:lnTo>
                <a:cubicBezTo>
                  <a:pt x="1108903" y="9691"/>
                  <a:pt x="1126027" y="16856"/>
                  <a:pt x="1142543" y="25600"/>
                </a:cubicBezTo>
                <a:cubicBezTo>
                  <a:pt x="1160031" y="30458"/>
                  <a:pt x="1177275" y="40902"/>
                  <a:pt x="1194278" y="56933"/>
                </a:cubicBezTo>
                <a:cubicBezTo>
                  <a:pt x="1211280" y="72963"/>
                  <a:pt x="1215409" y="90694"/>
                  <a:pt x="1206665" y="110125"/>
                </a:cubicBezTo>
                <a:cubicBezTo>
                  <a:pt x="1217352" y="128585"/>
                  <a:pt x="1215166" y="144372"/>
                  <a:pt x="1200107" y="157488"/>
                </a:cubicBezTo>
                <a:cubicBezTo>
                  <a:pt x="1185048" y="170604"/>
                  <a:pt x="1170718" y="182992"/>
                  <a:pt x="1157116" y="194650"/>
                </a:cubicBezTo>
                <a:cubicBezTo>
                  <a:pt x="1126998" y="212138"/>
                  <a:pt x="1100766" y="234484"/>
                  <a:pt x="1078420" y="261687"/>
                </a:cubicBezTo>
                <a:cubicBezTo>
                  <a:pt x="1056075" y="288890"/>
                  <a:pt x="1027900" y="306864"/>
                  <a:pt x="993895" y="315608"/>
                </a:cubicBezTo>
                <a:cubicBezTo>
                  <a:pt x="980294" y="331153"/>
                  <a:pt x="964749" y="335768"/>
                  <a:pt x="947261" y="329453"/>
                </a:cubicBezTo>
                <a:cubicBezTo>
                  <a:pt x="929773" y="323138"/>
                  <a:pt x="915686" y="326781"/>
                  <a:pt x="904999" y="340383"/>
                </a:cubicBezTo>
                <a:cubicBezTo>
                  <a:pt x="888483" y="338440"/>
                  <a:pt x="875124" y="342569"/>
                  <a:pt x="864922" y="352770"/>
                </a:cubicBezTo>
                <a:cubicBezTo>
                  <a:pt x="854721" y="362971"/>
                  <a:pt x="842334" y="369529"/>
                  <a:pt x="827761" y="372444"/>
                </a:cubicBezTo>
                <a:cubicBezTo>
                  <a:pt x="811244" y="386045"/>
                  <a:pt x="796914" y="403290"/>
                  <a:pt x="784770" y="424179"/>
                </a:cubicBezTo>
                <a:cubicBezTo>
                  <a:pt x="772625" y="445067"/>
                  <a:pt x="757809" y="464255"/>
                  <a:pt x="740321" y="481743"/>
                </a:cubicBezTo>
                <a:cubicBezTo>
                  <a:pt x="735463" y="500203"/>
                  <a:pt x="725019" y="511375"/>
                  <a:pt x="708988" y="515262"/>
                </a:cubicBezTo>
                <a:cubicBezTo>
                  <a:pt x="692958" y="519148"/>
                  <a:pt x="676442" y="522062"/>
                  <a:pt x="659440" y="524006"/>
                </a:cubicBezTo>
                <a:cubicBezTo>
                  <a:pt x="642437" y="525949"/>
                  <a:pt x="631022" y="533235"/>
                  <a:pt x="625192" y="545865"/>
                </a:cubicBezTo>
                <a:cubicBezTo>
                  <a:pt x="643652" y="557524"/>
                  <a:pt x="657982" y="571369"/>
                  <a:pt x="668183" y="587399"/>
                </a:cubicBezTo>
                <a:cubicBezTo>
                  <a:pt x="678385" y="603430"/>
                  <a:pt x="691258" y="617274"/>
                  <a:pt x="706802" y="628933"/>
                </a:cubicBezTo>
                <a:cubicBezTo>
                  <a:pt x="746636" y="627961"/>
                  <a:pt x="785741" y="626261"/>
                  <a:pt x="824117" y="623832"/>
                </a:cubicBezTo>
                <a:cubicBezTo>
                  <a:pt x="862494" y="621403"/>
                  <a:pt x="902084" y="621161"/>
                  <a:pt x="942889" y="623104"/>
                </a:cubicBezTo>
                <a:cubicBezTo>
                  <a:pt x="970093" y="623104"/>
                  <a:pt x="998996" y="623104"/>
                  <a:pt x="1029600" y="623104"/>
                </a:cubicBezTo>
                <a:cubicBezTo>
                  <a:pt x="1060204" y="623104"/>
                  <a:pt x="1086922" y="628447"/>
                  <a:pt x="1109753" y="639134"/>
                </a:cubicBezTo>
                <a:cubicBezTo>
                  <a:pt x="1132585" y="649821"/>
                  <a:pt x="1145458" y="671195"/>
                  <a:pt x="1148372" y="703257"/>
                </a:cubicBezTo>
                <a:cubicBezTo>
                  <a:pt x="1149343" y="724631"/>
                  <a:pt x="1144243" y="739933"/>
                  <a:pt x="1133070" y="749162"/>
                </a:cubicBezTo>
                <a:cubicBezTo>
                  <a:pt x="1121897" y="758392"/>
                  <a:pt x="1108053" y="765436"/>
                  <a:pt x="1091537" y="770293"/>
                </a:cubicBezTo>
                <a:cubicBezTo>
                  <a:pt x="1046845" y="755720"/>
                  <a:pt x="997296" y="749891"/>
                  <a:pt x="942889" y="752806"/>
                </a:cubicBezTo>
                <a:cubicBezTo>
                  <a:pt x="917629" y="753777"/>
                  <a:pt x="890426" y="753291"/>
                  <a:pt x="861279" y="751348"/>
                </a:cubicBezTo>
                <a:cubicBezTo>
                  <a:pt x="832133" y="749405"/>
                  <a:pt x="804929" y="753291"/>
                  <a:pt x="779669" y="763007"/>
                </a:cubicBezTo>
                <a:cubicBezTo>
                  <a:pt x="755380" y="758149"/>
                  <a:pt x="742507" y="766164"/>
                  <a:pt x="741050" y="787053"/>
                </a:cubicBezTo>
                <a:cubicBezTo>
                  <a:pt x="739592" y="807941"/>
                  <a:pt x="739349" y="826643"/>
                  <a:pt x="740321" y="843160"/>
                </a:cubicBezTo>
                <a:cubicBezTo>
                  <a:pt x="732549" y="872306"/>
                  <a:pt x="727205" y="901453"/>
                  <a:pt x="724290" y="930599"/>
                </a:cubicBezTo>
                <a:cubicBezTo>
                  <a:pt x="721376" y="959746"/>
                  <a:pt x="701945" y="1008323"/>
                  <a:pt x="665997" y="1076332"/>
                </a:cubicBezTo>
                <a:lnTo>
                  <a:pt x="561070" y="1092362"/>
                </a:lnTo>
                <a:cubicBezTo>
                  <a:pt x="427968" y="1100135"/>
                  <a:pt x="342714" y="1079975"/>
                  <a:pt x="305310" y="1031883"/>
                </a:cubicBezTo>
                <a:cubicBezTo>
                  <a:pt x="267905" y="983792"/>
                  <a:pt x="249445" y="955131"/>
                  <a:pt x="249932" y="945901"/>
                </a:cubicBezTo>
                <a:cubicBezTo>
                  <a:pt x="250417" y="936671"/>
                  <a:pt x="258432" y="938372"/>
                  <a:pt x="273977" y="951002"/>
                </a:cubicBezTo>
                <a:cubicBezTo>
                  <a:pt x="293408" y="954888"/>
                  <a:pt x="315754" y="957803"/>
                  <a:pt x="341014" y="959746"/>
                </a:cubicBezTo>
                <a:cubicBezTo>
                  <a:pt x="366274" y="961689"/>
                  <a:pt x="387163" y="955374"/>
                  <a:pt x="403679" y="940801"/>
                </a:cubicBezTo>
                <a:cubicBezTo>
                  <a:pt x="418252" y="963146"/>
                  <a:pt x="436954" y="968976"/>
                  <a:pt x="459786" y="958288"/>
                </a:cubicBezTo>
                <a:cubicBezTo>
                  <a:pt x="482617" y="947601"/>
                  <a:pt x="504720" y="934000"/>
                  <a:pt x="526094" y="917483"/>
                </a:cubicBezTo>
                <a:cubicBezTo>
                  <a:pt x="529981" y="895138"/>
                  <a:pt x="536295" y="872063"/>
                  <a:pt x="545040" y="848260"/>
                </a:cubicBezTo>
                <a:cubicBezTo>
                  <a:pt x="553783" y="824457"/>
                  <a:pt x="552326" y="800897"/>
                  <a:pt x="540667" y="777580"/>
                </a:cubicBezTo>
                <a:lnTo>
                  <a:pt x="460515" y="795068"/>
                </a:lnTo>
                <a:cubicBezTo>
                  <a:pt x="442055" y="797011"/>
                  <a:pt x="423596" y="798469"/>
                  <a:pt x="405137" y="799440"/>
                </a:cubicBezTo>
                <a:cubicBezTo>
                  <a:pt x="386677" y="800412"/>
                  <a:pt x="369675" y="804784"/>
                  <a:pt x="354130" y="812556"/>
                </a:cubicBezTo>
                <a:cubicBezTo>
                  <a:pt x="322069" y="816442"/>
                  <a:pt x="288793" y="821300"/>
                  <a:pt x="254303" y="827129"/>
                </a:cubicBezTo>
                <a:cubicBezTo>
                  <a:pt x="219813" y="832958"/>
                  <a:pt x="187509" y="828101"/>
                  <a:pt x="157391" y="812556"/>
                </a:cubicBezTo>
                <a:cubicBezTo>
                  <a:pt x="147676" y="797983"/>
                  <a:pt x="133345" y="787781"/>
                  <a:pt x="114400" y="781952"/>
                </a:cubicBezTo>
                <a:cubicBezTo>
                  <a:pt x="95455" y="776123"/>
                  <a:pt x="88411" y="766407"/>
                  <a:pt x="93269" y="752806"/>
                </a:cubicBezTo>
                <a:cubicBezTo>
                  <a:pt x="83553" y="736289"/>
                  <a:pt x="84525" y="726088"/>
                  <a:pt x="96183" y="722202"/>
                </a:cubicBezTo>
                <a:cubicBezTo>
                  <a:pt x="107842" y="718316"/>
                  <a:pt x="122901" y="716130"/>
                  <a:pt x="141361" y="715644"/>
                </a:cubicBezTo>
                <a:cubicBezTo>
                  <a:pt x="159820" y="715158"/>
                  <a:pt x="172936" y="711029"/>
                  <a:pt x="180708" y="703257"/>
                </a:cubicBezTo>
                <a:cubicBezTo>
                  <a:pt x="237058" y="691598"/>
                  <a:pt x="292193" y="679696"/>
                  <a:pt x="346115" y="667552"/>
                </a:cubicBezTo>
                <a:cubicBezTo>
                  <a:pt x="400036" y="655408"/>
                  <a:pt x="457114" y="648364"/>
                  <a:pt x="517350" y="646421"/>
                </a:cubicBezTo>
                <a:cubicBezTo>
                  <a:pt x="528037" y="630876"/>
                  <a:pt x="528766" y="618003"/>
                  <a:pt x="519537" y="607802"/>
                </a:cubicBezTo>
                <a:cubicBezTo>
                  <a:pt x="510306" y="597600"/>
                  <a:pt x="497919" y="588857"/>
                  <a:pt x="482374" y="581570"/>
                </a:cubicBezTo>
                <a:cubicBezTo>
                  <a:pt x="466830" y="574283"/>
                  <a:pt x="457114" y="565782"/>
                  <a:pt x="453228" y="556067"/>
                </a:cubicBezTo>
                <a:cubicBezTo>
                  <a:pt x="460029" y="532750"/>
                  <a:pt x="471202" y="510404"/>
                  <a:pt x="486747" y="489030"/>
                </a:cubicBezTo>
                <a:cubicBezTo>
                  <a:pt x="502291" y="467656"/>
                  <a:pt x="515407" y="448225"/>
                  <a:pt x="526094" y="430737"/>
                </a:cubicBezTo>
                <a:cubicBezTo>
                  <a:pt x="540667" y="418107"/>
                  <a:pt x="543339" y="411306"/>
                  <a:pt x="534110" y="410334"/>
                </a:cubicBezTo>
                <a:cubicBezTo>
                  <a:pt x="524880" y="409363"/>
                  <a:pt x="513950" y="410820"/>
                  <a:pt x="501320" y="414706"/>
                </a:cubicBezTo>
                <a:cubicBezTo>
                  <a:pt x="486747" y="429279"/>
                  <a:pt x="468530" y="436809"/>
                  <a:pt x="446670" y="437295"/>
                </a:cubicBezTo>
                <a:cubicBezTo>
                  <a:pt x="424810" y="437781"/>
                  <a:pt x="404651" y="441424"/>
                  <a:pt x="386191" y="448225"/>
                </a:cubicBezTo>
                <a:cubicBezTo>
                  <a:pt x="367732" y="444338"/>
                  <a:pt x="350486" y="436809"/>
                  <a:pt x="334456" y="425636"/>
                </a:cubicBezTo>
                <a:cubicBezTo>
                  <a:pt x="318426" y="414463"/>
                  <a:pt x="300695" y="407905"/>
                  <a:pt x="281264" y="405962"/>
                </a:cubicBezTo>
                <a:cubicBezTo>
                  <a:pt x="283207" y="395275"/>
                  <a:pt x="281264" y="383617"/>
                  <a:pt x="275435" y="370986"/>
                </a:cubicBezTo>
                <a:cubicBezTo>
                  <a:pt x="269605" y="358356"/>
                  <a:pt x="273491" y="351070"/>
                  <a:pt x="287093" y="349127"/>
                </a:cubicBezTo>
                <a:cubicBezTo>
                  <a:pt x="341500" y="332610"/>
                  <a:pt x="393963" y="312208"/>
                  <a:pt x="444484" y="287919"/>
                </a:cubicBezTo>
                <a:cubicBezTo>
                  <a:pt x="495005" y="263630"/>
                  <a:pt x="549411" y="248571"/>
                  <a:pt x="607704" y="242742"/>
                </a:cubicBezTo>
                <a:cubicBezTo>
                  <a:pt x="635879" y="230112"/>
                  <a:pt x="665026" y="227926"/>
                  <a:pt x="695144" y="236184"/>
                </a:cubicBezTo>
                <a:cubicBezTo>
                  <a:pt x="725262" y="244442"/>
                  <a:pt x="753437" y="244199"/>
                  <a:pt x="779669" y="235455"/>
                </a:cubicBezTo>
                <a:cubicBezTo>
                  <a:pt x="808815" y="216024"/>
                  <a:pt x="836261" y="192950"/>
                  <a:pt x="862008" y="166232"/>
                </a:cubicBezTo>
                <a:cubicBezTo>
                  <a:pt x="887754" y="139515"/>
                  <a:pt x="912285" y="115955"/>
                  <a:pt x="935602" y="95552"/>
                </a:cubicBezTo>
                <a:cubicBezTo>
                  <a:pt x="922972" y="85836"/>
                  <a:pt x="907670" y="81950"/>
                  <a:pt x="889697" y="83893"/>
                </a:cubicBezTo>
                <a:cubicBezTo>
                  <a:pt x="871723" y="85836"/>
                  <a:pt x="854478" y="85836"/>
                  <a:pt x="837962" y="83893"/>
                </a:cubicBezTo>
                <a:cubicBezTo>
                  <a:pt x="815616" y="73206"/>
                  <a:pt x="793999" y="72721"/>
                  <a:pt x="773111" y="82436"/>
                </a:cubicBezTo>
                <a:cubicBezTo>
                  <a:pt x="752222" y="92152"/>
                  <a:pt x="730120" y="96524"/>
                  <a:pt x="706802" y="95552"/>
                </a:cubicBezTo>
                <a:lnTo>
                  <a:pt x="534838" y="142186"/>
                </a:lnTo>
                <a:cubicBezTo>
                  <a:pt x="495976" y="161617"/>
                  <a:pt x="456386" y="177891"/>
                  <a:pt x="416066" y="191007"/>
                </a:cubicBezTo>
                <a:cubicBezTo>
                  <a:pt x="375747" y="204123"/>
                  <a:pt x="336156" y="218939"/>
                  <a:pt x="297294" y="235455"/>
                </a:cubicBezTo>
                <a:cubicBezTo>
                  <a:pt x="280778" y="248085"/>
                  <a:pt x="264261" y="254158"/>
                  <a:pt x="247745" y="253672"/>
                </a:cubicBezTo>
                <a:cubicBezTo>
                  <a:pt x="231229" y="253186"/>
                  <a:pt x="214713" y="257801"/>
                  <a:pt x="198196" y="267516"/>
                </a:cubicBezTo>
                <a:cubicBezTo>
                  <a:pt x="178765" y="273346"/>
                  <a:pt x="170264" y="287676"/>
                  <a:pt x="172693" y="310507"/>
                </a:cubicBezTo>
                <a:cubicBezTo>
                  <a:pt x="175122" y="333339"/>
                  <a:pt x="172936" y="352041"/>
                  <a:pt x="166135" y="366614"/>
                </a:cubicBezTo>
                <a:cubicBezTo>
                  <a:pt x="155448" y="397704"/>
                  <a:pt x="150104" y="430737"/>
                  <a:pt x="150104" y="465713"/>
                </a:cubicBezTo>
                <a:cubicBezTo>
                  <a:pt x="150104" y="500688"/>
                  <a:pt x="144275" y="533721"/>
                  <a:pt x="132617" y="564811"/>
                </a:cubicBezTo>
                <a:cubicBezTo>
                  <a:pt x="119015" y="561896"/>
                  <a:pt x="112457" y="563353"/>
                  <a:pt x="112943" y="569183"/>
                </a:cubicBezTo>
                <a:cubicBezTo>
                  <a:pt x="113428" y="575012"/>
                  <a:pt x="114886" y="580356"/>
                  <a:pt x="117315" y="585213"/>
                </a:cubicBezTo>
                <a:cubicBezTo>
                  <a:pt x="119744" y="590071"/>
                  <a:pt x="116586" y="591528"/>
                  <a:pt x="107842" y="589585"/>
                </a:cubicBezTo>
                <a:cubicBezTo>
                  <a:pt x="100070" y="565296"/>
                  <a:pt x="86468" y="558981"/>
                  <a:pt x="67037" y="570640"/>
                </a:cubicBezTo>
                <a:cubicBezTo>
                  <a:pt x="61208" y="558010"/>
                  <a:pt x="51249" y="548294"/>
                  <a:pt x="37162" y="541493"/>
                </a:cubicBezTo>
                <a:cubicBezTo>
                  <a:pt x="23074" y="534693"/>
                  <a:pt x="16031" y="523034"/>
                  <a:pt x="16031" y="506518"/>
                </a:cubicBezTo>
                <a:cubicBezTo>
                  <a:pt x="20889" y="487087"/>
                  <a:pt x="19431" y="470085"/>
                  <a:pt x="11659" y="455511"/>
                </a:cubicBezTo>
                <a:cubicBezTo>
                  <a:pt x="3886" y="440938"/>
                  <a:pt x="0" y="424422"/>
                  <a:pt x="0" y="405962"/>
                </a:cubicBezTo>
                <a:cubicBezTo>
                  <a:pt x="6801" y="358356"/>
                  <a:pt x="14573" y="310265"/>
                  <a:pt x="23317" y="261687"/>
                </a:cubicBezTo>
                <a:cubicBezTo>
                  <a:pt x="32061" y="213110"/>
                  <a:pt x="49064" y="167932"/>
                  <a:pt x="74324" y="126156"/>
                </a:cubicBezTo>
                <a:cubicBezTo>
                  <a:pt x="73352" y="111583"/>
                  <a:pt x="79181" y="106482"/>
                  <a:pt x="91812" y="110854"/>
                </a:cubicBezTo>
                <a:cubicBezTo>
                  <a:pt x="104442" y="115226"/>
                  <a:pt x="115129" y="117412"/>
                  <a:pt x="123872" y="117412"/>
                </a:cubicBezTo>
                <a:cubicBezTo>
                  <a:pt x="123872" y="154331"/>
                  <a:pt x="140389" y="180077"/>
                  <a:pt x="173422" y="194650"/>
                </a:cubicBezTo>
                <a:cubicBezTo>
                  <a:pt x="196739" y="176191"/>
                  <a:pt x="221270" y="161617"/>
                  <a:pt x="247017" y="150930"/>
                </a:cubicBezTo>
                <a:cubicBezTo>
                  <a:pt x="272763" y="140243"/>
                  <a:pt x="297780" y="126642"/>
                  <a:pt x="322069" y="110125"/>
                </a:cubicBezTo>
                <a:cubicBezTo>
                  <a:pt x="301666" y="104296"/>
                  <a:pt x="288550" y="91666"/>
                  <a:pt x="282721" y="72235"/>
                </a:cubicBezTo>
                <a:cubicBezTo>
                  <a:pt x="276891" y="52804"/>
                  <a:pt x="273491" y="32401"/>
                  <a:pt x="272520" y="11027"/>
                </a:cubicBezTo>
                <a:lnTo>
                  <a:pt x="267547" y="0"/>
                </a:lnTo>
                <a:close/>
                <a:moveTo>
                  <a:pt x="626285" y="547869"/>
                </a:moveTo>
                <a:cubicBezTo>
                  <a:pt x="624099" y="547991"/>
                  <a:pt x="620820" y="550723"/>
                  <a:pt x="616449" y="556067"/>
                </a:cubicBezTo>
                <a:cubicBezTo>
                  <a:pt x="625192" y="565782"/>
                  <a:pt x="629564" y="565539"/>
                  <a:pt x="629564" y="555338"/>
                </a:cubicBezTo>
                <a:cubicBezTo>
                  <a:pt x="629564" y="550237"/>
                  <a:pt x="628471" y="547748"/>
                  <a:pt x="626285" y="54786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任意多边形: 形状 45"/>
          <p:cNvSpPr/>
          <p:nvPr userDrawn="1"/>
        </p:nvSpPr>
        <p:spPr>
          <a:xfrm>
            <a:off x="8056788" y="0"/>
            <a:ext cx="476743" cy="1015823"/>
          </a:xfrm>
          <a:custGeom>
            <a:avLst/>
            <a:gdLst/>
            <a:ahLst/>
            <a:cxnLst/>
            <a:rect l="l" t="t" r="r" b="b"/>
            <a:pathLst>
              <a:path w="476743" h="1015823">
                <a:moveTo>
                  <a:pt x="39346" y="0"/>
                </a:moveTo>
                <a:lnTo>
                  <a:pt x="459697" y="0"/>
                </a:lnTo>
                <a:lnTo>
                  <a:pt x="456485" y="9570"/>
                </a:lnTo>
                <a:cubicBezTo>
                  <a:pt x="446285" y="45517"/>
                  <a:pt x="431468" y="80007"/>
                  <a:pt x="412038" y="113040"/>
                </a:cubicBezTo>
                <a:cubicBezTo>
                  <a:pt x="413009" y="134414"/>
                  <a:pt x="408151" y="153116"/>
                  <a:pt x="397464" y="169147"/>
                </a:cubicBezTo>
                <a:cubicBezTo>
                  <a:pt x="386777" y="185177"/>
                  <a:pt x="380948" y="203394"/>
                  <a:pt x="379976" y="223797"/>
                </a:cubicBezTo>
                <a:cubicBezTo>
                  <a:pt x="370260" y="242256"/>
                  <a:pt x="367589" y="261930"/>
                  <a:pt x="371961" y="282818"/>
                </a:cubicBezTo>
                <a:cubicBezTo>
                  <a:pt x="376333" y="303707"/>
                  <a:pt x="376090" y="322409"/>
                  <a:pt x="371232" y="338925"/>
                </a:cubicBezTo>
                <a:cubicBezTo>
                  <a:pt x="390664" y="360299"/>
                  <a:pt x="407665" y="381431"/>
                  <a:pt x="422238" y="402319"/>
                </a:cubicBezTo>
                <a:cubicBezTo>
                  <a:pt x="436812" y="423207"/>
                  <a:pt x="452842" y="445796"/>
                  <a:pt x="470331" y="470085"/>
                </a:cubicBezTo>
                <a:cubicBezTo>
                  <a:pt x="467416" y="499231"/>
                  <a:pt x="469359" y="523034"/>
                  <a:pt x="476160" y="541493"/>
                </a:cubicBezTo>
                <a:cubicBezTo>
                  <a:pt x="477132" y="556067"/>
                  <a:pt x="476889" y="569911"/>
                  <a:pt x="475430" y="583027"/>
                </a:cubicBezTo>
                <a:cubicBezTo>
                  <a:pt x="473974" y="596143"/>
                  <a:pt x="468873" y="605616"/>
                  <a:pt x="460129" y="611445"/>
                </a:cubicBezTo>
                <a:cubicBezTo>
                  <a:pt x="437783" y="625047"/>
                  <a:pt x="414466" y="629176"/>
                  <a:pt x="390178" y="623832"/>
                </a:cubicBezTo>
                <a:cubicBezTo>
                  <a:pt x="365888" y="618489"/>
                  <a:pt x="344029" y="609016"/>
                  <a:pt x="324598" y="595414"/>
                </a:cubicBezTo>
                <a:cubicBezTo>
                  <a:pt x="308081" y="584727"/>
                  <a:pt x="289865" y="575498"/>
                  <a:pt x="269948" y="567725"/>
                </a:cubicBezTo>
                <a:cubicBezTo>
                  <a:pt x="250031" y="559953"/>
                  <a:pt x="233272" y="551209"/>
                  <a:pt x="219671" y="541493"/>
                </a:cubicBezTo>
                <a:cubicBezTo>
                  <a:pt x="192468" y="530806"/>
                  <a:pt x="168178" y="512347"/>
                  <a:pt x="146804" y="486115"/>
                </a:cubicBezTo>
                <a:cubicBezTo>
                  <a:pt x="132231" y="490973"/>
                  <a:pt x="127131" y="502631"/>
                  <a:pt x="131503" y="521091"/>
                </a:cubicBezTo>
                <a:cubicBezTo>
                  <a:pt x="135874" y="539550"/>
                  <a:pt x="136602" y="554124"/>
                  <a:pt x="133689" y="564811"/>
                </a:cubicBezTo>
                <a:lnTo>
                  <a:pt x="139517" y="751348"/>
                </a:lnTo>
                <a:cubicBezTo>
                  <a:pt x="148261" y="770779"/>
                  <a:pt x="157977" y="776608"/>
                  <a:pt x="168664" y="768836"/>
                </a:cubicBezTo>
                <a:cubicBezTo>
                  <a:pt x="179351" y="761064"/>
                  <a:pt x="191252" y="750620"/>
                  <a:pt x="204368" y="737504"/>
                </a:cubicBezTo>
                <a:cubicBezTo>
                  <a:pt x="217485" y="724388"/>
                  <a:pt x="231329" y="718316"/>
                  <a:pt x="245903" y="719287"/>
                </a:cubicBezTo>
                <a:cubicBezTo>
                  <a:pt x="223556" y="771751"/>
                  <a:pt x="207526" y="826643"/>
                  <a:pt x="197810" y="883965"/>
                </a:cubicBezTo>
                <a:cubicBezTo>
                  <a:pt x="204611" y="898538"/>
                  <a:pt x="201697" y="911897"/>
                  <a:pt x="189067" y="924041"/>
                </a:cubicBezTo>
                <a:cubicBezTo>
                  <a:pt x="176436" y="936186"/>
                  <a:pt x="173036" y="949059"/>
                  <a:pt x="178865" y="962660"/>
                </a:cubicBezTo>
                <a:cubicBezTo>
                  <a:pt x="185666" y="983063"/>
                  <a:pt x="182995" y="997636"/>
                  <a:pt x="170850" y="1006380"/>
                </a:cubicBezTo>
                <a:cubicBezTo>
                  <a:pt x="158706" y="1015124"/>
                  <a:pt x="143403" y="1017796"/>
                  <a:pt x="124944" y="1014395"/>
                </a:cubicBezTo>
                <a:cubicBezTo>
                  <a:pt x="106484" y="1010995"/>
                  <a:pt x="93369" y="1000551"/>
                  <a:pt x="85596" y="983063"/>
                </a:cubicBezTo>
                <a:cubicBezTo>
                  <a:pt x="72967" y="962660"/>
                  <a:pt x="61308" y="942986"/>
                  <a:pt x="50620" y="924041"/>
                </a:cubicBezTo>
                <a:cubicBezTo>
                  <a:pt x="39934" y="905096"/>
                  <a:pt x="30218" y="883965"/>
                  <a:pt x="21474" y="860648"/>
                </a:cubicBezTo>
                <a:cubicBezTo>
                  <a:pt x="23417" y="822757"/>
                  <a:pt x="20016" y="786324"/>
                  <a:pt x="11273" y="751348"/>
                </a:cubicBezTo>
                <a:cubicBezTo>
                  <a:pt x="13216" y="736775"/>
                  <a:pt x="13702" y="722202"/>
                  <a:pt x="12730" y="707629"/>
                </a:cubicBezTo>
                <a:cubicBezTo>
                  <a:pt x="11759" y="693055"/>
                  <a:pt x="11273" y="676539"/>
                  <a:pt x="11273" y="658079"/>
                </a:cubicBezTo>
                <a:cubicBezTo>
                  <a:pt x="11273" y="639620"/>
                  <a:pt x="11273" y="623832"/>
                  <a:pt x="11273" y="610716"/>
                </a:cubicBezTo>
                <a:cubicBezTo>
                  <a:pt x="11273" y="597600"/>
                  <a:pt x="11273" y="582299"/>
                  <a:pt x="11273" y="564811"/>
                </a:cubicBezTo>
                <a:cubicBezTo>
                  <a:pt x="15159" y="551209"/>
                  <a:pt x="15645" y="537850"/>
                  <a:pt x="12730" y="524734"/>
                </a:cubicBezTo>
                <a:cubicBezTo>
                  <a:pt x="9816" y="511618"/>
                  <a:pt x="12730" y="498745"/>
                  <a:pt x="21474" y="486115"/>
                </a:cubicBezTo>
                <a:cubicBezTo>
                  <a:pt x="18560" y="473485"/>
                  <a:pt x="18317" y="460855"/>
                  <a:pt x="20745" y="448225"/>
                </a:cubicBezTo>
                <a:cubicBezTo>
                  <a:pt x="23174" y="435594"/>
                  <a:pt x="23417" y="425393"/>
                  <a:pt x="21474" y="417621"/>
                </a:cubicBezTo>
                <a:cubicBezTo>
                  <a:pt x="28275" y="409848"/>
                  <a:pt x="28032" y="399890"/>
                  <a:pt x="20745" y="387746"/>
                </a:cubicBezTo>
                <a:cubicBezTo>
                  <a:pt x="13459" y="375601"/>
                  <a:pt x="7144" y="365643"/>
                  <a:pt x="1800" y="357871"/>
                </a:cubicBezTo>
                <a:cubicBezTo>
                  <a:pt x="-3543" y="350098"/>
                  <a:pt x="3015" y="348641"/>
                  <a:pt x="21474" y="353499"/>
                </a:cubicBezTo>
                <a:lnTo>
                  <a:pt x="52078" y="306864"/>
                </a:lnTo>
                <a:cubicBezTo>
                  <a:pt x="54021" y="291319"/>
                  <a:pt x="55721" y="274803"/>
                  <a:pt x="57178" y="257315"/>
                </a:cubicBezTo>
                <a:cubicBezTo>
                  <a:pt x="58636" y="239827"/>
                  <a:pt x="56936" y="222825"/>
                  <a:pt x="52078" y="206309"/>
                </a:cubicBezTo>
                <a:cubicBezTo>
                  <a:pt x="74424" y="194650"/>
                  <a:pt x="90697" y="199508"/>
                  <a:pt x="100899" y="220882"/>
                </a:cubicBezTo>
                <a:cubicBezTo>
                  <a:pt x="111099" y="242256"/>
                  <a:pt x="116200" y="263630"/>
                  <a:pt x="116200" y="285004"/>
                </a:cubicBezTo>
                <a:cubicBezTo>
                  <a:pt x="122030" y="298606"/>
                  <a:pt x="122516" y="312693"/>
                  <a:pt x="117658" y="327267"/>
                </a:cubicBezTo>
                <a:cubicBezTo>
                  <a:pt x="112800" y="341840"/>
                  <a:pt x="114743" y="355927"/>
                  <a:pt x="123487" y="369529"/>
                </a:cubicBezTo>
                <a:cubicBezTo>
                  <a:pt x="120572" y="384102"/>
                  <a:pt x="122273" y="395032"/>
                  <a:pt x="128588" y="402319"/>
                </a:cubicBezTo>
                <a:cubicBezTo>
                  <a:pt x="134902" y="409606"/>
                  <a:pt x="144375" y="414706"/>
                  <a:pt x="157006" y="417621"/>
                </a:cubicBezTo>
                <a:cubicBezTo>
                  <a:pt x="174493" y="412763"/>
                  <a:pt x="189553" y="415435"/>
                  <a:pt x="202182" y="425636"/>
                </a:cubicBezTo>
                <a:cubicBezTo>
                  <a:pt x="214813" y="435837"/>
                  <a:pt x="229386" y="443367"/>
                  <a:pt x="245903" y="448225"/>
                </a:cubicBezTo>
                <a:cubicBezTo>
                  <a:pt x="262419" y="446282"/>
                  <a:pt x="280878" y="443853"/>
                  <a:pt x="301281" y="440938"/>
                </a:cubicBezTo>
                <a:cubicBezTo>
                  <a:pt x="321683" y="438023"/>
                  <a:pt x="332371" y="424907"/>
                  <a:pt x="333341" y="401590"/>
                </a:cubicBezTo>
                <a:cubicBezTo>
                  <a:pt x="309053" y="384102"/>
                  <a:pt x="292537" y="363457"/>
                  <a:pt x="283792" y="339654"/>
                </a:cubicBezTo>
                <a:cubicBezTo>
                  <a:pt x="275049" y="315851"/>
                  <a:pt x="264362" y="292777"/>
                  <a:pt x="251731" y="270431"/>
                </a:cubicBezTo>
                <a:cubicBezTo>
                  <a:pt x="247846" y="232541"/>
                  <a:pt x="249059" y="194164"/>
                  <a:pt x="255375" y="155302"/>
                </a:cubicBezTo>
                <a:cubicBezTo>
                  <a:pt x="261690" y="116440"/>
                  <a:pt x="268734" y="79036"/>
                  <a:pt x="276507" y="43088"/>
                </a:cubicBezTo>
                <a:cubicBezTo>
                  <a:pt x="284278" y="32401"/>
                  <a:pt x="285007" y="24872"/>
                  <a:pt x="278692" y="20500"/>
                </a:cubicBezTo>
                <a:cubicBezTo>
                  <a:pt x="272377" y="16128"/>
                  <a:pt x="265333" y="15156"/>
                  <a:pt x="257561" y="17585"/>
                </a:cubicBezTo>
                <a:cubicBezTo>
                  <a:pt x="249788" y="20014"/>
                  <a:pt x="247846" y="28515"/>
                  <a:pt x="251731" y="43088"/>
                </a:cubicBezTo>
                <a:cubicBezTo>
                  <a:pt x="239102" y="47946"/>
                  <a:pt x="229386" y="53775"/>
                  <a:pt x="222585" y="60576"/>
                </a:cubicBezTo>
                <a:cubicBezTo>
                  <a:pt x="215785" y="67377"/>
                  <a:pt x="207526" y="74664"/>
                  <a:pt x="197810" y="82436"/>
                </a:cubicBezTo>
                <a:cubicBezTo>
                  <a:pt x="151176" y="87294"/>
                  <a:pt x="112314" y="75635"/>
                  <a:pt x="81224" y="47460"/>
                </a:cubicBezTo>
                <a:cubicBezTo>
                  <a:pt x="65679" y="33373"/>
                  <a:pt x="52077" y="18192"/>
                  <a:pt x="40419" y="1919"/>
                </a:cubicBezTo>
                <a:lnTo>
                  <a:pt x="39346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任意多边形: 形状 44"/>
          <p:cNvSpPr/>
          <p:nvPr userDrawn="1"/>
        </p:nvSpPr>
        <p:spPr>
          <a:xfrm>
            <a:off x="8559678" y="-1724"/>
            <a:ext cx="711850" cy="349454"/>
          </a:xfrm>
          <a:custGeom>
            <a:avLst/>
            <a:gdLst/>
            <a:ahLst/>
            <a:cxnLst/>
            <a:rect l="l" t="t" r="r" b="b"/>
            <a:pathLst>
              <a:path w="711850" h="349454">
                <a:moveTo>
                  <a:pt x="68462" y="1724"/>
                </a:moveTo>
                <a:lnTo>
                  <a:pt x="256001" y="1724"/>
                </a:lnTo>
                <a:lnTo>
                  <a:pt x="237044" y="6922"/>
                </a:lnTo>
                <a:cubicBezTo>
                  <a:pt x="227329" y="21495"/>
                  <a:pt x="215913" y="26110"/>
                  <a:pt x="202798" y="20766"/>
                </a:cubicBezTo>
                <a:cubicBezTo>
                  <a:pt x="189681" y="15423"/>
                  <a:pt x="178022" y="9351"/>
                  <a:pt x="167822" y="2550"/>
                </a:cubicBezTo>
                <a:cubicBezTo>
                  <a:pt x="157620" y="-4251"/>
                  <a:pt x="151062" y="2550"/>
                  <a:pt x="148147" y="22952"/>
                </a:cubicBezTo>
                <a:cubicBezTo>
                  <a:pt x="157863" y="47241"/>
                  <a:pt x="162964" y="72987"/>
                  <a:pt x="163450" y="100191"/>
                </a:cubicBezTo>
                <a:cubicBezTo>
                  <a:pt x="163935" y="127394"/>
                  <a:pt x="167579" y="153140"/>
                  <a:pt x="174379" y="177429"/>
                </a:cubicBezTo>
                <a:cubicBezTo>
                  <a:pt x="193811" y="190059"/>
                  <a:pt x="215670" y="197831"/>
                  <a:pt x="239959" y="200746"/>
                </a:cubicBezTo>
                <a:cubicBezTo>
                  <a:pt x="264248" y="203661"/>
                  <a:pt x="287080" y="198317"/>
                  <a:pt x="308454" y="184716"/>
                </a:cubicBezTo>
                <a:cubicBezTo>
                  <a:pt x="317198" y="172085"/>
                  <a:pt x="327641" y="165284"/>
                  <a:pt x="339786" y="164313"/>
                </a:cubicBezTo>
                <a:cubicBezTo>
                  <a:pt x="351930" y="163341"/>
                  <a:pt x="363346" y="159455"/>
                  <a:pt x="374032" y="152654"/>
                </a:cubicBezTo>
                <a:cubicBezTo>
                  <a:pt x="396379" y="140024"/>
                  <a:pt x="415081" y="125451"/>
                  <a:pt x="430139" y="108935"/>
                </a:cubicBezTo>
                <a:cubicBezTo>
                  <a:pt x="445199" y="92418"/>
                  <a:pt x="460986" y="74445"/>
                  <a:pt x="477503" y="55014"/>
                </a:cubicBezTo>
                <a:lnTo>
                  <a:pt x="517675" y="1724"/>
                </a:lnTo>
                <a:lnTo>
                  <a:pt x="711850" y="1724"/>
                </a:lnTo>
                <a:lnTo>
                  <a:pt x="693187" y="43355"/>
                </a:lnTo>
                <a:cubicBezTo>
                  <a:pt x="689300" y="56957"/>
                  <a:pt x="684443" y="70558"/>
                  <a:pt x="678614" y="84160"/>
                </a:cubicBezTo>
                <a:cubicBezTo>
                  <a:pt x="664040" y="91932"/>
                  <a:pt x="651654" y="104077"/>
                  <a:pt x="641452" y="120593"/>
                </a:cubicBezTo>
                <a:cubicBezTo>
                  <a:pt x="631250" y="137110"/>
                  <a:pt x="617406" y="147797"/>
                  <a:pt x="599919" y="152654"/>
                </a:cubicBezTo>
                <a:cubicBezTo>
                  <a:pt x="588260" y="166256"/>
                  <a:pt x="573444" y="173786"/>
                  <a:pt x="555470" y="175243"/>
                </a:cubicBezTo>
                <a:cubicBezTo>
                  <a:pt x="537497" y="176700"/>
                  <a:pt x="522194" y="182772"/>
                  <a:pt x="509564" y="193459"/>
                </a:cubicBezTo>
                <a:cubicBezTo>
                  <a:pt x="489161" y="197346"/>
                  <a:pt x="483090" y="206332"/>
                  <a:pt x="491347" y="220420"/>
                </a:cubicBezTo>
                <a:cubicBezTo>
                  <a:pt x="499606" y="234507"/>
                  <a:pt x="502763" y="248352"/>
                  <a:pt x="500820" y="261954"/>
                </a:cubicBezTo>
                <a:cubicBezTo>
                  <a:pt x="485276" y="281385"/>
                  <a:pt x="463172" y="291829"/>
                  <a:pt x="434512" y="293286"/>
                </a:cubicBezTo>
                <a:cubicBezTo>
                  <a:pt x="405851" y="294744"/>
                  <a:pt x="377433" y="294986"/>
                  <a:pt x="349258" y="294015"/>
                </a:cubicBezTo>
                <a:cubicBezTo>
                  <a:pt x="283193" y="289157"/>
                  <a:pt x="224900" y="266326"/>
                  <a:pt x="174379" y="225521"/>
                </a:cubicBezTo>
                <a:cubicBezTo>
                  <a:pt x="166607" y="243009"/>
                  <a:pt x="159806" y="260496"/>
                  <a:pt x="153977" y="277984"/>
                </a:cubicBezTo>
                <a:cubicBezTo>
                  <a:pt x="148147" y="295472"/>
                  <a:pt x="138432" y="311989"/>
                  <a:pt x="124830" y="327533"/>
                </a:cubicBezTo>
                <a:cubicBezTo>
                  <a:pt x="120944" y="345993"/>
                  <a:pt x="111229" y="352794"/>
                  <a:pt x="95684" y="347936"/>
                </a:cubicBezTo>
                <a:cubicBezTo>
                  <a:pt x="80139" y="343078"/>
                  <a:pt x="66051" y="338220"/>
                  <a:pt x="53422" y="333363"/>
                </a:cubicBezTo>
                <a:cubicBezTo>
                  <a:pt x="45649" y="313932"/>
                  <a:pt x="37391" y="295472"/>
                  <a:pt x="28647" y="277984"/>
                </a:cubicBezTo>
                <a:cubicBezTo>
                  <a:pt x="19903" y="260496"/>
                  <a:pt x="15045" y="240094"/>
                  <a:pt x="14074" y="216777"/>
                </a:cubicBezTo>
                <a:cubicBezTo>
                  <a:pt x="1444" y="207061"/>
                  <a:pt x="-2685" y="197346"/>
                  <a:pt x="1687" y="187630"/>
                </a:cubicBezTo>
                <a:cubicBezTo>
                  <a:pt x="6058" y="177915"/>
                  <a:pt x="11159" y="168199"/>
                  <a:pt x="16988" y="158484"/>
                </a:cubicBezTo>
                <a:cubicBezTo>
                  <a:pt x="22818" y="148768"/>
                  <a:pt x="24761" y="137110"/>
                  <a:pt x="22818" y="123508"/>
                </a:cubicBezTo>
                <a:cubicBezTo>
                  <a:pt x="35447" y="107963"/>
                  <a:pt x="42006" y="90718"/>
                  <a:pt x="42491" y="71773"/>
                </a:cubicBezTo>
                <a:cubicBezTo>
                  <a:pt x="42977" y="52828"/>
                  <a:pt x="49535" y="36554"/>
                  <a:pt x="62165" y="22952"/>
                </a:cubicBezTo>
                <a:lnTo>
                  <a:pt x="68462" y="1724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任意多边形: 形状 42"/>
          <p:cNvSpPr/>
          <p:nvPr userDrawn="1"/>
        </p:nvSpPr>
        <p:spPr>
          <a:xfrm>
            <a:off x="8527118" y="353499"/>
            <a:ext cx="888114" cy="701888"/>
          </a:xfrm>
          <a:custGeom>
            <a:avLst/>
            <a:gdLst/>
            <a:ahLst/>
            <a:cxnLst/>
            <a:rect l="l" t="t" r="r" b="b"/>
            <a:pathLst>
              <a:path w="888114" h="701888">
                <a:moveTo>
                  <a:pt x="359958" y="0"/>
                </a:moveTo>
                <a:cubicBezTo>
                  <a:pt x="384247" y="1943"/>
                  <a:pt x="409264" y="2428"/>
                  <a:pt x="435010" y="1457"/>
                </a:cubicBezTo>
                <a:cubicBezTo>
                  <a:pt x="460757" y="485"/>
                  <a:pt x="485774" y="2914"/>
                  <a:pt x="510063" y="8743"/>
                </a:cubicBezTo>
                <a:cubicBezTo>
                  <a:pt x="520749" y="21374"/>
                  <a:pt x="528279" y="37647"/>
                  <a:pt x="532651" y="57564"/>
                </a:cubicBezTo>
                <a:cubicBezTo>
                  <a:pt x="537024" y="77481"/>
                  <a:pt x="534837" y="95211"/>
                  <a:pt x="526093" y="110756"/>
                </a:cubicBezTo>
                <a:cubicBezTo>
                  <a:pt x="504719" y="119500"/>
                  <a:pt x="489904" y="133102"/>
                  <a:pt x="481645" y="151561"/>
                </a:cubicBezTo>
                <a:cubicBezTo>
                  <a:pt x="473387" y="170021"/>
                  <a:pt x="461486" y="187023"/>
                  <a:pt x="445941" y="202568"/>
                </a:cubicBezTo>
                <a:cubicBezTo>
                  <a:pt x="442054" y="215198"/>
                  <a:pt x="433554" y="228314"/>
                  <a:pt x="420438" y="241915"/>
                </a:cubicBezTo>
                <a:cubicBezTo>
                  <a:pt x="407321" y="255517"/>
                  <a:pt x="398821" y="268633"/>
                  <a:pt x="394934" y="281263"/>
                </a:cubicBezTo>
                <a:cubicBezTo>
                  <a:pt x="391048" y="293893"/>
                  <a:pt x="397849" y="306524"/>
                  <a:pt x="415337" y="319154"/>
                </a:cubicBezTo>
                <a:cubicBezTo>
                  <a:pt x="435739" y="320125"/>
                  <a:pt x="450556" y="329598"/>
                  <a:pt x="459786" y="347572"/>
                </a:cubicBezTo>
                <a:cubicBezTo>
                  <a:pt x="469015" y="365545"/>
                  <a:pt x="478002" y="382304"/>
                  <a:pt x="486746" y="397849"/>
                </a:cubicBezTo>
                <a:cubicBezTo>
                  <a:pt x="501319" y="418252"/>
                  <a:pt x="504962" y="441083"/>
                  <a:pt x="497675" y="466343"/>
                </a:cubicBezTo>
                <a:cubicBezTo>
                  <a:pt x="490390" y="491604"/>
                  <a:pt x="491604" y="515407"/>
                  <a:pt x="501319" y="537753"/>
                </a:cubicBezTo>
                <a:cubicBezTo>
                  <a:pt x="490633" y="549411"/>
                  <a:pt x="489418" y="560827"/>
                  <a:pt x="497675" y="572000"/>
                </a:cubicBezTo>
                <a:cubicBezTo>
                  <a:pt x="505934" y="583172"/>
                  <a:pt x="517836" y="587787"/>
                  <a:pt x="533380" y="585844"/>
                </a:cubicBezTo>
                <a:cubicBezTo>
                  <a:pt x="545039" y="594588"/>
                  <a:pt x="555483" y="596531"/>
                  <a:pt x="564713" y="591673"/>
                </a:cubicBezTo>
                <a:cubicBezTo>
                  <a:pt x="573943" y="586816"/>
                  <a:pt x="582443" y="581229"/>
                  <a:pt x="590216" y="574914"/>
                </a:cubicBezTo>
                <a:cubicBezTo>
                  <a:pt x="597988" y="568599"/>
                  <a:pt x="606247" y="568842"/>
                  <a:pt x="614990" y="575643"/>
                </a:cubicBezTo>
                <a:cubicBezTo>
                  <a:pt x="627621" y="573700"/>
                  <a:pt x="639036" y="573214"/>
                  <a:pt x="649238" y="574186"/>
                </a:cubicBezTo>
                <a:cubicBezTo>
                  <a:pt x="659439" y="575157"/>
                  <a:pt x="671826" y="575643"/>
                  <a:pt x="686400" y="575643"/>
                </a:cubicBezTo>
                <a:cubicBezTo>
                  <a:pt x="739835" y="564956"/>
                  <a:pt x="792784" y="564956"/>
                  <a:pt x="845248" y="575643"/>
                </a:cubicBezTo>
                <a:cubicBezTo>
                  <a:pt x="851077" y="586330"/>
                  <a:pt x="857635" y="592888"/>
                  <a:pt x="864921" y="595317"/>
                </a:cubicBezTo>
                <a:cubicBezTo>
                  <a:pt x="872208" y="597746"/>
                  <a:pt x="878766" y="602360"/>
                  <a:pt x="884596" y="609161"/>
                </a:cubicBezTo>
                <a:cubicBezTo>
                  <a:pt x="892367" y="632479"/>
                  <a:pt x="887267" y="648752"/>
                  <a:pt x="869293" y="657982"/>
                </a:cubicBezTo>
                <a:cubicBezTo>
                  <a:pt x="851320" y="667211"/>
                  <a:pt x="832618" y="673284"/>
                  <a:pt x="813186" y="676198"/>
                </a:cubicBezTo>
                <a:cubicBezTo>
                  <a:pt x="801528" y="668426"/>
                  <a:pt x="789869" y="667697"/>
                  <a:pt x="778210" y="674012"/>
                </a:cubicBezTo>
                <a:cubicBezTo>
                  <a:pt x="766552" y="680327"/>
                  <a:pt x="755379" y="687371"/>
                  <a:pt x="744693" y="695144"/>
                </a:cubicBezTo>
                <a:cubicBezTo>
                  <a:pt x="729147" y="687371"/>
                  <a:pt x="713117" y="687614"/>
                  <a:pt x="696600" y="695872"/>
                </a:cubicBezTo>
                <a:cubicBezTo>
                  <a:pt x="680084" y="704130"/>
                  <a:pt x="662597" y="703888"/>
                  <a:pt x="644137" y="695144"/>
                </a:cubicBezTo>
                <a:cubicBezTo>
                  <a:pt x="613047" y="698058"/>
                  <a:pt x="583172" y="695629"/>
                  <a:pt x="554511" y="687857"/>
                </a:cubicBezTo>
                <a:cubicBezTo>
                  <a:pt x="525850" y="680085"/>
                  <a:pt x="497918" y="671826"/>
                  <a:pt x="470715" y="663082"/>
                </a:cubicBezTo>
                <a:cubicBezTo>
                  <a:pt x="461000" y="648509"/>
                  <a:pt x="449827" y="637822"/>
                  <a:pt x="437196" y="631021"/>
                </a:cubicBezTo>
                <a:cubicBezTo>
                  <a:pt x="424567" y="624220"/>
                  <a:pt x="414365" y="613533"/>
                  <a:pt x="406592" y="598960"/>
                </a:cubicBezTo>
                <a:cubicBezTo>
                  <a:pt x="397849" y="581472"/>
                  <a:pt x="388133" y="563741"/>
                  <a:pt x="377447" y="545768"/>
                </a:cubicBezTo>
                <a:cubicBezTo>
                  <a:pt x="366760" y="527794"/>
                  <a:pt x="362387" y="506663"/>
                  <a:pt x="364331" y="482374"/>
                </a:cubicBezTo>
                <a:cubicBezTo>
                  <a:pt x="355586" y="467801"/>
                  <a:pt x="354129" y="450799"/>
                  <a:pt x="359958" y="431368"/>
                </a:cubicBezTo>
                <a:cubicBezTo>
                  <a:pt x="365788" y="411937"/>
                  <a:pt x="370160" y="393963"/>
                  <a:pt x="373075" y="377447"/>
                </a:cubicBezTo>
                <a:cubicBezTo>
                  <a:pt x="375990" y="360930"/>
                  <a:pt x="368703" y="347329"/>
                  <a:pt x="351214" y="336642"/>
                </a:cubicBezTo>
                <a:cubicBezTo>
                  <a:pt x="303608" y="401736"/>
                  <a:pt x="260861" y="468772"/>
                  <a:pt x="222970" y="537753"/>
                </a:cubicBezTo>
                <a:cubicBezTo>
                  <a:pt x="200625" y="556212"/>
                  <a:pt x="183136" y="577586"/>
                  <a:pt x="170507" y="601875"/>
                </a:cubicBezTo>
                <a:cubicBezTo>
                  <a:pt x="157876" y="626164"/>
                  <a:pt x="140388" y="649481"/>
                  <a:pt x="118043" y="671826"/>
                </a:cubicBezTo>
                <a:cubicBezTo>
                  <a:pt x="78209" y="666969"/>
                  <a:pt x="49791" y="648023"/>
                  <a:pt x="32790" y="614991"/>
                </a:cubicBezTo>
                <a:cubicBezTo>
                  <a:pt x="15787" y="581958"/>
                  <a:pt x="4858" y="548439"/>
                  <a:pt x="0" y="514435"/>
                </a:cubicBezTo>
                <a:cubicBezTo>
                  <a:pt x="15544" y="515407"/>
                  <a:pt x="30361" y="509335"/>
                  <a:pt x="44448" y="496219"/>
                </a:cubicBezTo>
                <a:cubicBezTo>
                  <a:pt x="58535" y="483103"/>
                  <a:pt x="66550" y="469258"/>
                  <a:pt x="68493" y="454685"/>
                </a:cubicBezTo>
                <a:cubicBezTo>
                  <a:pt x="85982" y="444970"/>
                  <a:pt x="97397" y="431125"/>
                  <a:pt x="102741" y="413151"/>
                </a:cubicBezTo>
                <a:cubicBezTo>
                  <a:pt x="108084" y="395177"/>
                  <a:pt x="118529" y="379390"/>
                  <a:pt x="134073" y="365788"/>
                </a:cubicBezTo>
                <a:cubicBezTo>
                  <a:pt x="143789" y="344414"/>
                  <a:pt x="155933" y="323769"/>
                  <a:pt x="170507" y="303852"/>
                </a:cubicBezTo>
                <a:cubicBezTo>
                  <a:pt x="185079" y="283935"/>
                  <a:pt x="197224" y="263290"/>
                  <a:pt x="206939" y="241915"/>
                </a:cubicBezTo>
                <a:cubicBezTo>
                  <a:pt x="191395" y="235115"/>
                  <a:pt x="174636" y="231714"/>
                  <a:pt x="156661" y="231714"/>
                </a:cubicBezTo>
                <a:cubicBezTo>
                  <a:pt x="138688" y="231714"/>
                  <a:pt x="122900" y="224913"/>
                  <a:pt x="109299" y="211312"/>
                </a:cubicBezTo>
                <a:cubicBezTo>
                  <a:pt x="92783" y="201596"/>
                  <a:pt x="77723" y="192366"/>
                  <a:pt x="64121" y="183623"/>
                </a:cubicBezTo>
                <a:cubicBezTo>
                  <a:pt x="50520" y="174879"/>
                  <a:pt x="38861" y="160791"/>
                  <a:pt x="29146" y="141360"/>
                </a:cubicBezTo>
                <a:cubicBezTo>
                  <a:pt x="11658" y="124844"/>
                  <a:pt x="11658" y="114885"/>
                  <a:pt x="29146" y="111485"/>
                </a:cubicBezTo>
                <a:cubicBezTo>
                  <a:pt x="46634" y="108084"/>
                  <a:pt x="59750" y="112699"/>
                  <a:pt x="68493" y="125329"/>
                </a:cubicBezTo>
                <a:cubicBezTo>
                  <a:pt x="95697" y="125329"/>
                  <a:pt x="119499" y="120472"/>
                  <a:pt x="139903" y="110756"/>
                </a:cubicBezTo>
                <a:cubicBezTo>
                  <a:pt x="160305" y="101041"/>
                  <a:pt x="182650" y="93268"/>
                  <a:pt x="206939" y="87439"/>
                </a:cubicBezTo>
                <a:cubicBezTo>
                  <a:pt x="255517" y="54406"/>
                  <a:pt x="306523" y="25260"/>
                  <a:pt x="359958" y="0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272362" y="547864"/>
            <a:ext cx="13115" cy="15311"/>
          </a:xfrm>
          <a:custGeom>
            <a:avLst/>
            <a:gdLst/>
            <a:ahLst/>
            <a:cxnLst/>
            <a:rect l="l" t="t" r="r" b="b"/>
            <a:pathLst>
              <a:path w="13115" h="15311">
                <a:moveTo>
                  <a:pt x="9836" y="5"/>
                </a:moveTo>
                <a:cubicBezTo>
                  <a:pt x="12022" y="-116"/>
                  <a:pt x="13115" y="2373"/>
                  <a:pt x="13115" y="7474"/>
                </a:cubicBezTo>
                <a:cubicBezTo>
                  <a:pt x="13115" y="17675"/>
                  <a:pt x="8743" y="17918"/>
                  <a:pt x="0" y="8203"/>
                </a:cubicBezTo>
                <a:cubicBezTo>
                  <a:pt x="4371" y="2859"/>
                  <a:pt x="7650" y="127"/>
                  <a:pt x="9836" y="5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任意多边形: 形状 121"/>
          <p:cNvSpPr/>
          <p:nvPr userDrawn="1"/>
        </p:nvSpPr>
        <p:spPr>
          <a:xfrm>
            <a:off x="935915" y="5600692"/>
            <a:ext cx="1254757" cy="488204"/>
          </a:xfrm>
          <a:custGeom>
            <a:avLst/>
            <a:gdLst/>
            <a:ahLst/>
            <a:cxnLst/>
            <a:rect l="l" t="t" r="r" b="b"/>
            <a:pathLst>
              <a:path w="1254757" h="488204">
                <a:moveTo>
                  <a:pt x="782583" y="0"/>
                </a:moveTo>
                <a:cubicBezTo>
                  <a:pt x="818531" y="17488"/>
                  <a:pt x="851563" y="39591"/>
                  <a:pt x="881681" y="66309"/>
                </a:cubicBezTo>
                <a:cubicBezTo>
                  <a:pt x="911799" y="93026"/>
                  <a:pt x="927830" y="126788"/>
                  <a:pt x="929773" y="167593"/>
                </a:cubicBezTo>
                <a:cubicBezTo>
                  <a:pt x="915200" y="171479"/>
                  <a:pt x="911071" y="178523"/>
                  <a:pt x="917386" y="188724"/>
                </a:cubicBezTo>
                <a:cubicBezTo>
                  <a:pt x="923701" y="198925"/>
                  <a:pt x="922972" y="207912"/>
                  <a:pt x="915200" y="215684"/>
                </a:cubicBezTo>
                <a:cubicBezTo>
                  <a:pt x="922972" y="230258"/>
                  <a:pt x="930745" y="234873"/>
                  <a:pt x="938517" y="229529"/>
                </a:cubicBezTo>
                <a:cubicBezTo>
                  <a:pt x="946289" y="224185"/>
                  <a:pt x="954548" y="219571"/>
                  <a:pt x="963292" y="215684"/>
                </a:cubicBezTo>
                <a:cubicBezTo>
                  <a:pt x="974950" y="216656"/>
                  <a:pt x="986609" y="219328"/>
                  <a:pt x="998267" y="223700"/>
                </a:cubicBezTo>
                <a:cubicBezTo>
                  <a:pt x="1009926" y="228072"/>
                  <a:pt x="1020127" y="227829"/>
                  <a:pt x="1028871" y="222971"/>
                </a:cubicBezTo>
                <a:cubicBezTo>
                  <a:pt x="1058989" y="230743"/>
                  <a:pt x="1089836" y="234387"/>
                  <a:pt x="1121411" y="233901"/>
                </a:cubicBezTo>
                <a:cubicBezTo>
                  <a:pt x="1152987" y="233415"/>
                  <a:pt x="1180433" y="240945"/>
                  <a:pt x="1203750" y="256489"/>
                </a:cubicBezTo>
                <a:cubicBezTo>
                  <a:pt x="1237755" y="274949"/>
                  <a:pt x="1254757" y="301667"/>
                  <a:pt x="1254757" y="336642"/>
                </a:cubicBezTo>
                <a:cubicBezTo>
                  <a:pt x="1233383" y="352187"/>
                  <a:pt x="1209580" y="358988"/>
                  <a:pt x="1183348" y="357045"/>
                </a:cubicBezTo>
                <a:cubicBezTo>
                  <a:pt x="1157116" y="355102"/>
                  <a:pt x="1131370" y="352187"/>
                  <a:pt x="1106109" y="348301"/>
                </a:cubicBezTo>
                <a:cubicBezTo>
                  <a:pt x="1080849" y="344415"/>
                  <a:pt x="1055103" y="345386"/>
                  <a:pt x="1028871" y="351216"/>
                </a:cubicBezTo>
                <a:cubicBezTo>
                  <a:pt x="976408" y="348301"/>
                  <a:pt x="926130" y="350730"/>
                  <a:pt x="878038" y="358502"/>
                </a:cubicBezTo>
                <a:cubicBezTo>
                  <a:pt x="829946" y="366275"/>
                  <a:pt x="781126" y="372590"/>
                  <a:pt x="731577" y="377447"/>
                </a:cubicBezTo>
                <a:cubicBezTo>
                  <a:pt x="689800" y="384248"/>
                  <a:pt x="648024" y="393964"/>
                  <a:pt x="606247" y="406594"/>
                </a:cubicBezTo>
                <a:cubicBezTo>
                  <a:pt x="549897" y="426025"/>
                  <a:pt x="492090" y="439627"/>
                  <a:pt x="432825" y="447399"/>
                </a:cubicBezTo>
                <a:cubicBezTo>
                  <a:pt x="403679" y="456143"/>
                  <a:pt x="373318" y="462458"/>
                  <a:pt x="341743" y="466344"/>
                </a:cubicBezTo>
                <a:cubicBezTo>
                  <a:pt x="310167" y="470231"/>
                  <a:pt x="279806" y="474602"/>
                  <a:pt x="250660" y="479460"/>
                </a:cubicBezTo>
                <a:cubicBezTo>
                  <a:pt x="239973" y="485290"/>
                  <a:pt x="228071" y="487233"/>
                  <a:pt x="214955" y="485290"/>
                </a:cubicBezTo>
                <a:cubicBezTo>
                  <a:pt x="201839" y="483346"/>
                  <a:pt x="190424" y="484318"/>
                  <a:pt x="180708" y="488204"/>
                </a:cubicBezTo>
                <a:cubicBezTo>
                  <a:pt x="149619" y="484318"/>
                  <a:pt x="118043" y="479946"/>
                  <a:pt x="85982" y="475088"/>
                </a:cubicBezTo>
                <a:cubicBezTo>
                  <a:pt x="53921" y="470231"/>
                  <a:pt x="25260" y="458086"/>
                  <a:pt x="0" y="438655"/>
                </a:cubicBezTo>
                <a:cubicBezTo>
                  <a:pt x="2914" y="426997"/>
                  <a:pt x="10201" y="422139"/>
                  <a:pt x="21860" y="424082"/>
                </a:cubicBezTo>
                <a:cubicBezTo>
                  <a:pt x="33518" y="426025"/>
                  <a:pt x="45420" y="428697"/>
                  <a:pt x="57564" y="432097"/>
                </a:cubicBezTo>
                <a:cubicBezTo>
                  <a:pt x="69708" y="435498"/>
                  <a:pt x="80638" y="432826"/>
                  <a:pt x="90354" y="424082"/>
                </a:cubicBezTo>
                <a:cubicBezTo>
                  <a:pt x="150590" y="396878"/>
                  <a:pt x="214227" y="378419"/>
                  <a:pt x="281264" y="368704"/>
                </a:cubicBezTo>
                <a:cubicBezTo>
                  <a:pt x="302638" y="358016"/>
                  <a:pt x="326198" y="351216"/>
                  <a:pt x="351944" y="348301"/>
                </a:cubicBezTo>
                <a:cubicBezTo>
                  <a:pt x="377690" y="345386"/>
                  <a:pt x="396392" y="333728"/>
                  <a:pt x="408051" y="313325"/>
                </a:cubicBezTo>
                <a:cubicBezTo>
                  <a:pt x="396392" y="270577"/>
                  <a:pt x="379390" y="230258"/>
                  <a:pt x="357045" y="192367"/>
                </a:cubicBezTo>
                <a:cubicBezTo>
                  <a:pt x="367732" y="159334"/>
                  <a:pt x="365303" y="121930"/>
                  <a:pt x="349758" y="80153"/>
                </a:cubicBezTo>
                <a:cubicBezTo>
                  <a:pt x="360445" y="70438"/>
                  <a:pt x="374532" y="68737"/>
                  <a:pt x="392020" y="75052"/>
                </a:cubicBezTo>
                <a:cubicBezTo>
                  <a:pt x="409508" y="81368"/>
                  <a:pt x="423110" y="90840"/>
                  <a:pt x="432825" y="103470"/>
                </a:cubicBezTo>
                <a:cubicBezTo>
                  <a:pt x="456143" y="121930"/>
                  <a:pt x="471687" y="143304"/>
                  <a:pt x="479460" y="167593"/>
                </a:cubicBezTo>
                <a:cubicBezTo>
                  <a:pt x="487232" y="191881"/>
                  <a:pt x="496462" y="215684"/>
                  <a:pt x="507149" y="239002"/>
                </a:cubicBezTo>
                <a:cubicBezTo>
                  <a:pt x="507149" y="258433"/>
                  <a:pt x="514193" y="269848"/>
                  <a:pt x="528280" y="273249"/>
                </a:cubicBezTo>
                <a:cubicBezTo>
                  <a:pt x="542368" y="276649"/>
                  <a:pt x="554269" y="271063"/>
                  <a:pt x="563985" y="256489"/>
                </a:cubicBezTo>
                <a:cubicBezTo>
                  <a:pt x="588273" y="266205"/>
                  <a:pt x="609162" y="263290"/>
                  <a:pt x="626650" y="247746"/>
                </a:cubicBezTo>
                <a:cubicBezTo>
                  <a:pt x="644137" y="232201"/>
                  <a:pt x="662597" y="219571"/>
                  <a:pt x="682028" y="209855"/>
                </a:cubicBezTo>
                <a:cubicBezTo>
                  <a:pt x="703402" y="191396"/>
                  <a:pt x="726233" y="172208"/>
                  <a:pt x="750522" y="152291"/>
                </a:cubicBezTo>
                <a:cubicBezTo>
                  <a:pt x="774811" y="132374"/>
                  <a:pt x="790841" y="108328"/>
                  <a:pt x="798614" y="80153"/>
                </a:cubicBezTo>
                <a:cubicBezTo>
                  <a:pt x="810272" y="71409"/>
                  <a:pt x="813187" y="62180"/>
                  <a:pt x="807358" y="52464"/>
                </a:cubicBezTo>
                <a:cubicBezTo>
                  <a:pt x="801528" y="42748"/>
                  <a:pt x="794728" y="33762"/>
                  <a:pt x="786955" y="25503"/>
                </a:cubicBezTo>
                <a:cubicBezTo>
                  <a:pt x="779183" y="17245"/>
                  <a:pt x="777725" y="8744"/>
                  <a:pt x="78258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1" name="任意多边形: 形状 120"/>
          <p:cNvSpPr/>
          <p:nvPr userDrawn="1"/>
        </p:nvSpPr>
        <p:spPr>
          <a:xfrm>
            <a:off x="3815498" y="5621096"/>
            <a:ext cx="1305898" cy="1206665"/>
          </a:xfrm>
          <a:custGeom>
            <a:avLst/>
            <a:gdLst/>
            <a:ahLst/>
            <a:cxnLst/>
            <a:rect l="l" t="t" r="r" b="b"/>
            <a:pathLst>
              <a:path w="1305898" h="1206665">
                <a:moveTo>
                  <a:pt x="792876" y="0"/>
                </a:moveTo>
                <a:cubicBezTo>
                  <a:pt x="819108" y="16516"/>
                  <a:pt x="842425" y="30604"/>
                  <a:pt x="862828" y="42262"/>
                </a:cubicBezTo>
                <a:cubicBezTo>
                  <a:pt x="872543" y="47120"/>
                  <a:pt x="881773" y="52464"/>
                  <a:pt x="890517" y="58293"/>
                </a:cubicBezTo>
                <a:cubicBezTo>
                  <a:pt x="899260" y="64122"/>
                  <a:pt x="906548" y="69466"/>
                  <a:pt x="912377" y="74323"/>
                </a:cubicBezTo>
                <a:cubicBezTo>
                  <a:pt x="933751" y="85010"/>
                  <a:pt x="950024" y="102741"/>
                  <a:pt x="961197" y="127516"/>
                </a:cubicBezTo>
                <a:cubicBezTo>
                  <a:pt x="972370" y="152290"/>
                  <a:pt x="989615" y="168564"/>
                  <a:pt x="1012932" y="176336"/>
                </a:cubicBezTo>
                <a:cubicBezTo>
                  <a:pt x="1030420" y="173422"/>
                  <a:pt x="1045965" y="175122"/>
                  <a:pt x="1059567" y="181437"/>
                </a:cubicBezTo>
                <a:cubicBezTo>
                  <a:pt x="1073168" y="187752"/>
                  <a:pt x="1087256" y="191395"/>
                  <a:pt x="1101829" y="192367"/>
                </a:cubicBezTo>
                <a:cubicBezTo>
                  <a:pt x="1126118" y="189452"/>
                  <a:pt x="1143848" y="195767"/>
                  <a:pt x="1155021" y="211312"/>
                </a:cubicBezTo>
                <a:cubicBezTo>
                  <a:pt x="1166194" y="226857"/>
                  <a:pt x="1174695" y="244830"/>
                  <a:pt x="1180524" y="265233"/>
                </a:cubicBezTo>
                <a:cubicBezTo>
                  <a:pt x="1155264" y="276892"/>
                  <a:pt x="1125632" y="281264"/>
                  <a:pt x="1091628" y="278349"/>
                </a:cubicBezTo>
                <a:cubicBezTo>
                  <a:pt x="1074140" y="290979"/>
                  <a:pt x="1054951" y="299723"/>
                  <a:pt x="1034063" y="304581"/>
                </a:cubicBezTo>
                <a:cubicBezTo>
                  <a:pt x="1013175" y="309438"/>
                  <a:pt x="993015" y="317211"/>
                  <a:pt x="973584" y="327898"/>
                </a:cubicBezTo>
                <a:cubicBezTo>
                  <a:pt x="956097" y="345386"/>
                  <a:pt x="940066" y="365303"/>
                  <a:pt x="925492" y="387648"/>
                </a:cubicBezTo>
                <a:cubicBezTo>
                  <a:pt x="910919" y="409994"/>
                  <a:pt x="893431" y="428939"/>
                  <a:pt x="873029" y="444484"/>
                </a:cubicBezTo>
                <a:cubicBezTo>
                  <a:pt x="875944" y="460029"/>
                  <a:pt x="872543" y="472416"/>
                  <a:pt x="862828" y="481646"/>
                </a:cubicBezTo>
                <a:cubicBezTo>
                  <a:pt x="853112" y="490876"/>
                  <a:pt x="848254" y="502777"/>
                  <a:pt x="848254" y="517350"/>
                </a:cubicBezTo>
                <a:cubicBezTo>
                  <a:pt x="835624" y="527066"/>
                  <a:pt x="832467" y="540425"/>
                  <a:pt x="838782" y="557427"/>
                </a:cubicBezTo>
                <a:cubicBezTo>
                  <a:pt x="845097" y="574429"/>
                  <a:pt x="842910" y="590216"/>
                  <a:pt x="832224" y="604790"/>
                </a:cubicBezTo>
                <a:cubicBezTo>
                  <a:pt x="830281" y="610619"/>
                  <a:pt x="828337" y="617906"/>
                  <a:pt x="826394" y="626650"/>
                </a:cubicBezTo>
                <a:cubicBezTo>
                  <a:pt x="824452" y="635393"/>
                  <a:pt x="826394" y="643652"/>
                  <a:pt x="832224" y="651424"/>
                </a:cubicBezTo>
                <a:cubicBezTo>
                  <a:pt x="822508" y="658225"/>
                  <a:pt x="816679" y="668183"/>
                  <a:pt x="814736" y="681299"/>
                </a:cubicBezTo>
                <a:cubicBezTo>
                  <a:pt x="812793" y="694415"/>
                  <a:pt x="815707" y="705831"/>
                  <a:pt x="823480" y="715546"/>
                </a:cubicBezTo>
                <a:cubicBezTo>
                  <a:pt x="835139" y="702916"/>
                  <a:pt x="845583" y="691986"/>
                  <a:pt x="854812" y="682757"/>
                </a:cubicBezTo>
                <a:cubicBezTo>
                  <a:pt x="864042" y="673527"/>
                  <a:pt x="874972" y="663083"/>
                  <a:pt x="887602" y="651424"/>
                </a:cubicBezTo>
                <a:cubicBezTo>
                  <a:pt x="914805" y="597989"/>
                  <a:pt x="943466" y="545525"/>
                  <a:pt x="973584" y="494033"/>
                </a:cubicBezTo>
                <a:cubicBezTo>
                  <a:pt x="976499" y="485289"/>
                  <a:pt x="981357" y="476545"/>
                  <a:pt x="988157" y="467801"/>
                </a:cubicBezTo>
                <a:cubicBezTo>
                  <a:pt x="994959" y="459057"/>
                  <a:pt x="995930" y="451285"/>
                  <a:pt x="991072" y="444484"/>
                </a:cubicBezTo>
                <a:cubicBezTo>
                  <a:pt x="1003702" y="434768"/>
                  <a:pt x="1005888" y="425053"/>
                  <a:pt x="997630" y="415337"/>
                </a:cubicBezTo>
                <a:cubicBezTo>
                  <a:pt x="989372" y="405622"/>
                  <a:pt x="982085" y="397364"/>
                  <a:pt x="975770" y="390563"/>
                </a:cubicBezTo>
                <a:cubicBezTo>
                  <a:pt x="969455" y="383762"/>
                  <a:pt x="974556" y="381333"/>
                  <a:pt x="991072" y="383276"/>
                </a:cubicBezTo>
                <a:cubicBezTo>
                  <a:pt x="1011475" y="377447"/>
                  <a:pt x="1027020" y="380362"/>
                  <a:pt x="1037707" y="392020"/>
                </a:cubicBezTo>
                <a:cubicBezTo>
                  <a:pt x="1048394" y="403679"/>
                  <a:pt x="1058595" y="413880"/>
                  <a:pt x="1068311" y="422624"/>
                </a:cubicBezTo>
                <a:cubicBezTo>
                  <a:pt x="1098429" y="449828"/>
                  <a:pt x="1114945" y="478974"/>
                  <a:pt x="1117860" y="510064"/>
                </a:cubicBezTo>
                <a:cubicBezTo>
                  <a:pt x="1104258" y="518808"/>
                  <a:pt x="1098914" y="532166"/>
                  <a:pt x="1101829" y="550140"/>
                </a:cubicBezTo>
                <a:cubicBezTo>
                  <a:pt x="1104744" y="568114"/>
                  <a:pt x="1101343" y="583416"/>
                  <a:pt x="1091628" y="596046"/>
                </a:cubicBezTo>
                <a:cubicBezTo>
                  <a:pt x="1088713" y="604790"/>
                  <a:pt x="1082398" y="615720"/>
                  <a:pt x="1072683" y="628836"/>
                </a:cubicBezTo>
                <a:cubicBezTo>
                  <a:pt x="1062967" y="641952"/>
                  <a:pt x="1057137" y="654096"/>
                  <a:pt x="1055194" y="665269"/>
                </a:cubicBezTo>
                <a:cubicBezTo>
                  <a:pt x="1053252" y="676442"/>
                  <a:pt x="1061510" y="682514"/>
                  <a:pt x="1079969" y="683485"/>
                </a:cubicBezTo>
                <a:cubicBezTo>
                  <a:pt x="1093571" y="691258"/>
                  <a:pt x="1109844" y="691986"/>
                  <a:pt x="1128790" y="685671"/>
                </a:cubicBezTo>
                <a:cubicBezTo>
                  <a:pt x="1147735" y="679356"/>
                  <a:pt x="1164980" y="681056"/>
                  <a:pt x="1180524" y="690772"/>
                </a:cubicBezTo>
                <a:cubicBezTo>
                  <a:pt x="1222301" y="685914"/>
                  <a:pt x="1256306" y="699516"/>
                  <a:pt x="1282537" y="731577"/>
                </a:cubicBezTo>
                <a:cubicBezTo>
                  <a:pt x="1304883" y="744207"/>
                  <a:pt x="1311198" y="757809"/>
                  <a:pt x="1301482" y="772382"/>
                </a:cubicBezTo>
                <a:cubicBezTo>
                  <a:pt x="1291767" y="786955"/>
                  <a:pt x="1277680" y="796671"/>
                  <a:pt x="1259220" y="801529"/>
                </a:cubicBezTo>
                <a:cubicBezTo>
                  <a:pt x="1243675" y="813187"/>
                  <a:pt x="1228373" y="816345"/>
                  <a:pt x="1213314" y="811001"/>
                </a:cubicBezTo>
                <a:cubicBezTo>
                  <a:pt x="1198255" y="805658"/>
                  <a:pt x="1182467" y="800071"/>
                  <a:pt x="1165951" y="794242"/>
                </a:cubicBezTo>
                <a:cubicBezTo>
                  <a:pt x="1141662" y="802014"/>
                  <a:pt x="1116402" y="807358"/>
                  <a:pt x="1090170" y="810273"/>
                </a:cubicBezTo>
                <a:cubicBezTo>
                  <a:pt x="1063939" y="813187"/>
                  <a:pt x="1038192" y="819016"/>
                  <a:pt x="1012932" y="827760"/>
                </a:cubicBezTo>
                <a:cubicBezTo>
                  <a:pt x="993501" y="823874"/>
                  <a:pt x="975770" y="827275"/>
                  <a:pt x="959740" y="837962"/>
                </a:cubicBezTo>
                <a:cubicBezTo>
                  <a:pt x="943709" y="848649"/>
                  <a:pt x="925007" y="852535"/>
                  <a:pt x="903633" y="849620"/>
                </a:cubicBezTo>
                <a:cubicBezTo>
                  <a:pt x="884202" y="863222"/>
                  <a:pt x="862828" y="874395"/>
                  <a:pt x="839511" y="883139"/>
                </a:cubicBezTo>
                <a:cubicBezTo>
                  <a:pt x="813279" y="883139"/>
                  <a:pt x="788261" y="887511"/>
                  <a:pt x="764458" y="896255"/>
                </a:cubicBezTo>
                <a:cubicBezTo>
                  <a:pt x="740655" y="904999"/>
                  <a:pt x="715638" y="910342"/>
                  <a:pt x="689406" y="912285"/>
                </a:cubicBezTo>
                <a:cubicBezTo>
                  <a:pt x="668032" y="926858"/>
                  <a:pt x="643500" y="934874"/>
                  <a:pt x="615811" y="936331"/>
                </a:cubicBezTo>
                <a:cubicBezTo>
                  <a:pt x="588122" y="937788"/>
                  <a:pt x="559704" y="938517"/>
                  <a:pt x="530558" y="938517"/>
                </a:cubicBezTo>
                <a:cubicBezTo>
                  <a:pt x="512098" y="920058"/>
                  <a:pt x="493639" y="920300"/>
                  <a:pt x="475179" y="939246"/>
                </a:cubicBezTo>
                <a:cubicBezTo>
                  <a:pt x="456719" y="958191"/>
                  <a:pt x="446518" y="978351"/>
                  <a:pt x="444575" y="999725"/>
                </a:cubicBezTo>
                <a:cubicBezTo>
                  <a:pt x="428059" y="1014298"/>
                  <a:pt x="414700" y="1031300"/>
                  <a:pt x="404499" y="1050731"/>
                </a:cubicBezTo>
                <a:cubicBezTo>
                  <a:pt x="394298" y="1070162"/>
                  <a:pt x="378510" y="1085221"/>
                  <a:pt x="357136" y="1095908"/>
                </a:cubicBezTo>
                <a:cubicBezTo>
                  <a:pt x="348392" y="1112425"/>
                  <a:pt x="335519" y="1125055"/>
                  <a:pt x="318517" y="1133799"/>
                </a:cubicBezTo>
                <a:cubicBezTo>
                  <a:pt x="301515" y="1142543"/>
                  <a:pt x="288156" y="1153230"/>
                  <a:pt x="278440" y="1165860"/>
                </a:cubicBezTo>
                <a:cubicBezTo>
                  <a:pt x="248322" y="1181405"/>
                  <a:pt x="219176" y="1195006"/>
                  <a:pt x="191001" y="1206665"/>
                </a:cubicBezTo>
                <a:cubicBezTo>
                  <a:pt x="163797" y="1204722"/>
                  <a:pt x="138051" y="1200107"/>
                  <a:pt x="113763" y="1192820"/>
                </a:cubicBezTo>
                <a:cubicBezTo>
                  <a:pt x="89474" y="1185534"/>
                  <a:pt x="68100" y="1171689"/>
                  <a:pt x="49640" y="1151286"/>
                </a:cubicBezTo>
                <a:cubicBezTo>
                  <a:pt x="34095" y="1142543"/>
                  <a:pt x="27780" y="1133556"/>
                  <a:pt x="30695" y="1124326"/>
                </a:cubicBezTo>
                <a:cubicBezTo>
                  <a:pt x="33610" y="1115096"/>
                  <a:pt x="42354" y="1116311"/>
                  <a:pt x="56927" y="1127969"/>
                </a:cubicBezTo>
                <a:cubicBezTo>
                  <a:pt x="110362" y="1106595"/>
                  <a:pt x="152625" y="1071619"/>
                  <a:pt x="183714" y="1023042"/>
                </a:cubicBezTo>
                <a:cubicBezTo>
                  <a:pt x="173027" y="1011383"/>
                  <a:pt x="167683" y="997539"/>
                  <a:pt x="167683" y="981508"/>
                </a:cubicBezTo>
                <a:cubicBezTo>
                  <a:pt x="167683" y="965478"/>
                  <a:pt x="173027" y="951147"/>
                  <a:pt x="183714" y="938517"/>
                </a:cubicBezTo>
                <a:cubicBezTo>
                  <a:pt x="180800" y="922001"/>
                  <a:pt x="181285" y="906699"/>
                  <a:pt x="185171" y="892611"/>
                </a:cubicBezTo>
                <a:cubicBezTo>
                  <a:pt x="189058" y="878524"/>
                  <a:pt x="188572" y="866622"/>
                  <a:pt x="183714" y="856907"/>
                </a:cubicBezTo>
                <a:cubicBezTo>
                  <a:pt x="191487" y="820960"/>
                  <a:pt x="193915" y="784041"/>
                  <a:pt x="191001" y="746150"/>
                </a:cubicBezTo>
                <a:cubicBezTo>
                  <a:pt x="198773" y="730605"/>
                  <a:pt x="197073" y="715061"/>
                  <a:pt x="185900" y="699516"/>
                </a:cubicBezTo>
                <a:cubicBezTo>
                  <a:pt x="174727" y="683971"/>
                  <a:pt x="160397" y="686400"/>
                  <a:pt x="142909" y="706802"/>
                </a:cubicBezTo>
                <a:cubicBezTo>
                  <a:pt x="119592" y="708746"/>
                  <a:pt x="96032" y="710689"/>
                  <a:pt x="72229" y="712632"/>
                </a:cubicBezTo>
                <a:cubicBezTo>
                  <a:pt x="48426" y="714575"/>
                  <a:pt x="29723" y="704859"/>
                  <a:pt x="16122" y="683485"/>
                </a:cubicBezTo>
                <a:cubicBezTo>
                  <a:pt x="15150" y="681542"/>
                  <a:pt x="11264" y="671341"/>
                  <a:pt x="4463" y="652881"/>
                </a:cubicBezTo>
                <a:cubicBezTo>
                  <a:pt x="-2338" y="634422"/>
                  <a:pt x="-1366" y="620820"/>
                  <a:pt x="7378" y="612076"/>
                </a:cubicBezTo>
                <a:cubicBezTo>
                  <a:pt x="23894" y="621792"/>
                  <a:pt x="39439" y="623006"/>
                  <a:pt x="54012" y="615720"/>
                </a:cubicBezTo>
                <a:cubicBezTo>
                  <a:pt x="68585" y="608433"/>
                  <a:pt x="82673" y="601875"/>
                  <a:pt x="96275" y="596046"/>
                </a:cubicBezTo>
                <a:cubicBezTo>
                  <a:pt x="110848" y="575643"/>
                  <a:pt x="130036" y="562770"/>
                  <a:pt x="153839" y="557427"/>
                </a:cubicBezTo>
                <a:cubicBezTo>
                  <a:pt x="177642" y="552083"/>
                  <a:pt x="194887" y="538724"/>
                  <a:pt x="205574" y="517350"/>
                </a:cubicBezTo>
                <a:cubicBezTo>
                  <a:pt x="218204" y="501805"/>
                  <a:pt x="224276" y="483103"/>
                  <a:pt x="223790" y="461243"/>
                </a:cubicBezTo>
                <a:cubicBezTo>
                  <a:pt x="223305" y="439383"/>
                  <a:pt x="223062" y="418738"/>
                  <a:pt x="223062" y="399307"/>
                </a:cubicBezTo>
                <a:cubicBezTo>
                  <a:pt x="220147" y="374047"/>
                  <a:pt x="220633" y="350001"/>
                  <a:pt x="224519" y="327169"/>
                </a:cubicBezTo>
                <a:cubicBezTo>
                  <a:pt x="228406" y="304338"/>
                  <a:pt x="225005" y="283692"/>
                  <a:pt x="214318" y="265233"/>
                </a:cubicBezTo>
                <a:cubicBezTo>
                  <a:pt x="214318" y="252603"/>
                  <a:pt x="209217" y="239973"/>
                  <a:pt x="199016" y="227343"/>
                </a:cubicBezTo>
                <a:cubicBezTo>
                  <a:pt x="188815" y="214712"/>
                  <a:pt x="191001" y="208883"/>
                  <a:pt x="205574" y="209855"/>
                </a:cubicBezTo>
                <a:cubicBezTo>
                  <a:pt x="224033" y="212769"/>
                  <a:pt x="241764" y="219084"/>
                  <a:pt x="258766" y="228800"/>
                </a:cubicBezTo>
                <a:cubicBezTo>
                  <a:pt x="275769" y="238515"/>
                  <a:pt x="292528" y="247259"/>
                  <a:pt x="309044" y="255032"/>
                </a:cubicBezTo>
                <a:cubicBezTo>
                  <a:pt x="320703" y="270577"/>
                  <a:pt x="332847" y="289036"/>
                  <a:pt x="345477" y="310410"/>
                </a:cubicBezTo>
                <a:cubicBezTo>
                  <a:pt x="358107" y="331784"/>
                  <a:pt x="359565" y="352672"/>
                  <a:pt x="349849" y="373075"/>
                </a:cubicBezTo>
                <a:cubicBezTo>
                  <a:pt x="348877" y="398335"/>
                  <a:pt x="351792" y="422138"/>
                  <a:pt x="358593" y="444484"/>
                </a:cubicBezTo>
                <a:cubicBezTo>
                  <a:pt x="365394" y="466830"/>
                  <a:pt x="383853" y="475088"/>
                  <a:pt x="413971" y="469259"/>
                </a:cubicBezTo>
                <a:cubicBezTo>
                  <a:pt x="428544" y="476059"/>
                  <a:pt x="445304" y="482374"/>
                  <a:pt x="464249" y="488204"/>
                </a:cubicBezTo>
                <a:cubicBezTo>
                  <a:pt x="483195" y="494033"/>
                  <a:pt x="492181" y="509092"/>
                  <a:pt x="491210" y="533381"/>
                </a:cubicBezTo>
                <a:cubicBezTo>
                  <a:pt x="476636" y="551840"/>
                  <a:pt x="456719" y="566171"/>
                  <a:pt x="431459" y="576372"/>
                </a:cubicBezTo>
                <a:cubicBezTo>
                  <a:pt x="406199" y="586573"/>
                  <a:pt x="384339" y="601389"/>
                  <a:pt x="365880" y="620820"/>
                </a:cubicBezTo>
                <a:cubicBezTo>
                  <a:pt x="349363" y="685914"/>
                  <a:pt x="340620" y="754894"/>
                  <a:pt x="339648" y="827760"/>
                </a:cubicBezTo>
                <a:cubicBezTo>
                  <a:pt x="336733" y="847191"/>
                  <a:pt x="334790" y="865651"/>
                  <a:pt x="333819" y="883139"/>
                </a:cubicBezTo>
                <a:cubicBezTo>
                  <a:pt x="346449" y="899655"/>
                  <a:pt x="359565" y="902327"/>
                  <a:pt x="373166" y="891154"/>
                </a:cubicBezTo>
                <a:cubicBezTo>
                  <a:pt x="386768" y="879981"/>
                  <a:pt x="397941" y="868566"/>
                  <a:pt x="406685" y="856907"/>
                </a:cubicBezTo>
                <a:cubicBezTo>
                  <a:pt x="411543" y="851078"/>
                  <a:pt x="420773" y="846220"/>
                  <a:pt x="434374" y="842334"/>
                </a:cubicBezTo>
                <a:cubicBezTo>
                  <a:pt x="447976" y="838447"/>
                  <a:pt x="456719" y="830189"/>
                  <a:pt x="460606" y="817559"/>
                </a:cubicBezTo>
                <a:cubicBezTo>
                  <a:pt x="476151" y="814644"/>
                  <a:pt x="489510" y="805415"/>
                  <a:pt x="500682" y="789870"/>
                </a:cubicBezTo>
                <a:cubicBezTo>
                  <a:pt x="511855" y="774325"/>
                  <a:pt x="525214" y="770439"/>
                  <a:pt x="540759" y="778211"/>
                </a:cubicBezTo>
                <a:cubicBezTo>
                  <a:pt x="533957" y="799585"/>
                  <a:pt x="538573" y="812944"/>
                  <a:pt x="554603" y="818288"/>
                </a:cubicBezTo>
                <a:cubicBezTo>
                  <a:pt x="570634" y="823631"/>
                  <a:pt x="583993" y="818045"/>
                  <a:pt x="594680" y="801529"/>
                </a:cubicBezTo>
                <a:cubicBezTo>
                  <a:pt x="617025" y="802500"/>
                  <a:pt x="635971" y="797885"/>
                  <a:pt x="651515" y="787684"/>
                </a:cubicBezTo>
                <a:cubicBezTo>
                  <a:pt x="667060" y="777483"/>
                  <a:pt x="685034" y="772382"/>
                  <a:pt x="705436" y="772382"/>
                </a:cubicBezTo>
                <a:cubicBezTo>
                  <a:pt x="724867" y="766553"/>
                  <a:pt x="733611" y="757809"/>
                  <a:pt x="731668" y="746150"/>
                </a:cubicBezTo>
                <a:cubicBezTo>
                  <a:pt x="729725" y="734492"/>
                  <a:pt x="725110" y="722104"/>
                  <a:pt x="717824" y="708988"/>
                </a:cubicBezTo>
                <a:cubicBezTo>
                  <a:pt x="710537" y="695873"/>
                  <a:pt x="709323" y="684943"/>
                  <a:pt x="714180" y="676199"/>
                </a:cubicBezTo>
                <a:cubicBezTo>
                  <a:pt x="704465" y="657739"/>
                  <a:pt x="702036" y="638551"/>
                  <a:pt x="706894" y="618634"/>
                </a:cubicBezTo>
                <a:cubicBezTo>
                  <a:pt x="711752" y="598718"/>
                  <a:pt x="711266" y="583416"/>
                  <a:pt x="705436" y="572729"/>
                </a:cubicBezTo>
                <a:cubicBezTo>
                  <a:pt x="720010" y="563985"/>
                  <a:pt x="724867" y="554269"/>
                  <a:pt x="720010" y="543582"/>
                </a:cubicBezTo>
                <a:cubicBezTo>
                  <a:pt x="715152" y="532895"/>
                  <a:pt x="718067" y="524151"/>
                  <a:pt x="728754" y="517350"/>
                </a:cubicBezTo>
                <a:cubicBezTo>
                  <a:pt x="728754" y="492090"/>
                  <a:pt x="735555" y="469744"/>
                  <a:pt x="749156" y="450313"/>
                </a:cubicBezTo>
                <a:cubicBezTo>
                  <a:pt x="762758" y="430882"/>
                  <a:pt x="769559" y="408537"/>
                  <a:pt x="769559" y="383276"/>
                </a:cubicBezTo>
                <a:cubicBezTo>
                  <a:pt x="747213" y="373561"/>
                  <a:pt x="721952" y="370889"/>
                  <a:pt x="693778" y="375261"/>
                </a:cubicBezTo>
                <a:cubicBezTo>
                  <a:pt x="665603" y="379633"/>
                  <a:pt x="640343" y="376475"/>
                  <a:pt x="617997" y="365788"/>
                </a:cubicBezTo>
                <a:cubicBezTo>
                  <a:pt x="600509" y="359959"/>
                  <a:pt x="583264" y="350972"/>
                  <a:pt x="566262" y="338828"/>
                </a:cubicBezTo>
                <a:cubicBezTo>
                  <a:pt x="549260" y="326684"/>
                  <a:pt x="540759" y="309924"/>
                  <a:pt x="540759" y="288550"/>
                </a:cubicBezTo>
                <a:cubicBezTo>
                  <a:pt x="583507" y="296323"/>
                  <a:pt x="625284" y="292922"/>
                  <a:pt x="666089" y="278349"/>
                </a:cubicBezTo>
                <a:cubicBezTo>
                  <a:pt x="697178" y="264747"/>
                  <a:pt x="729239" y="254546"/>
                  <a:pt x="762272" y="247745"/>
                </a:cubicBezTo>
                <a:cubicBezTo>
                  <a:pt x="776846" y="241916"/>
                  <a:pt x="794819" y="236572"/>
                  <a:pt x="816193" y="231714"/>
                </a:cubicBezTo>
                <a:cubicBezTo>
                  <a:pt x="837567" y="226857"/>
                  <a:pt x="842910" y="213741"/>
                  <a:pt x="832224" y="192367"/>
                </a:cubicBezTo>
                <a:cubicBezTo>
                  <a:pt x="838053" y="155448"/>
                  <a:pt x="833196" y="122901"/>
                  <a:pt x="817651" y="94726"/>
                </a:cubicBezTo>
                <a:cubicBezTo>
                  <a:pt x="802106" y="66551"/>
                  <a:pt x="793847" y="34976"/>
                  <a:pt x="792876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0" name="任意多边形: 形状 119"/>
          <p:cNvSpPr/>
          <p:nvPr userDrawn="1"/>
        </p:nvSpPr>
        <p:spPr>
          <a:xfrm>
            <a:off x="2323288" y="5625468"/>
            <a:ext cx="1399439" cy="1232533"/>
          </a:xfrm>
          <a:custGeom>
            <a:avLst/>
            <a:gdLst/>
            <a:ahLst/>
            <a:cxnLst/>
            <a:rect l="l" t="t" r="r" b="b"/>
            <a:pathLst>
              <a:path w="1399439" h="1232533">
                <a:moveTo>
                  <a:pt x="886054" y="0"/>
                </a:moveTo>
                <a:cubicBezTo>
                  <a:pt x="899655" y="5829"/>
                  <a:pt x="914472" y="9472"/>
                  <a:pt x="930502" y="10930"/>
                </a:cubicBezTo>
                <a:cubicBezTo>
                  <a:pt x="946533" y="12387"/>
                  <a:pt x="960863" y="16516"/>
                  <a:pt x="973494" y="23317"/>
                </a:cubicBezTo>
                <a:cubicBezTo>
                  <a:pt x="1012356" y="31089"/>
                  <a:pt x="1046117" y="47849"/>
                  <a:pt x="1074778" y="73595"/>
                </a:cubicBezTo>
                <a:cubicBezTo>
                  <a:pt x="1103438" y="99341"/>
                  <a:pt x="1114368" y="129216"/>
                  <a:pt x="1107567" y="163220"/>
                </a:cubicBezTo>
                <a:cubicBezTo>
                  <a:pt x="1079392" y="183623"/>
                  <a:pt x="1063604" y="208154"/>
                  <a:pt x="1060204" y="236815"/>
                </a:cubicBezTo>
                <a:cubicBezTo>
                  <a:pt x="1056804" y="265476"/>
                  <a:pt x="1054618" y="292922"/>
                  <a:pt x="1053646" y="319154"/>
                </a:cubicBezTo>
                <a:cubicBezTo>
                  <a:pt x="1073077" y="326926"/>
                  <a:pt x="1096152" y="331541"/>
                  <a:pt x="1122869" y="332999"/>
                </a:cubicBezTo>
                <a:cubicBezTo>
                  <a:pt x="1149587" y="334456"/>
                  <a:pt x="1172661" y="339071"/>
                  <a:pt x="1192092" y="346843"/>
                </a:cubicBezTo>
                <a:cubicBezTo>
                  <a:pt x="1211523" y="354616"/>
                  <a:pt x="1221238" y="371132"/>
                  <a:pt x="1221238" y="396392"/>
                </a:cubicBezTo>
                <a:cubicBezTo>
                  <a:pt x="1199865" y="431368"/>
                  <a:pt x="1173147" y="463186"/>
                  <a:pt x="1141086" y="491847"/>
                </a:cubicBezTo>
                <a:cubicBezTo>
                  <a:pt x="1109025" y="520508"/>
                  <a:pt x="1077449" y="548926"/>
                  <a:pt x="1046360" y="577101"/>
                </a:cubicBezTo>
                <a:cubicBezTo>
                  <a:pt x="1034701" y="591674"/>
                  <a:pt x="1017699" y="603089"/>
                  <a:pt x="995353" y="611348"/>
                </a:cubicBezTo>
                <a:cubicBezTo>
                  <a:pt x="973008" y="619606"/>
                  <a:pt x="965721" y="631507"/>
                  <a:pt x="973494" y="647052"/>
                </a:cubicBezTo>
                <a:cubicBezTo>
                  <a:pt x="991953" y="639280"/>
                  <a:pt x="1011384" y="634908"/>
                  <a:pt x="1031787" y="633936"/>
                </a:cubicBezTo>
                <a:cubicBezTo>
                  <a:pt x="1052189" y="632965"/>
                  <a:pt x="1068705" y="624706"/>
                  <a:pt x="1081335" y="609162"/>
                </a:cubicBezTo>
                <a:cubicBezTo>
                  <a:pt x="1089108" y="617906"/>
                  <a:pt x="1099795" y="623249"/>
                  <a:pt x="1113397" y="625192"/>
                </a:cubicBezTo>
                <a:cubicBezTo>
                  <a:pt x="1126998" y="627135"/>
                  <a:pt x="1139629" y="629564"/>
                  <a:pt x="1151287" y="632479"/>
                </a:cubicBezTo>
                <a:cubicBezTo>
                  <a:pt x="1168775" y="632479"/>
                  <a:pt x="1189663" y="635151"/>
                  <a:pt x="1213952" y="640494"/>
                </a:cubicBezTo>
                <a:cubicBezTo>
                  <a:pt x="1238241" y="645838"/>
                  <a:pt x="1257186" y="654825"/>
                  <a:pt x="1270788" y="667455"/>
                </a:cubicBezTo>
                <a:cubicBezTo>
                  <a:pt x="1284389" y="680085"/>
                  <a:pt x="1285361" y="696601"/>
                  <a:pt x="1273703" y="717004"/>
                </a:cubicBezTo>
                <a:cubicBezTo>
                  <a:pt x="1250385" y="719918"/>
                  <a:pt x="1230468" y="729391"/>
                  <a:pt x="1213952" y="745422"/>
                </a:cubicBezTo>
                <a:cubicBezTo>
                  <a:pt x="1197436" y="761452"/>
                  <a:pt x="1178976" y="772382"/>
                  <a:pt x="1158574" y="778211"/>
                </a:cubicBezTo>
                <a:cubicBezTo>
                  <a:pt x="1124570" y="789870"/>
                  <a:pt x="1093723" y="807601"/>
                  <a:pt x="1066034" y="831404"/>
                </a:cubicBezTo>
                <a:cubicBezTo>
                  <a:pt x="1038345" y="855207"/>
                  <a:pt x="1005069" y="869051"/>
                  <a:pt x="966207" y="872937"/>
                </a:cubicBezTo>
                <a:cubicBezTo>
                  <a:pt x="960377" y="884596"/>
                  <a:pt x="948962" y="893097"/>
                  <a:pt x="931960" y="898441"/>
                </a:cubicBezTo>
                <a:cubicBezTo>
                  <a:pt x="914957" y="903784"/>
                  <a:pt x="911800" y="913257"/>
                  <a:pt x="922487" y="926858"/>
                </a:cubicBezTo>
                <a:cubicBezTo>
                  <a:pt x="984667" y="902570"/>
                  <a:pt x="1051946" y="889454"/>
                  <a:pt x="1124326" y="887511"/>
                </a:cubicBezTo>
                <a:cubicBezTo>
                  <a:pt x="1196707" y="885568"/>
                  <a:pt x="1263501" y="896255"/>
                  <a:pt x="1324709" y="919572"/>
                </a:cubicBezTo>
                <a:cubicBezTo>
                  <a:pt x="1350941" y="942889"/>
                  <a:pt x="1371100" y="966692"/>
                  <a:pt x="1385188" y="990981"/>
                </a:cubicBezTo>
                <a:cubicBezTo>
                  <a:pt x="1399276" y="1015269"/>
                  <a:pt x="1402919" y="1043444"/>
                  <a:pt x="1396118" y="1075506"/>
                </a:cubicBezTo>
                <a:cubicBezTo>
                  <a:pt x="1383488" y="1083278"/>
                  <a:pt x="1373772" y="1091293"/>
                  <a:pt x="1366971" y="1099552"/>
                </a:cubicBezTo>
                <a:cubicBezTo>
                  <a:pt x="1360170" y="1107810"/>
                  <a:pt x="1351912" y="1114853"/>
                  <a:pt x="1342196" y="1120683"/>
                </a:cubicBezTo>
                <a:cubicBezTo>
                  <a:pt x="1326652" y="1151772"/>
                  <a:pt x="1305035" y="1178004"/>
                  <a:pt x="1277346" y="1199378"/>
                </a:cubicBezTo>
                <a:lnTo>
                  <a:pt x="1228009" y="1232533"/>
                </a:lnTo>
                <a:lnTo>
                  <a:pt x="810492" y="1232533"/>
                </a:lnTo>
                <a:lnTo>
                  <a:pt x="800072" y="1218323"/>
                </a:lnTo>
                <a:cubicBezTo>
                  <a:pt x="794242" y="1209580"/>
                  <a:pt x="790842" y="1201321"/>
                  <a:pt x="789871" y="1193549"/>
                </a:cubicBezTo>
                <a:cubicBezTo>
                  <a:pt x="782098" y="1188691"/>
                  <a:pt x="777483" y="1180190"/>
                  <a:pt x="776026" y="1168046"/>
                </a:cubicBezTo>
                <a:cubicBezTo>
                  <a:pt x="774568" y="1155901"/>
                  <a:pt x="772625" y="1145700"/>
                  <a:pt x="770196" y="1137442"/>
                </a:cubicBezTo>
                <a:cubicBezTo>
                  <a:pt x="767768" y="1129184"/>
                  <a:pt x="760238" y="1129427"/>
                  <a:pt x="747608" y="1138171"/>
                </a:cubicBezTo>
                <a:cubicBezTo>
                  <a:pt x="732063" y="1143028"/>
                  <a:pt x="720404" y="1140599"/>
                  <a:pt x="712632" y="1130884"/>
                </a:cubicBezTo>
                <a:cubicBezTo>
                  <a:pt x="706803" y="1123597"/>
                  <a:pt x="700154" y="1121502"/>
                  <a:pt x="692685" y="1124599"/>
                </a:cubicBezTo>
                <a:lnTo>
                  <a:pt x="690219" y="1126137"/>
                </a:lnTo>
                <a:lnTo>
                  <a:pt x="690772" y="1122140"/>
                </a:lnTo>
                <a:cubicBezTo>
                  <a:pt x="690772" y="1111453"/>
                  <a:pt x="686400" y="1110967"/>
                  <a:pt x="677656" y="1120683"/>
                </a:cubicBezTo>
                <a:cubicBezTo>
                  <a:pt x="679842" y="1123597"/>
                  <a:pt x="681755" y="1125814"/>
                  <a:pt x="683395" y="1127332"/>
                </a:cubicBezTo>
                <a:lnTo>
                  <a:pt x="685896" y="1128832"/>
                </a:lnTo>
                <a:lnTo>
                  <a:pt x="684943" y="1129427"/>
                </a:lnTo>
                <a:cubicBezTo>
                  <a:pt x="683971" y="1147886"/>
                  <a:pt x="687858" y="1165131"/>
                  <a:pt x="696602" y="1181162"/>
                </a:cubicBezTo>
                <a:cubicBezTo>
                  <a:pt x="705345" y="1197192"/>
                  <a:pt x="712632" y="1213466"/>
                  <a:pt x="718461" y="1229982"/>
                </a:cubicBezTo>
                <a:lnTo>
                  <a:pt x="719041" y="1232533"/>
                </a:lnTo>
                <a:lnTo>
                  <a:pt x="587373" y="1232533"/>
                </a:lnTo>
                <a:lnTo>
                  <a:pt x="585116" y="1170232"/>
                </a:lnTo>
                <a:cubicBezTo>
                  <a:pt x="579773" y="1138171"/>
                  <a:pt x="575158" y="1106595"/>
                  <a:pt x="571272" y="1075506"/>
                </a:cubicBezTo>
                <a:cubicBezTo>
                  <a:pt x="580015" y="1058018"/>
                  <a:pt x="580258" y="1040287"/>
                  <a:pt x="572000" y="1022313"/>
                </a:cubicBezTo>
                <a:cubicBezTo>
                  <a:pt x="563742" y="1004340"/>
                  <a:pt x="560585" y="986123"/>
                  <a:pt x="562528" y="967664"/>
                </a:cubicBezTo>
                <a:cubicBezTo>
                  <a:pt x="558641" y="943375"/>
                  <a:pt x="564957" y="934388"/>
                  <a:pt x="581473" y="940703"/>
                </a:cubicBezTo>
                <a:cubicBezTo>
                  <a:pt x="597989" y="947018"/>
                  <a:pt x="609162" y="956005"/>
                  <a:pt x="614991" y="967664"/>
                </a:cubicBezTo>
                <a:cubicBezTo>
                  <a:pt x="621792" y="981265"/>
                  <a:pt x="630536" y="993895"/>
                  <a:pt x="641223" y="1005554"/>
                </a:cubicBezTo>
                <a:cubicBezTo>
                  <a:pt x="651911" y="1017213"/>
                  <a:pt x="657740" y="1032272"/>
                  <a:pt x="658711" y="1050731"/>
                </a:cubicBezTo>
                <a:cubicBezTo>
                  <a:pt x="673284" y="1062390"/>
                  <a:pt x="681300" y="1065304"/>
                  <a:pt x="682757" y="1059475"/>
                </a:cubicBezTo>
                <a:cubicBezTo>
                  <a:pt x="684214" y="1053646"/>
                  <a:pt x="684700" y="1044416"/>
                  <a:pt x="684214" y="1031786"/>
                </a:cubicBezTo>
                <a:cubicBezTo>
                  <a:pt x="683728" y="1019156"/>
                  <a:pt x="686886" y="1010412"/>
                  <a:pt x="693687" y="1005554"/>
                </a:cubicBezTo>
                <a:cubicBezTo>
                  <a:pt x="689801" y="991952"/>
                  <a:pt x="692472" y="980779"/>
                  <a:pt x="701702" y="972036"/>
                </a:cubicBezTo>
                <a:cubicBezTo>
                  <a:pt x="710932" y="963292"/>
                  <a:pt x="719433" y="956005"/>
                  <a:pt x="727205" y="950176"/>
                </a:cubicBezTo>
                <a:lnTo>
                  <a:pt x="842334" y="840876"/>
                </a:lnTo>
                <a:cubicBezTo>
                  <a:pt x="854964" y="834075"/>
                  <a:pt x="869780" y="826060"/>
                  <a:pt x="886783" y="816830"/>
                </a:cubicBezTo>
                <a:cubicBezTo>
                  <a:pt x="903785" y="807601"/>
                  <a:pt x="909371" y="798128"/>
                  <a:pt x="903542" y="788413"/>
                </a:cubicBezTo>
                <a:cubicBezTo>
                  <a:pt x="870509" y="798128"/>
                  <a:pt x="836990" y="808815"/>
                  <a:pt x="802986" y="820474"/>
                </a:cubicBezTo>
                <a:cubicBezTo>
                  <a:pt x="768982" y="832132"/>
                  <a:pt x="738378" y="847191"/>
                  <a:pt x="711175" y="865651"/>
                </a:cubicBezTo>
                <a:cubicBezTo>
                  <a:pt x="701459" y="881196"/>
                  <a:pt x="687372" y="893583"/>
                  <a:pt x="668912" y="902813"/>
                </a:cubicBezTo>
                <a:cubicBezTo>
                  <a:pt x="650453" y="912042"/>
                  <a:pt x="635394" y="909856"/>
                  <a:pt x="623735" y="896255"/>
                </a:cubicBezTo>
                <a:cubicBezTo>
                  <a:pt x="611105" y="890425"/>
                  <a:pt x="605033" y="881681"/>
                  <a:pt x="605519" y="870023"/>
                </a:cubicBezTo>
                <a:cubicBezTo>
                  <a:pt x="606005" y="858364"/>
                  <a:pt x="606247" y="847677"/>
                  <a:pt x="606247" y="837962"/>
                </a:cubicBezTo>
                <a:cubicBezTo>
                  <a:pt x="606247" y="828246"/>
                  <a:pt x="600418" y="821445"/>
                  <a:pt x="588759" y="817559"/>
                </a:cubicBezTo>
                <a:cubicBezTo>
                  <a:pt x="578072" y="833104"/>
                  <a:pt x="566657" y="847191"/>
                  <a:pt x="554512" y="859822"/>
                </a:cubicBezTo>
                <a:cubicBezTo>
                  <a:pt x="542368" y="872452"/>
                  <a:pt x="532895" y="887511"/>
                  <a:pt x="526095" y="904999"/>
                </a:cubicBezTo>
                <a:cubicBezTo>
                  <a:pt x="515407" y="906942"/>
                  <a:pt x="508121" y="911799"/>
                  <a:pt x="504235" y="919572"/>
                </a:cubicBezTo>
                <a:cubicBezTo>
                  <a:pt x="500349" y="927344"/>
                  <a:pt x="495977" y="935117"/>
                  <a:pt x="491119" y="942889"/>
                </a:cubicBezTo>
                <a:cubicBezTo>
                  <a:pt x="495005" y="967178"/>
                  <a:pt x="488204" y="988066"/>
                  <a:pt x="470716" y="1005554"/>
                </a:cubicBezTo>
                <a:cubicBezTo>
                  <a:pt x="453228" y="1023042"/>
                  <a:pt x="444484" y="1043444"/>
                  <a:pt x="444484" y="1066762"/>
                </a:cubicBezTo>
                <a:cubicBezTo>
                  <a:pt x="426025" y="1075506"/>
                  <a:pt x="414366" y="1090079"/>
                  <a:pt x="409509" y="1110481"/>
                </a:cubicBezTo>
                <a:cubicBezTo>
                  <a:pt x="404651" y="1130884"/>
                  <a:pt x="393964" y="1145457"/>
                  <a:pt x="377448" y="1154201"/>
                </a:cubicBezTo>
                <a:cubicBezTo>
                  <a:pt x="372590" y="1161974"/>
                  <a:pt x="370647" y="1169746"/>
                  <a:pt x="371618" y="1177518"/>
                </a:cubicBezTo>
                <a:cubicBezTo>
                  <a:pt x="372590" y="1185291"/>
                  <a:pt x="366275" y="1192577"/>
                  <a:pt x="352673" y="1199378"/>
                </a:cubicBezTo>
                <a:lnTo>
                  <a:pt x="314607" y="1232533"/>
                </a:lnTo>
                <a:lnTo>
                  <a:pt x="92877" y="1232533"/>
                </a:lnTo>
                <a:lnTo>
                  <a:pt x="90901" y="1223607"/>
                </a:lnTo>
                <a:cubicBezTo>
                  <a:pt x="91265" y="1215956"/>
                  <a:pt x="93755" y="1208608"/>
                  <a:pt x="98370" y="1201564"/>
                </a:cubicBezTo>
                <a:cubicBezTo>
                  <a:pt x="107599" y="1187477"/>
                  <a:pt x="118530" y="1173632"/>
                  <a:pt x="131160" y="1160031"/>
                </a:cubicBezTo>
                <a:cubicBezTo>
                  <a:pt x="133103" y="1147400"/>
                  <a:pt x="138932" y="1137442"/>
                  <a:pt x="148647" y="1130155"/>
                </a:cubicBezTo>
                <a:cubicBezTo>
                  <a:pt x="158363" y="1122869"/>
                  <a:pt x="160792" y="1112425"/>
                  <a:pt x="155934" y="1098823"/>
                </a:cubicBezTo>
                <a:cubicBezTo>
                  <a:pt x="166621" y="1092022"/>
                  <a:pt x="174636" y="1080849"/>
                  <a:pt x="179980" y="1065304"/>
                </a:cubicBezTo>
                <a:cubicBezTo>
                  <a:pt x="181316" y="1061418"/>
                  <a:pt x="182029" y="1058200"/>
                  <a:pt x="182121" y="1055650"/>
                </a:cubicBezTo>
                <a:lnTo>
                  <a:pt x="181207" y="1052413"/>
                </a:lnTo>
                <a:lnTo>
                  <a:pt x="185354" y="1050868"/>
                </a:lnTo>
                <a:cubicBezTo>
                  <a:pt x="187358" y="1049562"/>
                  <a:pt x="189695" y="1047574"/>
                  <a:pt x="192367" y="1044902"/>
                </a:cubicBezTo>
                <a:cubicBezTo>
                  <a:pt x="181680" y="1033243"/>
                  <a:pt x="176337" y="1033000"/>
                  <a:pt x="176337" y="1044173"/>
                </a:cubicBezTo>
                <a:lnTo>
                  <a:pt x="177092" y="1048946"/>
                </a:lnTo>
                <a:lnTo>
                  <a:pt x="175198" y="1048363"/>
                </a:lnTo>
                <a:cubicBezTo>
                  <a:pt x="172800" y="1048484"/>
                  <a:pt x="169779" y="1049274"/>
                  <a:pt x="166135" y="1050731"/>
                </a:cubicBezTo>
                <a:cubicBezTo>
                  <a:pt x="136017" y="1052674"/>
                  <a:pt x="114400" y="1043444"/>
                  <a:pt x="101284" y="1023042"/>
                </a:cubicBezTo>
                <a:cubicBezTo>
                  <a:pt x="88168" y="1002639"/>
                  <a:pt x="80639" y="981265"/>
                  <a:pt x="78696" y="958920"/>
                </a:cubicBezTo>
                <a:cubicBezTo>
                  <a:pt x="73838" y="943375"/>
                  <a:pt x="70195" y="925158"/>
                  <a:pt x="67766" y="904270"/>
                </a:cubicBezTo>
                <a:cubicBezTo>
                  <a:pt x="65337" y="883382"/>
                  <a:pt x="68980" y="867108"/>
                  <a:pt x="78696" y="855450"/>
                </a:cubicBezTo>
                <a:cubicBezTo>
                  <a:pt x="96184" y="826303"/>
                  <a:pt x="111971" y="795699"/>
                  <a:pt x="126059" y="763638"/>
                </a:cubicBezTo>
                <a:cubicBezTo>
                  <a:pt x="140146" y="731577"/>
                  <a:pt x="156420" y="700487"/>
                  <a:pt x="174879" y="670369"/>
                </a:cubicBezTo>
                <a:cubicBezTo>
                  <a:pt x="173908" y="654825"/>
                  <a:pt x="179251" y="640494"/>
                  <a:pt x="190910" y="627378"/>
                </a:cubicBezTo>
                <a:cubicBezTo>
                  <a:pt x="202568" y="614262"/>
                  <a:pt x="203054" y="599446"/>
                  <a:pt x="192367" y="582930"/>
                </a:cubicBezTo>
                <a:cubicBezTo>
                  <a:pt x="170021" y="601389"/>
                  <a:pt x="144275" y="610133"/>
                  <a:pt x="115129" y="609162"/>
                </a:cubicBezTo>
                <a:cubicBezTo>
                  <a:pt x="85982" y="608190"/>
                  <a:pt x="59993" y="600175"/>
                  <a:pt x="37162" y="585116"/>
                </a:cubicBezTo>
                <a:cubicBezTo>
                  <a:pt x="14331" y="570057"/>
                  <a:pt x="1943" y="548926"/>
                  <a:pt x="0" y="521722"/>
                </a:cubicBezTo>
                <a:cubicBezTo>
                  <a:pt x="29147" y="525608"/>
                  <a:pt x="55379" y="523422"/>
                  <a:pt x="78696" y="515164"/>
                </a:cubicBezTo>
                <a:cubicBezTo>
                  <a:pt x="102013" y="506906"/>
                  <a:pt x="125816" y="498891"/>
                  <a:pt x="150105" y="491118"/>
                </a:cubicBezTo>
                <a:cubicBezTo>
                  <a:pt x="167593" y="479460"/>
                  <a:pt x="187024" y="469744"/>
                  <a:pt x="208398" y="461972"/>
                </a:cubicBezTo>
                <a:cubicBezTo>
                  <a:pt x="229772" y="454199"/>
                  <a:pt x="250660" y="445456"/>
                  <a:pt x="271063" y="435740"/>
                </a:cubicBezTo>
                <a:cubicBezTo>
                  <a:pt x="270091" y="423110"/>
                  <a:pt x="278592" y="418009"/>
                  <a:pt x="296566" y="420438"/>
                </a:cubicBezTo>
                <a:cubicBezTo>
                  <a:pt x="314540" y="422867"/>
                  <a:pt x="329356" y="423596"/>
                  <a:pt x="341014" y="422624"/>
                </a:cubicBezTo>
                <a:cubicBezTo>
                  <a:pt x="365303" y="423596"/>
                  <a:pt x="390563" y="425296"/>
                  <a:pt x="416795" y="427725"/>
                </a:cubicBezTo>
                <a:cubicBezTo>
                  <a:pt x="443027" y="430154"/>
                  <a:pt x="456629" y="443998"/>
                  <a:pt x="457600" y="469258"/>
                </a:cubicBezTo>
                <a:cubicBezTo>
                  <a:pt x="469259" y="480917"/>
                  <a:pt x="467559" y="489175"/>
                  <a:pt x="452500" y="494033"/>
                </a:cubicBezTo>
                <a:cubicBezTo>
                  <a:pt x="437441" y="498891"/>
                  <a:pt x="424082" y="502777"/>
                  <a:pt x="412423" y="505692"/>
                </a:cubicBezTo>
                <a:cubicBezTo>
                  <a:pt x="374533" y="543582"/>
                  <a:pt x="345386" y="583658"/>
                  <a:pt x="324984" y="625921"/>
                </a:cubicBezTo>
                <a:cubicBezTo>
                  <a:pt x="304581" y="668183"/>
                  <a:pt x="286608" y="711174"/>
                  <a:pt x="271063" y="754894"/>
                </a:cubicBezTo>
                <a:cubicBezTo>
                  <a:pt x="261347" y="769467"/>
                  <a:pt x="264991" y="779669"/>
                  <a:pt x="281993" y="785498"/>
                </a:cubicBezTo>
                <a:cubicBezTo>
                  <a:pt x="298995" y="791327"/>
                  <a:pt x="313325" y="788898"/>
                  <a:pt x="324984" y="778211"/>
                </a:cubicBezTo>
                <a:cubicBezTo>
                  <a:pt x="355102" y="782098"/>
                  <a:pt x="384491" y="786227"/>
                  <a:pt x="413152" y="790599"/>
                </a:cubicBezTo>
                <a:cubicBezTo>
                  <a:pt x="441812" y="794971"/>
                  <a:pt x="458572" y="811730"/>
                  <a:pt x="463430" y="840876"/>
                </a:cubicBezTo>
                <a:cubicBezTo>
                  <a:pt x="455657" y="858364"/>
                  <a:pt x="445942" y="876581"/>
                  <a:pt x="434283" y="895526"/>
                </a:cubicBezTo>
                <a:cubicBezTo>
                  <a:pt x="422625" y="914471"/>
                  <a:pt x="421167" y="932688"/>
                  <a:pt x="429911" y="950176"/>
                </a:cubicBezTo>
                <a:cubicBezTo>
                  <a:pt x="452257" y="932688"/>
                  <a:pt x="471931" y="914471"/>
                  <a:pt x="488933" y="895526"/>
                </a:cubicBezTo>
                <a:cubicBezTo>
                  <a:pt x="505935" y="876581"/>
                  <a:pt x="524151" y="858364"/>
                  <a:pt x="543582" y="840876"/>
                </a:cubicBezTo>
                <a:cubicBezTo>
                  <a:pt x="557184" y="824360"/>
                  <a:pt x="573701" y="809544"/>
                  <a:pt x="593131" y="796428"/>
                </a:cubicBezTo>
                <a:cubicBezTo>
                  <a:pt x="612562" y="783312"/>
                  <a:pt x="622764" y="765095"/>
                  <a:pt x="623735" y="741778"/>
                </a:cubicBezTo>
                <a:lnTo>
                  <a:pt x="711175" y="695144"/>
                </a:lnTo>
                <a:cubicBezTo>
                  <a:pt x="742264" y="660168"/>
                  <a:pt x="776511" y="629078"/>
                  <a:pt x="813916" y="601875"/>
                </a:cubicBezTo>
                <a:cubicBezTo>
                  <a:pt x="851321" y="574672"/>
                  <a:pt x="884597" y="542611"/>
                  <a:pt x="913743" y="505692"/>
                </a:cubicBezTo>
                <a:cubicBezTo>
                  <a:pt x="904999" y="492090"/>
                  <a:pt x="894069" y="487718"/>
                  <a:pt x="880953" y="492576"/>
                </a:cubicBezTo>
                <a:cubicBezTo>
                  <a:pt x="867837" y="497433"/>
                  <a:pt x="853993" y="504477"/>
                  <a:pt x="839420" y="513707"/>
                </a:cubicBezTo>
                <a:cubicBezTo>
                  <a:pt x="824846" y="522937"/>
                  <a:pt x="811731" y="528037"/>
                  <a:pt x="800072" y="529009"/>
                </a:cubicBezTo>
                <a:lnTo>
                  <a:pt x="664541" y="609162"/>
                </a:lnTo>
                <a:cubicBezTo>
                  <a:pt x="653853" y="632479"/>
                  <a:pt x="637337" y="637337"/>
                  <a:pt x="614991" y="623735"/>
                </a:cubicBezTo>
                <a:cubicBezTo>
                  <a:pt x="592646" y="610133"/>
                  <a:pt x="583902" y="591674"/>
                  <a:pt x="588759" y="568357"/>
                </a:cubicBezTo>
                <a:cubicBezTo>
                  <a:pt x="573215" y="540182"/>
                  <a:pt x="573215" y="512735"/>
                  <a:pt x="588759" y="486018"/>
                </a:cubicBezTo>
                <a:cubicBezTo>
                  <a:pt x="604304" y="459300"/>
                  <a:pt x="621792" y="435254"/>
                  <a:pt x="641223" y="413880"/>
                </a:cubicBezTo>
                <a:cubicBezTo>
                  <a:pt x="647053" y="393478"/>
                  <a:pt x="657497" y="371375"/>
                  <a:pt x="672556" y="347572"/>
                </a:cubicBezTo>
                <a:cubicBezTo>
                  <a:pt x="687615" y="323769"/>
                  <a:pt x="697573" y="298751"/>
                  <a:pt x="702431" y="272520"/>
                </a:cubicBezTo>
                <a:cubicBezTo>
                  <a:pt x="712147" y="264747"/>
                  <a:pt x="715061" y="253331"/>
                  <a:pt x="711175" y="238272"/>
                </a:cubicBezTo>
                <a:cubicBezTo>
                  <a:pt x="707289" y="223213"/>
                  <a:pt x="712632" y="216655"/>
                  <a:pt x="727205" y="218599"/>
                </a:cubicBezTo>
                <a:cubicBezTo>
                  <a:pt x="742750" y="226371"/>
                  <a:pt x="757081" y="238758"/>
                  <a:pt x="770196" y="255760"/>
                </a:cubicBezTo>
                <a:cubicBezTo>
                  <a:pt x="783312" y="272762"/>
                  <a:pt x="784527" y="289036"/>
                  <a:pt x="773840" y="304581"/>
                </a:cubicBezTo>
                <a:cubicBezTo>
                  <a:pt x="782584" y="324012"/>
                  <a:pt x="779183" y="341985"/>
                  <a:pt x="763639" y="358502"/>
                </a:cubicBezTo>
                <a:cubicBezTo>
                  <a:pt x="766553" y="375990"/>
                  <a:pt x="763395" y="392263"/>
                  <a:pt x="754166" y="407322"/>
                </a:cubicBezTo>
                <a:cubicBezTo>
                  <a:pt x="744936" y="422381"/>
                  <a:pt x="744208" y="436712"/>
                  <a:pt x="751980" y="450313"/>
                </a:cubicBezTo>
                <a:cubicBezTo>
                  <a:pt x="785984" y="437683"/>
                  <a:pt x="819017" y="425539"/>
                  <a:pt x="851078" y="413880"/>
                </a:cubicBezTo>
                <a:cubicBezTo>
                  <a:pt x="863708" y="411937"/>
                  <a:pt x="868323" y="406593"/>
                  <a:pt x="864923" y="397850"/>
                </a:cubicBezTo>
                <a:cubicBezTo>
                  <a:pt x="861522" y="389106"/>
                  <a:pt x="868566" y="386677"/>
                  <a:pt x="886054" y="390563"/>
                </a:cubicBezTo>
                <a:cubicBezTo>
                  <a:pt x="897713" y="368217"/>
                  <a:pt x="905242" y="343443"/>
                  <a:pt x="908642" y="316239"/>
                </a:cubicBezTo>
                <a:cubicBezTo>
                  <a:pt x="912043" y="289036"/>
                  <a:pt x="913743" y="261833"/>
                  <a:pt x="913743" y="234629"/>
                </a:cubicBezTo>
                <a:cubicBezTo>
                  <a:pt x="924430" y="216170"/>
                  <a:pt x="928559" y="198682"/>
                  <a:pt x="926130" y="182165"/>
                </a:cubicBezTo>
                <a:cubicBezTo>
                  <a:pt x="923701" y="165649"/>
                  <a:pt x="922487" y="146218"/>
                  <a:pt x="922487" y="123872"/>
                </a:cubicBezTo>
                <a:cubicBezTo>
                  <a:pt x="934145" y="102498"/>
                  <a:pt x="933174" y="81853"/>
                  <a:pt x="919572" y="61936"/>
                </a:cubicBezTo>
                <a:cubicBezTo>
                  <a:pt x="905971" y="42019"/>
                  <a:pt x="894798" y="21374"/>
                  <a:pt x="886054" y="0"/>
                </a:cubicBezTo>
                <a:close/>
                <a:moveTo>
                  <a:pt x="910464" y="778940"/>
                </a:moveTo>
                <a:cubicBezTo>
                  <a:pt x="907792" y="778454"/>
                  <a:pt x="906456" y="780640"/>
                  <a:pt x="906456" y="785498"/>
                </a:cubicBezTo>
                <a:cubicBezTo>
                  <a:pt x="906456" y="795213"/>
                  <a:pt x="911800" y="796185"/>
                  <a:pt x="922487" y="788413"/>
                </a:cubicBezTo>
                <a:cubicBezTo>
                  <a:pt x="917144" y="782583"/>
                  <a:pt x="913136" y="779426"/>
                  <a:pt x="910464" y="778940"/>
                </a:cubicBezTo>
                <a:close/>
                <a:moveTo>
                  <a:pt x="257127" y="914744"/>
                </a:moveTo>
                <a:cubicBezTo>
                  <a:pt x="253787" y="915534"/>
                  <a:pt x="249689" y="917143"/>
                  <a:pt x="244831" y="919572"/>
                </a:cubicBezTo>
                <a:lnTo>
                  <a:pt x="218599" y="926858"/>
                </a:lnTo>
                <a:cubicBezTo>
                  <a:pt x="204026" y="939489"/>
                  <a:pt x="193096" y="956005"/>
                  <a:pt x="185809" y="976408"/>
                </a:cubicBezTo>
                <a:cubicBezTo>
                  <a:pt x="178523" y="996810"/>
                  <a:pt x="183623" y="1013812"/>
                  <a:pt x="201111" y="1027414"/>
                </a:cubicBezTo>
                <a:cubicBezTo>
                  <a:pt x="206940" y="1017698"/>
                  <a:pt x="214956" y="1008226"/>
                  <a:pt x="225157" y="998996"/>
                </a:cubicBezTo>
                <a:cubicBezTo>
                  <a:pt x="235358" y="989766"/>
                  <a:pt x="241916" y="979322"/>
                  <a:pt x="244831" y="967664"/>
                </a:cubicBezTo>
                <a:cubicBezTo>
                  <a:pt x="254546" y="958920"/>
                  <a:pt x="261833" y="946289"/>
                  <a:pt x="266691" y="929773"/>
                </a:cubicBezTo>
                <a:cubicBezTo>
                  <a:pt x="270334" y="917386"/>
                  <a:pt x="267146" y="912376"/>
                  <a:pt x="257127" y="914744"/>
                </a:cubicBezTo>
                <a:close/>
                <a:moveTo>
                  <a:pt x="1221603" y="955458"/>
                </a:moveTo>
                <a:cubicBezTo>
                  <a:pt x="1213102" y="956309"/>
                  <a:pt x="1204237" y="960377"/>
                  <a:pt x="1195007" y="967664"/>
                </a:cubicBezTo>
                <a:cubicBezTo>
                  <a:pt x="1133799" y="962806"/>
                  <a:pt x="1078421" y="970092"/>
                  <a:pt x="1028872" y="989523"/>
                </a:cubicBezTo>
                <a:cubicBezTo>
                  <a:pt x="1007498" y="992438"/>
                  <a:pt x="1000211" y="999239"/>
                  <a:pt x="1007012" y="1009926"/>
                </a:cubicBezTo>
                <a:cubicBezTo>
                  <a:pt x="1013813" y="1020613"/>
                  <a:pt x="1017699" y="1032272"/>
                  <a:pt x="1018671" y="1044902"/>
                </a:cubicBezTo>
                <a:cubicBezTo>
                  <a:pt x="1034216" y="1063361"/>
                  <a:pt x="1041988" y="1085707"/>
                  <a:pt x="1041988" y="1111939"/>
                </a:cubicBezTo>
                <a:cubicBezTo>
                  <a:pt x="1041988" y="1138171"/>
                  <a:pt x="1045874" y="1162459"/>
                  <a:pt x="1053646" y="1184805"/>
                </a:cubicBezTo>
                <a:cubicBezTo>
                  <a:pt x="1090565" y="1158573"/>
                  <a:pt x="1126998" y="1132098"/>
                  <a:pt x="1162946" y="1105381"/>
                </a:cubicBezTo>
                <a:cubicBezTo>
                  <a:pt x="1198893" y="1078663"/>
                  <a:pt x="1227553" y="1045388"/>
                  <a:pt x="1248928" y="1005554"/>
                </a:cubicBezTo>
                <a:cubicBezTo>
                  <a:pt x="1262529" y="988066"/>
                  <a:pt x="1261558" y="973736"/>
                  <a:pt x="1246013" y="962563"/>
                </a:cubicBezTo>
                <a:cubicBezTo>
                  <a:pt x="1238241" y="956976"/>
                  <a:pt x="1230104" y="954608"/>
                  <a:pt x="1221603" y="955458"/>
                </a:cubicBezTo>
                <a:close/>
                <a:moveTo>
                  <a:pt x="903542" y="1044902"/>
                </a:moveTo>
                <a:cubicBezTo>
                  <a:pt x="896741" y="1049759"/>
                  <a:pt x="889454" y="1050974"/>
                  <a:pt x="881682" y="1048545"/>
                </a:cubicBezTo>
                <a:cubicBezTo>
                  <a:pt x="873910" y="1046116"/>
                  <a:pt x="867109" y="1046845"/>
                  <a:pt x="861279" y="1050731"/>
                </a:cubicBezTo>
                <a:lnTo>
                  <a:pt x="826304" y="1075506"/>
                </a:lnTo>
                <a:cubicBezTo>
                  <a:pt x="832133" y="1096880"/>
                  <a:pt x="837719" y="1118497"/>
                  <a:pt x="843063" y="1140357"/>
                </a:cubicBezTo>
                <a:cubicBezTo>
                  <a:pt x="848407" y="1162216"/>
                  <a:pt x="860308" y="1181890"/>
                  <a:pt x="878767" y="1199378"/>
                </a:cubicBezTo>
                <a:cubicBezTo>
                  <a:pt x="876824" y="1217838"/>
                  <a:pt x="882168" y="1224396"/>
                  <a:pt x="894798" y="1219052"/>
                </a:cubicBezTo>
                <a:cubicBezTo>
                  <a:pt x="907428" y="1213709"/>
                  <a:pt x="913743" y="1205208"/>
                  <a:pt x="913743" y="1193549"/>
                </a:cubicBezTo>
                <a:cubicBezTo>
                  <a:pt x="908886" y="1166346"/>
                  <a:pt x="910585" y="1139871"/>
                  <a:pt x="918844" y="1114125"/>
                </a:cubicBezTo>
                <a:cubicBezTo>
                  <a:pt x="927102" y="1088379"/>
                  <a:pt x="922001" y="1065304"/>
                  <a:pt x="903542" y="1044902"/>
                </a:cubicBezTo>
                <a:close/>
                <a:moveTo>
                  <a:pt x="676563" y="1068401"/>
                </a:moveTo>
                <a:cubicBezTo>
                  <a:pt x="673892" y="1068280"/>
                  <a:pt x="669884" y="1070648"/>
                  <a:pt x="664541" y="1075506"/>
                </a:cubicBezTo>
                <a:cubicBezTo>
                  <a:pt x="675228" y="1086193"/>
                  <a:pt x="680571" y="1086436"/>
                  <a:pt x="680571" y="1076234"/>
                </a:cubicBezTo>
                <a:cubicBezTo>
                  <a:pt x="680571" y="1071134"/>
                  <a:pt x="679235" y="1068523"/>
                  <a:pt x="676563" y="10684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>
            <a:off x="6779645" y="5666272"/>
            <a:ext cx="1228182" cy="1191728"/>
          </a:xfrm>
          <a:custGeom>
            <a:avLst/>
            <a:gdLst/>
            <a:ahLst/>
            <a:cxnLst/>
            <a:rect l="l" t="t" r="r" b="b"/>
            <a:pathLst>
              <a:path w="1228182" h="1191728">
                <a:moveTo>
                  <a:pt x="676342" y="0"/>
                </a:moveTo>
                <a:lnTo>
                  <a:pt x="693830" y="8744"/>
                </a:lnTo>
                <a:cubicBezTo>
                  <a:pt x="756980" y="4858"/>
                  <a:pt x="820617" y="5586"/>
                  <a:pt x="884739" y="10930"/>
                </a:cubicBezTo>
                <a:cubicBezTo>
                  <a:pt x="948862" y="16273"/>
                  <a:pt x="998896" y="45177"/>
                  <a:pt x="1034844" y="97641"/>
                </a:cubicBezTo>
                <a:cubicBezTo>
                  <a:pt x="1045531" y="112214"/>
                  <a:pt x="1045774" y="127516"/>
                  <a:pt x="1035572" y="143546"/>
                </a:cubicBezTo>
                <a:cubicBezTo>
                  <a:pt x="1025371" y="159577"/>
                  <a:pt x="1022699" y="175365"/>
                  <a:pt x="1027557" y="190909"/>
                </a:cubicBezTo>
                <a:cubicBezTo>
                  <a:pt x="1013955" y="207426"/>
                  <a:pt x="1004240" y="224671"/>
                  <a:pt x="998410" y="242645"/>
                </a:cubicBezTo>
                <a:cubicBezTo>
                  <a:pt x="992581" y="260618"/>
                  <a:pt x="984323" y="278835"/>
                  <a:pt x="973636" y="297294"/>
                </a:cubicBezTo>
                <a:cubicBezTo>
                  <a:pt x="953233" y="325469"/>
                  <a:pt x="936474" y="356073"/>
                  <a:pt x="923359" y="389106"/>
                </a:cubicBezTo>
                <a:cubicBezTo>
                  <a:pt x="910242" y="422138"/>
                  <a:pt x="889597" y="452256"/>
                  <a:pt x="861422" y="479460"/>
                </a:cubicBezTo>
                <a:cubicBezTo>
                  <a:pt x="850734" y="505692"/>
                  <a:pt x="833733" y="527552"/>
                  <a:pt x="810415" y="545039"/>
                </a:cubicBezTo>
                <a:cubicBezTo>
                  <a:pt x="787098" y="562527"/>
                  <a:pt x="758923" y="567385"/>
                  <a:pt x="725891" y="559613"/>
                </a:cubicBezTo>
                <a:cubicBezTo>
                  <a:pt x="707432" y="538239"/>
                  <a:pt x="685814" y="533138"/>
                  <a:pt x="661040" y="544311"/>
                </a:cubicBezTo>
                <a:cubicBezTo>
                  <a:pt x="636265" y="555484"/>
                  <a:pt x="615620" y="568357"/>
                  <a:pt x="599103" y="582930"/>
                </a:cubicBezTo>
                <a:cubicBezTo>
                  <a:pt x="599103" y="595560"/>
                  <a:pt x="590360" y="606490"/>
                  <a:pt x="572872" y="615720"/>
                </a:cubicBezTo>
                <a:cubicBezTo>
                  <a:pt x="555384" y="624949"/>
                  <a:pt x="552469" y="636365"/>
                  <a:pt x="564128" y="649967"/>
                </a:cubicBezTo>
                <a:cubicBezTo>
                  <a:pt x="648653" y="651910"/>
                  <a:pt x="732691" y="655067"/>
                  <a:pt x="816245" y="659439"/>
                </a:cubicBezTo>
                <a:cubicBezTo>
                  <a:pt x="899798" y="663811"/>
                  <a:pt x="978494" y="679113"/>
                  <a:pt x="1052331" y="705345"/>
                </a:cubicBezTo>
                <a:cubicBezTo>
                  <a:pt x="1076620" y="722833"/>
                  <a:pt x="1105038" y="735220"/>
                  <a:pt x="1137585" y="742507"/>
                </a:cubicBezTo>
                <a:cubicBezTo>
                  <a:pt x="1170132" y="749794"/>
                  <a:pt x="1194178" y="766067"/>
                  <a:pt x="1209722" y="791327"/>
                </a:cubicBezTo>
                <a:cubicBezTo>
                  <a:pt x="1228182" y="807844"/>
                  <a:pt x="1232797" y="822903"/>
                  <a:pt x="1223567" y="836504"/>
                </a:cubicBezTo>
                <a:cubicBezTo>
                  <a:pt x="1214337" y="850106"/>
                  <a:pt x="1199279" y="859579"/>
                  <a:pt x="1178390" y="864922"/>
                </a:cubicBezTo>
                <a:cubicBezTo>
                  <a:pt x="1157502" y="870266"/>
                  <a:pt x="1139285" y="867108"/>
                  <a:pt x="1123740" y="855450"/>
                </a:cubicBezTo>
                <a:cubicBezTo>
                  <a:pt x="1101395" y="851563"/>
                  <a:pt x="1083421" y="844277"/>
                  <a:pt x="1069819" y="833590"/>
                </a:cubicBezTo>
                <a:cubicBezTo>
                  <a:pt x="1056217" y="822903"/>
                  <a:pt x="1039701" y="814159"/>
                  <a:pt x="1020271" y="807358"/>
                </a:cubicBezTo>
                <a:cubicBezTo>
                  <a:pt x="1000839" y="793756"/>
                  <a:pt x="979952" y="784769"/>
                  <a:pt x="957605" y="780397"/>
                </a:cubicBezTo>
                <a:cubicBezTo>
                  <a:pt x="935260" y="776025"/>
                  <a:pt x="914857" y="769953"/>
                  <a:pt x="896398" y="762181"/>
                </a:cubicBezTo>
                <a:cubicBezTo>
                  <a:pt x="824503" y="761209"/>
                  <a:pt x="757223" y="753923"/>
                  <a:pt x="694558" y="740321"/>
                </a:cubicBezTo>
                <a:cubicBezTo>
                  <a:pt x="631893" y="726719"/>
                  <a:pt x="568013" y="715061"/>
                  <a:pt x="502920" y="705345"/>
                </a:cubicBezTo>
                <a:cubicBezTo>
                  <a:pt x="492233" y="693687"/>
                  <a:pt x="482031" y="694415"/>
                  <a:pt x="472316" y="707531"/>
                </a:cubicBezTo>
                <a:cubicBezTo>
                  <a:pt x="462601" y="720647"/>
                  <a:pt x="451913" y="728177"/>
                  <a:pt x="440255" y="730120"/>
                </a:cubicBezTo>
                <a:cubicBezTo>
                  <a:pt x="434426" y="742750"/>
                  <a:pt x="423982" y="755380"/>
                  <a:pt x="408922" y="768010"/>
                </a:cubicBezTo>
                <a:cubicBezTo>
                  <a:pt x="393864" y="780640"/>
                  <a:pt x="389735" y="793756"/>
                  <a:pt x="396535" y="807358"/>
                </a:cubicBezTo>
                <a:cubicBezTo>
                  <a:pt x="418881" y="805415"/>
                  <a:pt x="433211" y="812216"/>
                  <a:pt x="439526" y="827760"/>
                </a:cubicBezTo>
                <a:cubicBezTo>
                  <a:pt x="445842" y="843305"/>
                  <a:pt x="451913" y="858850"/>
                  <a:pt x="457743" y="874395"/>
                </a:cubicBezTo>
                <a:cubicBezTo>
                  <a:pt x="453857" y="887025"/>
                  <a:pt x="453371" y="900627"/>
                  <a:pt x="456286" y="915200"/>
                </a:cubicBezTo>
                <a:cubicBezTo>
                  <a:pt x="459200" y="929773"/>
                  <a:pt x="456772" y="945318"/>
                  <a:pt x="448999" y="961834"/>
                </a:cubicBezTo>
                <a:cubicBezTo>
                  <a:pt x="448999" y="982237"/>
                  <a:pt x="454828" y="986366"/>
                  <a:pt x="466487" y="974222"/>
                </a:cubicBezTo>
                <a:cubicBezTo>
                  <a:pt x="478146" y="962077"/>
                  <a:pt x="490290" y="951633"/>
                  <a:pt x="502920" y="942889"/>
                </a:cubicBezTo>
                <a:cubicBezTo>
                  <a:pt x="518465" y="924430"/>
                  <a:pt x="527694" y="924187"/>
                  <a:pt x="530609" y="942160"/>
                </a:cubicBezTo>
                <a:cubicBezTo>
                  <a:pt x="533524" y="960134"/>
                  <a:pt x="529638" y="974950"/>
                  <a:pt x="518951" y="986609"/>
                </a:cubicBezTo>
                <a:cubicBezTo>
                  <a:pt x="523808" y="1007011"/>
                  <a:pt x="520651" y="1025471"/>
                  <a:pt x="509478" y="1041987"/>
                </a:cubicBezTo>
                <a:cubicBezTo>
                  <a:pt x="498305" y="1058504"/>
                  <a:pt x="492719" y="1077449"/>
                  <a:pt x="492719" y="1098823"/>
                </a:cubicBezTo>
                <a:cubicBezTo>
                  <a:pt x="471345" y="1121169"/>
                  <a:pt x="453371" y="1144971"/>
                  <a:pt x="438798" y="1170232"/>
                </a:cubicBezTo>
                <a:lnTo>
                  <a:pt x="431052" y="1191728"/>
                </a:lnTo>
                <a:lnTo>
                  <a:pt x="306633" y="1191728"/>
                </a:lnTo>
                <a:lnTo>
                  <a:pt x="284321" y="1120683"/>
                </a:lnTo>
                <a:cubicBezTo>
                  <a:pt x="293065" y="1050731"/>
                  <a:pt x="310067" y="984180"/>
                  <a:pt x="335328" y="921029"/>
                </a:cubicBezTo>
                <a:cubicBezTo>
                  <a:pt x="349901" y="910342"/>
                  <a:pt x="355973" y="895040"/>
                  <a:pt x="353544" y="875123"/>
                </a:cubicBezTo>
                <a:cubicBezTo>
                  <a:pt x="351116" y="855207"/>
                  <a:pt x="338729" y="851563"/>
                  <a:pt x="316382" y="864194"/>
                </a:cubicBezTo>
                <a:cubicBezTo>
                  <a:pt x="307639" y="886539"/>
                  <a:pt x="293065" y="905242"/>
                  <a:pt x="272663" y="920301"/>
                </a:cubicBezTo>
                <a:cubicBezTo>
                  <a:pt x="252260" y="935360"/>
                  <a:pt x="231858" y="951633"/>
                  <a:pt x="211455" y="969121"/>
                </a:cubicBezTo>
                <a:cubicBezTo>
                  <a:pt x="203682" y="993410"/>
                  <a:pt x="189353" y="1016727"/>
                  <a:pt x="168464" y="1039073"/>
                </a:cubicBezTo>
                <a:cubicBezTo>
                  <a:pt x="147576" y="1061418"/>
                  <a:pt x="121587" y="1075506"/>
                  <a:pt x="90497" y="1081335"/>
                </a:cubicBezTo>
                <a:cubicBezTo>
                  <a:pt x="71066" y="1090079"/>
                  <a:pt x="53578" y="1087650"/>
                  <a:pt x="38033" y="1074048"/>
                </a:cubicBezTo>
                <a:cubicBezTo>
                  <a:pt x="22489" y="1060447"/>
                  <a:pt x="14230" y="1043930"/>
                  <a:pt x="13259" y="1024499"/>
                </a:cubicBezTo>
                <a:cubicBezTo>
                  <a:pt x="8401" y="1008954"/>
                  <a:pt x="4272" y="990252"/>
                  <a:pt x="872" y="968392"/>
                </a:cubicBezTo>
                <a:cubicBezTo>
                  <a:pt x="-2529" y="946532"/>
                  <a:pt x="4029" y="930745"/>
                  <a:pt x="20546" y="921029"/>
                </a:cubicBezTo>
                <a:cubicBezTo>
                  <a:pt x="24431" y="933659"/>
                  <a:pt x="30018" y="938274"/>
                  <a:pt x="37304" y="934874"/>
                </a:cubicBezTo>
                <a:cubicBezTo>
                  <a:pt x="44591" y="931473"/>
                  <a:pt x="53092" y="925401"/>
                  <a:pt x="62808" y="916657"/>
                </a:cubicBezTo>
                <a:cubicBezTo>
                  <a:pt x="72523" y="907913"/>
                  <a:pt x="81753" y="903541"/>
                  <a:pt x="90497" y="903541"/>
                </a:cubicBezTo>
                <a:cubicBezTo>
                  <a:pt x="110899" y="877309"/>
                  <a:pt x="134703" y="853749"/>
                  <a:pt x="161906" y="832861"/>
                </a:cubicBezTo>
                <a:cubicBezTo>
                  <a:pt x="189109" y="811973"/>
                  <a:pt x="211455" y="790842"/>
                  <a:pt x="228943" y="769467"/>
                </a:cubicBezTo>
                <a:cubicBezTo>
                  <a:pt x="245459" y="751008"/>
                  <a:pt x="264162" y="732792"/>
                  <a:pt x="285050" y="714818"/>
                </a:cubicBezTo>
                <a:cubicBezTo>
                  <a:pt x="305939" y="696844"/>
                  <a:pt x="325126" y="677656"/>
                  <a:pt x="342614" y="657254"/>
                </a:cubicBezTo>
                <a:cubicBezTo>
                  <a:pt x="352329" y="644623"/>
                  <a:pt x="363746" y="633693"/>
                  <a:pt x="376862" y="624464"/>
                </a:cubicBezTo>
                <a:cubicBezTo>
                  <a:pt x="389977" y="615234"/>
                  <a:pt x="390706" y="604304"/>
                  <a:pt x="379048" y="591674"/>
                </a:cubicBezTo>
                <a:cubicBezTo>
                  <a:pt x="344072" y="580987"/>
                  <a:pt x="312496" y="565442"/>
                  <a:pt x="284321" y="545039"/>
                </a:cubicBezTo>
                <a:lnTo>
                  <a:pt x="195424" y="383276"/>
                </a:lnTo>
                <a:cubicBezTo>
                  <a:pt x="203197" y="369675"/>
                  <a:pt x="206597" y="357045"/>
                  <a:pt x="205626" y="345386"/>
                </a:cubicBezTo>
                <a:cubicBezTo>
                  <a:pt x="204654" y="333727"/>
                  <a:pt x="204168" y="320126"/>
                  <a:pt x="204168" y="304581"/>
                </a:cubicBezTo>
                <a:cubicBezTo>
                  <a:pt x="193481" y="298751"/>
                  <a:pt x="191781" y="291951"/>
                  <a:pt x="199068" y="284178"/>
                </a:cubicBezTo>
                <a:cubicBezTo>
                  <a:pt x="206355" y="276406"/>
                  <a:pt x="205140" y="269605"/>
                  <a:pt x="195424" y="263776"/>
                </a:cubicBezTo>
                <a:cubicBezTo>
                  <a:pt x="205140" y="258918"/>
                  <a:pt x="206355" y="252603"/>
                  <a:pt x="199068" y="244831"/>
                </a:cubicBezTo>
                <a:cubicBezTo>
                  <a:pt x="191781" y="237058"/>
                  <a:pt x="193481" y="229771"/>
                  <a:pt x="204168" y="222971"/>
                </a:cubicBezTo>
                <a:cubicBezTo>
                  <a:pt x="202225" y="203540"/>
                  <a:pt x="199310" y="188481"/>
                  <a:pt x="195424" y="177794"/>
                </a:cubicBezTo>
                <a:cubicBezTo>
                  <a:pt x="194453" y="146704"/>
                  <a:pt x="195182" y="118286"/>
                  <a:pt x="197610" y="92540"/>
                </a:cubicBezTo>
                <a:cubicBezTo>
                  <a:pt x="200039" y="66794"/>
                  <a:pt x="199310" y="41291"/>
                  <a:pt x="195424" y="16030"/>
                </a:cubicBezTo>
                <a:cubicBezTo>
                  <a:pt x="221656" y="14087"/>
                  <a:pt x="244974" y="20160"/>
                  <a:pt x="265376" y="34247"/>
                </a:cubicBezTo>
                <a:cubicBezTo>
                  <a:pt x="285779" y="48335"/>
                  <a:pt x="300352" y="66551"/>
                  <a:pt x="309096" y="88897"/>
                </a:cubicBezTo>
                <a:cubicBezTo>
                  <a:pt x="347958" y="82096"/>
                  <a:pt x="384634" y="70437"/>
                  <a:pt x="419124" y="53921"/>
                </a:cubicBezTo>
                <a:cubicBezTo>
                  <a:pt x="453613" y="37405"/>
                  <a:pt x="489804" y="26718"/>
                  <a:pt x="527694" y="21860"/>
                </a:cubicBezTo>
                <a:cubicBezTo>
                  <a:pt x="550041" y="14087"/>
                  <a:pt x="574086" y="10201"/>
                  <a:pt x="599832" y="10201"/>
                </a:cubicBezTo>
                <a:cubicBezTo>
                  <a:pt x="625578" y="10201"/>
                  <a:pt x="651081" y="6801"/>
                  <a:pt x="676342" y="0"/>
                </a:cubicBezTo>
                <a:close/>
                <a:moveTo>
                  <a:pt x="770339" y="55743"/>
                </a:moveTo>
                <a:cubicBezTo>
                  <a:pt x="759652" y="56471"/>
                  <a:pt x="749208" y="59750"/>
                  <a:pt x="739006" y="65580"/>
                </a:cubicBezTo>
                <a:lnTo>
                  <a:pt x="638451" y="65580"/>
                </a:lnTo>
                <a:cubicBezTo>
                  <a:pt x="614163" y="61693"/>
                  <a:pt x="602018" y="68008"/>
                  <a:pt x="602018" y="84525"/>
                </a:cubicBezTo>
                <a:cubicBezTo>
                  <a:pt x="602018" y="101041"/>
                  <a:pt x="608819" y="115129"/>
                  <a:pt x="622420" y="126787"/>
                </a:cubicBezTo>
                <a:cubicBezTo>
                  <a:pt x="629221" y="152047"/>
                  <a:pt x="645981" y="168321"/>
                  <a:pt x="672698" y="175608"/>
                </a:cubicBezTo>
                <a:cubicBezTo>
                  <a:pt x="699416" y="182894"/>
                  <a:pt x="723947" y="191395"/>
                  <a:pt x="746293" y="201111"/>
                </a:cubicBezTo>
                <a:cubicBezTo>
                  <a:pt x="766696" y="197225"/>
                  <a:pt x="779811" y="202568"/>
                  <a:pt x="785641" y="217141"/>
                </a:cubicBezTo>
                <a:cubicBezTo>
                  <a:pt x="791471" y="231715"/>
                  <a:pt x="787098" y="244831"/>
                  <a:pt x="772525" y="256489"/>
                </a:cubicBezTo>
                <a:cubicBezTo>
                  <a:pt x="760867" y="273977"/>
                  <a:pt x="745079" y="287822"/>
                  <a:pt x="725162" y="298023"/>
                </a:cubicBezTo>
                <a:cubicBezTo>
                  <a:pt x="705246" y="308224"/>
                  <a:pt x="686057" y="320611"/>
                  <a:pt x="667598" y="335185"/>
                </a:cubicBezTo>
                <a:cubicBezTo>
                  <a:pt x="679257" y="350730"/>
                  <a:pt x="680956" y="366760"/>
                  <a:pt x="672698" y="383276"/>
                </a:cubicBezTo>
                <a:cubicBezTo>
                  <a:pt x="664441" y="399793"/>
                  <a:pt x="660311" y="416309"/>
                  <a:pt x="660311" y="432825"/>
                </a:cubicBezTo>
                <a:cubicBezTo>
                  <a:pt x="675856" y="441569"/>
                  <a:pt x="688243" y="440841"/>
                  <a:pt x="697473" y="430639"/>
                </a:cubicBezTo>
                <a:cubicBezTo>
                  <a:pt x="706703" y="420438"/>
                  <a:pt x="713989" y="407808"/>
                  <a:pt x="719333" y="392749"/>
                </a:cubicBezTo>
                <a:cubicBezTo>
                  <a:pt x="724676" y="377690"/>
                  <a:pt x="733663" y="366274"/>
                  <a:pt x="746293" y="358502"/>
                </a:cubicBezTo>
                <a:cubicBezTo>
                  <a:pt x="740464" y="342957"/>
                  <a:pt x="744836" y="329841"/>
                  <a:pt x="759409" y="319154"/>
                </a:cubicBezTo>
                <a:cubicBezTo>
                  <a:pt x="773982" y="308467"/>
                  <a:pt x="778355" y="297780"/>
                  <a:pt x="772525" y="287093"/>
                </a:cubicBezTo>
                <a:cubicBezTo>
                  <a:pt x="791956" y="271548"/>
                  <a:pt x="804586" y="253332"/>
                  <a:pt x="810415" y="232443"/>
                </a:cubicBezTo>
                <a:cubicBezTo>
                  <a:pt x="816245" y="211555"/>
                  <a:pt x="827417" y="193338"/>
                  <a:pt x="843934" y="177794"/>
                </a:cubicBezTo>
                <a:cubicBezTo>
                  <a:pt x="843934" y="156419"/>
                  <a:pt x="849278" y="137474"/>
                  <a:pt x="859965" y="120958"/>
                </a:cubicBezTo>
                <a:cubicBezTo>
                  <a:pt x="870652" y="104442"/>
                  <a:pt x="873567" y="87925"/>
                  <a:pt x="868708" y="71409"/>
                </a:cubicBezTo>
                <a:cubicBezTo>
                  <a:pt x="847335" y="73352"/>
                  <a:pt x="825475" y="69952"/>
                  <a:pt x="803129" y="61208"/>
                </a:cubicBezTo>
                <a:cubicBezTo>
                  <a:pt x="791956" y="56836"/>
                  <a:pt x="781026" y="55014"/>
                  <a:pt x="770339" y="55743"/>
                </a:cubicBezTo>
                <a:close/>
                <a:moveTo>
                  <a:pt x="532431" y="91265"/>
                </a:moveTo>
                <a:cubicBezTo>
                  <a:pt x="526844" y="91143"/>
                  <a:pt x="519436" y="93269"/>
                  <a:pt x="510206" y="97641"/>
                </a:cubicBezTo>
                <a:cubicBezTo>
                  <a:pt x="489804" y="97641"/>
                  <a:pt x="471587" y="101770"/>
                  <a:pt x="455557" y="110028"/>
                </a:cubicBezTo>
                <a:cubicBezTo>
                  <a:pt x="439526" y="118286"/>
                  <a:pt x="422281" y="123873"/>
                  <a:pt x="403822" y="126787"/>
                </a:cubicBezTo>
                <a:cubicBezTo>
                  <a:pt x="392163" y="134560"/>
                  <a:pt x="377833" y="139174"/>
                  <a:pt x="360831" y="140632"/>
                </a:cubicBezTo>
                <a:cubicBezTo>
                  <a:pt x="343829" y="142089"/>
                  <a:pt x="329012" y="148161"/>
                  <a:pt x="316382" y="158848"/>
                </a:cubicBezTo>
                <a:cubicBezTo>
                  <a:pt x="324155" y="171479"/>
                  <a:pt x="327555" y="184351"/>
                  <a:pt x="326584" y="197467"/>
                </a:cubicBezTo>
                <a:cubicBezTo>
                  <a:pt x="325612" y="210583"/>
                  <a:pt x="328527" y="222485"/>
                  <a:pt x="335328" y="233172"/>
                </a:cubicBezTo>
                <a:cubicBezTo>
                  <a:pt x="339213" y="245802"/>
                  <a:pt x="340914" y="257218"/>
                  <a:pt x="340428" y="267419"/>
                </a:cubicBezTo>
                <a:cubicBezTo>
                  <a:pt x="339942" y="277620"/>
                  <a:pt x="346500" y="287579"/>
                  <a:pt x="360102" y="297294"/>
                </a:cubicBezTo>
                <a:cubicBezTo>
                  <a:pt x="388277" y="298266"/>
                  <a:pt x="413780" y="294865"/>
                  <a:pt x="436611" y="287093"/>
                </a:cubicBezTo>
                <a:cubicBezTo>
                  <a:pt x="459443" y="279321"/>
                  <a:pt x="481546" y="271548"/>
                  <a:pt x="502920" y="263776"/>
                </a:cubicBezTo>
                <a:cubicBezTo>
                  <a:pt x="521379" y="257946"/>
                  <a:pt x="532309" y="247016"/>
                  <a:pt x="535710" y="230986"/>
                </a:cubicBezTo>
                <a:cubicBezTo>
                  <a:pt x="539110" y="214955"/>
                  <a:pt x="542754" y="199168"/>
                  <a:pt x="546640" y="183623"/>
                </a:cubicBezTo>
                <a:cubicBezTo>
                  <a:pt x="543725" y="171964"/>
                  <a:pt x="543482" y="157148"/>
                  <a:pt x="545911" y="139174"/>
                </a:cubicBezTo>
                <a:cubicBezTo>
                  <a:pt x="548340" y="121201"/>
                  <a:pt x="547611" y="107599"/>
                  <a:pt x="543725" y="98369"/>
                </a:cubicBezTo>
                <a:cubicBezTo>
                  <a:pt x="541782" y="93754"/>
                  <a:pt x="538018" y="91386"/>
                  <a:pt x="532431" y="91265"/>
                </a:cubicBezTo>
                <a:close/>
                <a:moveTo>
                  <a:pt x="379594" y="353219"/>
                </a:moveTo>
                <a:cubicBezTo>
                  <a:pt x="372914" y="352855"/>
                  <a:pt x="366417" y="354616"/>
                  <a:pt x="360102" y="358502"/>
                </a:cubicBezTo>
                <a:lnTo>
                  <a:pt x="370303" y="374532"/>
                </a:lnTo>
                <a:cubicBezTo>
                  <a:pt x="367389" y="396878"/>
                  <a:pt x="369575" y="416795"/>
                  <a:pt x="376862" y="434283"/>
                </a:cubicBezTo>
                <a:cubicBezTo>
                  <a:pt x="384148" y="451771"/>
                  <a:pt x="390706" y="469744"/>
                  <a:pt x="396535" y="488204"/>
                </a:cubicBezTo>
                <a:cubicBezTo>
                  <a:pt x="423738" y="497919"/>
                  <a:pt x="449485" y="493547"/>
                  <a:pt x="473774" y="475088"/>
                </a:cubicBezTo>
                <a:cubicBezTo>
                  <a:pt x="498062" y="456628"/>
                  <a:pt x="510206" y="434283"/>
                  <a:pt x="510206" y="408051"/>
                </a:cubicBezTo>
                <a:cubicBezTo>
                  <a:pt x="521865" y="388620"/>
                  <a:pt x="517493" y="375747"/>
                  <a:pt x="497091" y="369432"/>
                </a:cubicBezTo>
                <a:cubicBezTo>
                  <a:pt x="476688" y="363117"/>
                  <a:pt x="457743" y="359473"/>
                  <a:pt x="440255" y="358502"/>
                </a:cubicBezTo>
                <a:cubicBezTo>
                  <a:pt x="427625" y="369189"/>
                  <a:pt x="414266" y="369918"/>
                  <a:pt x="400179" y="360688"/>
                </a:cubicBezTo>
                <a:cubicBezTo>
                  <a:pt x="393135" y="356073"/>
                  <a:pt x="386273" y="353583"/>
                  <a:pt x="379594" y="353219"/>
                </a:cubicBezTo>
                <a:close/>
                <a:moveTo>
                  <a:pt x="450092" y="977501"/>
                </a:moveTo>
                <a:cubicBezTo>
                  <a:pt x="447906" y="977743"/>
                  <a:pt x="444627" y="980780"/>
                  <a:pt x="440255" y="986609"/>
                </a:cubicBezTo>
                <a:cubicBezTo>
                  <a:pt x="448999" y="996324"/>
                  <a:pt x="453371" y="995839"/>
                  <a:pt x="453371" y="985152"/>
                </a:cubicBezTo>
                <a:cubicBezTo>
                  <a:pt x="453371" y="979808"/>
                  <a:pt x="452278" y="977258"/>
                  <a:pt x="450092" y="9775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>
            <a:off x="9636494" y="5674878"/>
            <a:ext cx="594239" cy="1183123"/>
          </a:xfrm>
          <a:custGeom>
            <a:avLst/>
            <a:gdLst/>
            <a:ahLst/>
            <a:cxnLst/>
            <a:rect l="l" t="t" r="r" b="b"/>
            <a:pathLst>
              <a:path w="594239" h="1183123">
                <a:moveTo>
                  <a:pt x="296945" y="139"/>
                </a:moveTo>
                <a:cubicBezTo>
                  <a:pt x="313462" y="-833"/>
                  <a:pt x="326578" y="3296"/>
                  <a:pt x="336293" y="12526"/>
                </a:cubicBezTo>
                <a:cubicBezTo>
                  <a:pt x="346008" y="21756"/>
                  <a:pt x="357667" y="27342"/>
                  <a:pt x="371269" y="29285"/>
                </a:cubicBezTo>
                <a:cubicBezTo>
                  <a:pt x="383899" y="35115"/>
                  <a:pt x="398715" y="40701"/>
                  <a:pt x="415717" y="46045"/>
                </a:cubicBezTo>
                <a:cubicBezTo>
                  <a:pt x="432719" y="51388"/>
                  <a:pt x="441706" y="62804"/>
                  <a:pt x="442678" y="80292"/>
                </a:cubicBezTo>
                <a:cubicBezTo>
                  <a:pt x="463080" y="92922"/>
                  <a:pt x="476196" y="109438"/>
                  <a:pt x="482025" y="129841"/>
                </a:cubicBezTo>
                <a:cubicBezTo>
                  <a:pt x="487854" y="150243"/>
                  <a:pt x="485426" y="170646"/>
                  <a:pt x="474738" y="191048"/>
                </a:cubicBezTo>
                <a:cubicBezTo>
                  <a:pt x="466966" y="207565"/>
                  <a:pt x="461865" y="226024"/>
                  <a:pt x="459436" y="246427"/>
                </a:cubicBezTo>
                <a:cubicBezTo>
                  <a:pt x="457008" y="266829"/>
                  <a:pt x="459194" y="286260"/>
                  <a:pt x="465995" y="304720"/>
                </a:cubicBezTo>
                <a:cubicBezTo>
                  <a:pt x="464051" y="324151"/>
                  <a:pt x="469881" y="336295"/>
                  <a:pt x="483483" y="341153"/>
                </a:cubicBezTo>
                <a:cubicBezTo>
                  <a:pt x="497085" y="346011"/>
                  <a:pt x="511900" y="350383"/>
                  <a:pt x="527931" y="354269"/>
                </a:cubicBezTo>
                <a:cubicBezTo>
                  <a:pt x="543962" y="358155"/>
                  <a:pt x="555863" y="365442"/>
                  <a:pt x="563635" y="376129"/>
                </a:cubicBezTo>
                <a:cubicBezTo>
                  <a:pt x="584038" y="376129"/>
                  <a:pt x="594239" y="387059"/>
                  <a:pt x="594239" y="408919"/>
                </a:cubicBezTo>
                <a:cubicBezTo>
                  <a:pt x="594239" y="430778"/>
                  <a:pt x="584038" y="443651"/>
                  <a:pt x="563635" y="447538"/>
                </a:cubicBezTo>
                <a:cubicBezTo>
                  <a:pt x="553920" y="459196"/>
                  <a:pt x="543719" y="461382"/>
                  <a:pt x="533031" y="454096"/>
                </a:cubicBezTo>
                <a:cubicBezTo>
                  <a:pt x="522344" y="446809"/>
                  <a:pt x="514087" y="447052"/>
                  <a:pt x="508257" y="454824"/>
                </a:cubicBezTo>
                <a:cubicBezTo>
                  <a:pt x="474252" y="461625"/>
                  <a:pt x="452393" y="480085"/>
                  <a:pt x="442678" y="510203"/>
                </a:cubicBezTo>
                <a:cubicBezTo>
                  <a:pt x="445592" y="530605"/>
                  <a:pt x="444621" y="550765"/>
                  <a:pt x="439763" y="570682"/>
                </a:cubicBezTo>
                <a:cubicBezTo>
                  <a:pt x="434905" y="590598"/>
                  <a:pt x="435877" y="608329"/>
                  <a:pt x="442678" y="623874"/>
                </a:cubicBezTo>
                <a:cubicBezTo>
                  <a:pt x="452393" y="615130"/>
                  <a:pt x="463323" y="605900"/>
                  <a:pt x="475467" y="596185"/>
                </a:cubicBezTo>
                <a:cubicBezTo>
                  <a:pt x="487612" y="586469"/>
                  <a:pt x="500485" y="580154"/>
                  <a:pt x="514087" y="577240"/>
                </a:cubicBezTo>
                <a:cubicBezTo>
                  <a:pt x="529631" y="567524"/>
                  <a:pt x="533031" y="567281"/>
                  <a:pt x="524288" y="576511"/>
                </a:cubicBezTo>
                <a:cubicBezTo>
                  <a:pt x="515544" y="585741"/>
                  <a:pt x="506800" y="593756"/>
                  <a:pt x="498056" y="600557"/>
                </a:cubicBezTo>
                <a:cubicBezTo>
                  <a:pt x="496113" y="618045"/>
                  <a:pt x="489069" y="635047"/>
                  <a:pt x="476924" y="651563"/>
                </a:cubicBezTo>
                <a:cubicBezTo>
                  <a:pt x="464780" y="668079"/>
                  <a:pt x="458222" y="682653"/>
                  <a:pt x="457251" y="695283"/>
                </a:cubicBezTo>
                <a:cubicBezTo>
                  <a:pt x="450450" y="713742"/>
                  <a:pt x="441706" y="731716"/>
                  <a:pt x="431019" y="749204"/>
                </a:cubicBezTo>
                <a:cubicBezTo>
                  <a:pt x="420331" y="766692"/>
                  <a:pt x="414017" y="785637"/>
                  <a:pt x="412074" y="806040"/>
                </a:cubicBezTo>
                <a:cubicBezTo>
                  <a:pt x="405273" y="837129"/>
                  <a:pt x="401630" y="873562"/>
                  <a:pt x="401144" y="915339"/>
                </a:cubicBezTo>
                <a:cubicBezTo>
                  <a:pt x="400657" y="957116"/>
                  <a:pt x="404301" y="995492"/>
                  <a:pt x="412074" y="1030468"/>
                </a:cubicBezTo>
                <a:cubicBezTo>
                  <a:pt x="414988" y="1062529"/>
                  <a:pt x="417175" y="1095319"/>
                  <a:pt x="418631" y="1128837"/>
                </a:cubicBezTo>
                <a:lnTo>
                  <a:pt x="427468" y="1183123"/>
                </a:lnTo>
                <a:lnTo>
                  <a:pt x="217909" y="1183123"/>
                </a:lnTo>
                <a:lnTo>
                  <a:pt x="125709" y="1084389"/>
                </a:lnTo>
                <a:cubicBezTo>
                  <a:pt x="94134" y="1052327"/>
                  <a:pt x="57944" y="1023667"/>
                  <a:pt x="17138" y="998406"/>
                </a:cubicBezTo>
                <a:cubicBezTo>
                  <a:pt x="-3264" y="982862"/>
                  <a:pt x="-5450" y="969260"/>
                  <a:pt x="10581" y="957601"/>
                </a:cubicBezTo>
                <a:cubicBezTo>
                  <a:pt x="26611" y="945943"/>
                  <a:pt x="43371" y="946429"/>
                  <a:pt x="60858" y="959059"/>
                </a:cubicBezTo>
                <a:cubicBezTo>
                  <a:pt x="67659" y="948372"/>
                  <a:pt x="76646" y="939628"/>
                  <a:pt x="87819" y="932827"/>
                </a:cubicBezTo>
                <a:cubicBezTo>
                  <a:pt x="98992" y="926026"/>
                  <a:pt x="108464" y="915825"/>
                  <a:pt x="116236" y="902223"/>
                </a:cubicBezTo>
                <a:cubicBezTo>
                  <a:pt x="132753" y="891536"/>
                  <a:pt x="146598" y="878177"/>
                  <a:pt x="157771" y="862147"/>
                </a:cubicBezTo>
                <a:cubicBezTo>
                  <a:pt x="168943" y="846116"/>
                  <a:pt x="183760" y="835672"/>
                  <a:pt x="202219" y="830814"/>
                </a:cubicBezTo>
                <a:cubicBezTo>
                  <a:pt x="217763" y="808468"/>
                  <a:pt x="235495" y="789037"/>
                  <a:pt x="255411" y="772521"/>
                </a:cubicBezTo>
                <a:cubicBezTo>
                  <a:pt x="275328" y="756005"/>
                  <a:pt x="289172" y="736088"/>
                  <a:pt x="296945" y="712771"/>
                </a:cubicBezTo>
                <a:cubicBezTo>
                  <a:pt x="294030" y="687510"/>
                  <a:pt x="294759" y="658850"/>
                  <a:pt x="299131" y="626789"/>
                </a:cubicBezTo>
                <a:cubicBezTo>
                  <a:pt x="303503" y="594727"/>
                  <a:pt x="298402" y="567038"/>
                  <a:pt x="283829" y="543721"/>
                </a:cubicBezTo>
                <a:cubicBezTo>
                  <a:pt x="259541" y="547607"/>
                  <a:pt x="236223" y="545664"/>
                  <a:pt x="213878" y="537892"/>
                </a:cubicBezTo>
                <a:cubicBezTo>
                  <a:pt x="191531" y="530119"/>
                  <a:pt x="172101" y="532062"/>
                  <a:pt x="155585" y="543721"/>
                </a:cubicBezTo>
                <a:cubicBezTo>
                  <a:pt x="125467" y="536920"/>
                  <a:pt x="99964" y="523319"/>
                  <a:pt x="79075" y="502916"/>
                </a:cubicBezTo>
                <a:cubicBezTo>
                  <a:pt x="58187" y="482513"/>
                  <a:pt x="43857" y="458710"/>
                  <a:pt x="36084" y="431507"/>
                </a:cubicBezTo>
                <a:cubicBezTo>
                  <a:pt x="55515" y="420820"/>
                  <a:pt x="75431" y="420334"/>
                  <a:pt x="95834" y="430050"/>
                </a:cubicBezTo>
                <a:cubicBezTo>
                  <a:pt x="116236" y="439765"/>
                  <a:pt x="138583" y="443166"/>
                  <a:pt x="162871" y="440251"/>
                </a:cubicBezTo>
                <a:cubicBezTo>
                  <a:pt x="208534" y="429564"/>
                  <a:pt x="251282" y="413048"/>
                  <a:pt x="291115" y="390702"/>
                </a:cubicBezTo>
                <a:cubicBezTo>
                  <a:pt x="310547" y="383901"/>
                  <a:pt x="319047" y="369814"/>
                  <a:pt x="316619" y="348440"/>
                </a:cubicBezTo>
                <a:cubicBezTo>
                  <a:pt x="314190" y="327065"/>
                  <a:pt x="318805" y="309577"/>
                  <a:pt x="330464" y="295976"/>
                </a:cubicBezTo>
                <a:cubicBezTo>
                  <a:pt x="321719" y="274602"/>
                  <a:pt x="319776" y="251770"/>
                  <a:pt x="324634" y="227482"/>
                </a:cubicBezTo>
                <a:cubicBezTo>
                  <a:pt x="329492" y="203193"/>
                  <a:pt x="334349" y="180847"/>
                  <a:pt x="339207" y="160445"/>
                </a:cubicBezTo>
                <a:cubicBezTo>
                  <a:pt x="328520" y="152672"/>
                  <a:pt x="327063" y="144414"/>
                  <a:pt x="334835" y="135670"/>
                </a:cubicBezTo>
                <a:cubicBezTo>
                  <a:pt x="342608" y="126926"/>
                  <a:pt x="341151" y="118668"/>
                  <a:pt x="330464" y="110896"/>
                </a:cubicBezTo>
                <a:cubicBezTo>
                  <a:pt x="335321" y="89521"/>
                  <a:pt x="331678" y="70576"/>
                  <a:pt x="319533" y="54060"/>
                </a:cubicBezTo>
                <a:cubicBezTo>
                  <a:pt x="307389" y="37544"/>
                  <a:pt x="299860" y="19570"/>
                  <a:pt x="296945" y="139"/>
                </a:cubicBezTo>
                <a:close/>
                <a:moveTo>
                  <a:pt x="281369" y="918755"/>
                </a:moveTo>
                <a:cubicBezTo>
                  <a:pt x="279123" y="918421"/>
                  <a:pt x="276542" y="918739"/>
                  <a:pt x="273627" y="919711"/>
                </a:cubicBezTo>
                <a:cubicBezTo>
                  <a:pt x="245452" y="948857"/>
                  <a:pt x="213878" y="973146"/>
                  <a:pt x="178902" y="992577"/>
                </a:cubicBezTo>
                <a:cubicBezTo>
                  <a:pt x="165300" y="1001321"/>
                  <a:pt x="148784" y="1003993"/>
                  <a:pt x="129353" y="1000592"/>
                </a:cubicBezTo>
                <a:cubicBezTo>
                  <a:pt x="109921" y="997192"/>
                  <a:pt x="97291" y="1002293"/>
                  <a:pt x="91462" y="1015894"/>
                </a:cubicBezTo>
                <a:cubicBezTo>
                  <a:pt x="136153" y="1043098"/>
                  <a:pt x="178416" y="1074673"/>
                  <a:pt x="218249" y="1110621"/>
                </a:cubicBezTo>
                <a:cubicBezTo>
                  <a:pt x="231852" y="1122279"/>
                  <a:pt x="246424" y="1133695"/>
                  <a:pt x="261969" y="1144868"/>
                </a:cubicBezTo>
                <a:cubicBezTo>
                  <a:pt x="273627" y="1153247"/>
                  <a:pt x="285013" y="1156572"/>
                  <a:pt x="296125" y="1154841"/>
                </a:cubicBezTo>
                <a:lnTo>
                  <a:pt x="304983" y="1152096"/>
                </a:lnTo>
                <a:lnTo>
                  <a:pt x="303594" y="1153202"/>
                </a:lnTo>
                <a:cubicBezTo>
                  <a:pt x="303048" y="1154568"/>
                  <a:pt x="302775" y="1156648"/>
                  <a:pt x="302775" y="1159441"/>
                </a:cubicBezTo>
                <a:cubicBezTo>
                  <a:pt x="302775" y="1170614"/>
                  <a:pt x="307146" y="1170857"/>
                  <a:pt x="315890" y="1160170"/>
                </a:cubicBezTo>
                <a:cubicBezTo>
                  <a:pt x="313704" y="1157255"/>
                  <a:pt x="311791" y="1155054"/>
                  <a:pt x="310152" y="1153566"/>
                </a:cubicBezTo>
                <a:lnTo>
                  <a:pt x="306648" y="1151580"/>
                </a:lnTo>
                <a:lnTo>
                  <a:pt x="307146" y="1151426"/>
                </a:lnTo>
                <a:cubicBezTo>
                  <a:pt x="306175" y="1122279"/>
                  <a:pt x="303745" y="1094347"/>
                  <a:pt x="299860" y="1067629"/>
                </a:cubicBezTo>
                <a:cubicBezTo>
                  <a:pt x="295974" y="1040912"/>
                  <a:pt x="295002" y="1012494"/>
                  <a:pt x="296945" y="982376"/>
                </a:cubicBezTo>
                <a:cubicBezTo>
                  <a:pt x="295002" y="970717"/>
                  <a:pt x="293544" y="956387"/>
                  <a:pt x="292573" y="939385"/>
                </a:cubicBezTo>
                <a:cubicBezTo>
                  <a:pt x="291844" y="926633"/>
                  <a:pt x="288110" y="919756"/>
                  <a:pt x="281369" y="91875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7" name="任意多边形: 形状 116"/>
          <p:cNvSpPr/>
          <p:nvPr userDrawn="1"/>
        </p:nvSpPr>
        <p:spPr>
          <a:xfrm>
            <a:off x="8148241" y="5677930"/>
            <a:ext cx="636878" cy="1180070"/>
          </a:xfrm>
          <a:custGeom>
            <a:avLst/>
            <a:gdLst/>
            <a:ahLst/>
            <a:cxnLst/>
            <a:rect l="l" t="t" r="r" b="b"/>
            <a:pathLst>
              <a:path w="636878" h="1180070">
                <a:moveTo>
                  <a:pt x="225861" y="0"/>
                </a:moveTo>
                <a:lnTo>
                  <a:pt x="244805" y="5830"/>
                </a:lnTo>
                <a:cubicBezTo>
                  <a:pt x="257435" y="0"/>
                  <a:pt x="271037" y="729"/>
                  <a:pt x="285611" y="8016"/>
                </a:cubicBezTo>
                <a:cubicBezTo>
                  <a:pt x="300183" y="15302"/>
                  <a:pt x="314271" y="23318"/>
                  <a:pt x="327873" y="32062"/>
                </a:cubicBezTo>
                <a:cubicBezTo>
                  <a:pt x="362849" y="35948"/>
                  <a:pt x="393695" y="48821"/>
                  <a:pt x="420413" y="70681"/>
                </a:cubicBezTo>
                <a:cubicBezTo>
                  <a:pt x="447131" y="92541"/>
                  <a:pt x="463890" y="119987"/>
                  <a:pt x="470691" y="153020"/>
                </a:cubicBezTo>
                <a:cubicBezTo>
                  <a:pt x="475549" y="175365"/>
                  <a:pt x="478463" y="193825"/>
                  <a:pt x="479435" y="208398"/>
                </a:cubicBezTo>
                <a:cubicBezTo>
                  <a:pt x="471662" y="222971"/>
                  <a:pt x="469719" y="237544"/>
                  <a:pt x="473605" y="252118"/>
                </a:cubicBezTo>
                <a:cubicBezTo>
                  <a:pt x="477491" y="266691"/>
                  <a:pt x="476520" y="278835"/>
                  <a:pt x="470691" y="288551"/>
                </a:cubicBezTo>
                <a:cubicBezTo>
                  <a:pt x="476520" y="301181"/>
                  <a:pt x="486964" y="308468"/>
                  <a:pt x="502023" y="310411"/>
                </a:cubicBezTo>
                <a:cubicBezTo>
                  <a:pt x="517083" y="312354"/>
                  <a:pt x="531899" y="313811"/>
                  <a:pt x="546471" y="314783"/>
                </a:cubicBezTo>
                <a:cubicBezTo>
                  <a:pt x="558130" y="321584"/>
                  <a:pt x="570275" y="328142"/>
                  <a:pt x="582905" y="334457"/>
                </a:cubicBezTo>
                <a:cubicBezTo>
                  <a:pt x="595535" y="340772"/>
                  <a:pt x="605736" y="350244"/>
                  <a:pt x="613509" y="362874"/>
                </a:cubicBezTo>
                <a:cubicBezTo>
                  <a:pt x="620309" y="390078"/>
                  <a:pt x="614237" y="409995"/>
                  <a:pt x="595292" y="422625"/>
                </a:cubicBezTo>
                <a:cubicBezTo>
                  <a:pt x="576347" y="435255"/>
                  <a:pt x="554245" y="440113"/>
                  <a:pt x="528983" y="437198"/>
                </a:cubicBezTo>
                <a:cubicBezTo>
                  <a:pt x="505667" y="420682"/>
                  <a:pt x="486721" y="421896"/>
                  <a:pt x="472148" y="440841"/>
                </a:cubicBezTo>
                <a:cubicBezTo>
                  <a:pt x="457575" y="459787"/>
                  <a:pt x="457089" y="479460"/>
                  <a:pt x="470691" y="499863"/>
                </a:cubicBezTo>
                <a:cubicBezTo>
                  <a:pt x="482349" y="520266"/>
                  <a:pt x="485264" y="539454"/>
                  <a:pt x="479435" y="557427"/>
                </a:cubicBezTo>
                <a:cubicBezTo>
                  <a:pt x="473605" y="575401"/>
                  <a:pt x="467291" y="593375"/>
                  <a:pt x="460489" y="611348"/>
                </a:cubicBezTo>
                <a:cubicBezTo>
                  <a:pt x="453689" y="629322"/>
                  <a:pt x="454660" y="646081"/>
                  <a:pt x="463404" y="661626"/>
                </a:cubicBezTo>
                <a:cubicBezTo>
                  <a:pt x="489636" y="648996"/>
                  <a:pt x="514897" y="631508"/>
                  <a:pt x="539185" y="609162"/>
                </a:cubicBezTo>
                <a:cubicBezTo>
                  <a:pt x="563473" y="586817"/>
                  <a:pt x="588248" y="566900"/>
                  <a:pt x="613509" y="549412"/>
                </a:cubicBezTo>
                <a:cubicBezTo>
                  <a:pt x="633911" y="533867"/>
                  <a:pt x="640955" y="532896"/>
                  <a:pt x="634640" y="546497"/>
                </a:cubicBezTo>
                <a:cubicBezTo>
                  <a:pt x="628325" y="560099"/>
                  <a:pt x="623710" y="574672"/>
                  <a:pt x="620795" y="590217"/>
                </a:cubicBezTo>
                <a:cubicBezTo>
                  <a:pt x="603307" y="604790"/>
                  <a:pt x="592135" y="623493"/>
                  <a:pt x="587277" y="646324"/>
                </a:cubicBezTo>
                <a:cubicBezTo>
                  <a:pt x="582419" y="669156"/>
                  <a:pt x="574647" y="687858"/>
                  <a:pt x="563959" y="702431"/>
                </a:cubicBezTo>
                <a:cubicBezTo>
                  <a:pt x="553272" y="716033"/>
                  <a:pt x="542585" y="727206"/>
                  <a:pt x="531899" y="735950"/>
                </a:cubicBezTo>
                <a:cubicBezTo>
                  <a:pt x="521211" y="744694"/>
                  <a:pt x="511981" y="754895"/>
                  <a:pt x="504209" y="766553"/>
                </a:cubicBezTo>
                <a:cubicBezTo>
                  <a:pt x="489636" y="783070"/>
                  <a:pt x="475791" y="798857"/>
                  <a:pt x="462675" y="813916"/>
                </a:cubicBezTo>
                <a:cubicBezTo>
                  <a:pt x="449559" y="828976"/>
                  <a:pt x="438144" y="845249"/>
                  <a:pt x="428428" y="862737"/>
                </a:cubicBezTo>
                <a:cubicBezTo>
                  <a:pt x="428428" y="907428"/>
                  <a:pt x="428185" y="950905"/>
                  <a:pt x="427699" y="993167"/>
                </a:cubicBezTo>
                <a:cubicBezTo>
                  <a:pt x="427213" y="1035430"/>
                  <a:pt x="421628" y="1076478"/>
                  <a:pt x="410940" y="1116311"/>
                </a:cubicBezTo>
                <a:cubicBezTo>
                  <a:pt x="419685" y="1131856"/>
                  <a:pt x="423085" y="1151044"/>
                  <a:pt x="421142" y="1173876"/>
                </a:cubicBezTo>
                <a:lnTo>
                  <a:pt x="421142" y="1180070"/>
                </a:lnTo>
                <a:lnTo>
                  <a:pt x="261644" y="1180070"/>
                </a:lnTo>
                <a:lnTo>
                  <a:pt x="248449" y="1160760"/>
                </a:lnTo>
                <a:cubicBezTo>
                  <a:pt x="239219" y="1146672"/>
                  <a:pt x="238005" y="1131856"/>
                  <a:pt x="244805" y="1116311"/>
                </a:cubicBezTo>
                <a:cubicBezTo>
                  <a:pt x="240919" y="1108539"/>
                  <a:pt x="240676" y="1097852"/>
                  <a:pt x="244077" y="1084250"/>
                </a:cubicBezTo>
                <a:cubicBezTo>
                  <a:pt x="247477" y="1070649"/>
                  <a:pt x="245777" y="1058990"/>
                  <a:pt x="238977" y="1049274"/>
                </a:cubicBezTo>
                <a:cubicBezTo>
                  <a:pt x="216630" y="1064819"/>
                  <a:pt x="192585" y="1081336"/>
                  <a:pt x="166839" y="1098823"/>
                </a:cubicBezTo>
                <a:cubicBezTo>
                  <a:pt x="141093" y="1116311"/>
                  <a:pt x="113646" y="1118740"/>
                  <a:pt x="84500" y="1106110"/>
                </a:cubicBezTo>
                <a:cubicBezTo>
                  <a:pt x="64097" y="1103195"/>
                  <a:pt x="52439" y="1093480"/>
                  <a:pt x="49524" y="1076964"/>
                </a:cubicBezTo>
                <a:cubicBezTo>
                  <a:pt x="46609" y="1060447"/>
                  <a:pt x="44666" y="1046846"/>
                  <a:pt x="43695" y="1036159"/>
                </a:cubicBezTo>
                <a:cubicBezTo>
                  <a:pt x="45638" y="1022557"/>
                  <a:pt x="46852" y="1011627"/>
                  <a:pt x="47338" y="1003369"/>
                </a:cubicBezTo>
                <a:cubicBezTo>
                  <a:pt x="47824" y="995111"/>
                  <a:pt x="49038" y="986124"/>
                  <a:pt x="50982" y="976408"/>
                </a:cubicBezTo>
                <a:cubicBezTo>
                  <a:pt x="45152" y="960863"/>
                  <a:pt x="46123" y="949933"/>
                  <a:pt x="53896" y="943618"/>
                </a:cubicBezTo>
                <a:cubicBezTo>
                  <a:pt x="61669" y="937303"/>
                  <a:pt x="71870" y="930260"/>
                  <a:pt x="84500" y="922487"/>
                </a:cubicBezTo>
                <a:cubicBezTo>
                  <a:pt x="89358" y="905971"/>
                  <a:pt x="98344" y="892369"/>
                  <a:pt x="111461" y="881682"/>
                </a:cubicBezTo>
                <a:cubicBezTo>
                  <a:pt x="124577" y="870995"/>
                  <a:pt x="135020" y="859822"/>
                  <a:pt x="142793" y="848164"/>
                </a:cubicBezTo>
                <a:cubicBezTo>
                  <a:pt x="168054" y="814159"/>
                  <a:pt x="190642" y="780155"/>
                  <a:pt x="210559" y="746151"/>
                </a:cubicBezTo>
                <a:cubicBezTo>
                  <a:pt x="230475" y="712147"/>
                  <a:pt x="253063" y="678628"/>
                  <a:pt x="278324" y="645596"/>
                </a:cubicBezTo>
                <a:cubicBezTo>
                  <a:pt x="275409" y="631022"/>
                  <a:pt x="276624" y="615720"/>
                  <a:pt x="281967" y="599690"/>
                </a:cubicBezTo>
                <a:cubicBezTo>
                  <a:pt x="287311" y="583659"/>
                  <a:pt x="286097" y="569329"/>
                  <a:pt x="278324" y="556699"/>
                </a:cubicBezTo>
                <a:cubicBezTo>
                  <a:pt x="279295" y="541154"/>
                  <a:pt x="274923" y="532896"/>
                  <a:pt x="265208" y="531924"/>
                </a:cubicBezTo>
                <a:cubicBezTo>
                  <a:pt x="255493" y="530953"/>
                  <a:pt x="246749" y="534353"/>
                  <a:pt x="238977" y="542125"/>
                </a:cubicBezTo>
                <a:cubicBezTo>
                  <a:pt x="200114" y="558642"/>
                  <a:pt x="161981" y="557670"/>
                  <a:pt x="124577" y="539211"/>
                </a:cubicBezTo>
                <a:cubicBezTo>
                  <a:pt x="87172" y="520751"/>
                  <a:pt x="57782" y="494034"/>
                  <a:pt x="36408" y="459058"/>
                </a:cubicBezTo>
                <a:cubicBezTo>
                  <a:pt x="27664" y="448371"/>
                  <a:pt x="17706" y="434769"/>
                  <a:pt x="6533" y="418253"/>
                </a:cubicBezTo>
                <a:cubicBezTo>
                  <a:pt x="-4639" y="401736"/>
                  <a:pt x="-1482" y="391049"/>
                  <a:pt x="16006" y="386192"/>
                </a:cubicBezTo>
                <a:cubicBezTo>
                  <a:pt x="51953" y="398822"/>
                  <a:pt x="88143" y="403922"/>
                  <a:pt x="124577" y="401494"/>
                </a:cubicBezTo>
                <a:cubicBezTo>
                  <a:pt x="161009" y="399065"/>
                  <a:pt x="192342" y="386192"/>
                  <a:pt x="218574" y="362874"/>
                </a:cubicBezTo>
                <a:cubicBezTo>
                  <a:pt x="258407" y="363846"/>
                  <a:pt x="283667" y="347815"/>
                  <a:pt x="294355" y="314783"/>
                </a:cubicBezTo>
                <a:cubicBezTo>
                  <a:pt x="284639" y="300209"/>
                  <a:pt x="281481" y="284179"/>
                  <a:pt x="284881" y="266691"/>
                </a:cubicBezTo>
                <a:cubicBezTo>
                  <a:pt x="288283" y="249203"/>
                  <a:pt x="291440" y="232687"/>
                  <a:pt x="294355" y="217142"/>
                </a:cubicBezTo>
                <a:cubicBezTo>
                  <a:pt x="303099" y="204512"/>
                  <a:pt x="303099" y="192367"/>
                  <a:pt x="294355" y="180709"/>
                </a:cubicBezTo>
                <a:cubicBezTo>
                  <a:pt x="285611" y="169050"/>
                  <a:pt x="282695" y="154477"/>
                  <a:pt x="285611" y="136989"/>
                </a:cubicBezTo>
                <a:cubicBezTo>
                  <a:pt x="291440" y="117558"/>
                  <a:pt x="289497" y="100556"/>
                  <a:pt x="279781" y="85983"/>
                </a:cubicBezTo>
                <a:cubicBezTo>
                  <a:pt x="270065" y="71409"/>
                  <a:pt x="258893" y="57808"/>
                  <a:pt x="246263" y="45178"/>
                </a:cubicBezTo>
                <a:cubicBezTo>
                  <a:pt x="233633" y="32547"/>
                  <a:pt x="226832" y="17488"/>
                  <a:pt x="225861" y="0"/>
                </a:cubicBezTo>
                <a:close/>
                <a:moveTo>
                  <a:pt x="278187" y="1022724"/>
                </a:moveTo>
                <a:cubicBezTo>
                  <a:pt x="275849" y="1023179"/>
                  <a:pt x="272980" y="1024257"/>
                  <a:pt x="269579" y="1025957"/>
                </a:cubicBezTo>
                <a:cubicBezTo>
                  <a:pt x="271523" y="1033730"/>
                  <a:pt x="268123" y="1039559"/>
                  <a:pt x="259379" y="1043445"/>
                </a:cubicBezTo>
                <a:cubicBezTo>
                  <a:pt x="250635" y="1047331"/>
                  <a:pt x="251606" y="1052189"/>
                  <a:pt x="262293" y="1058018"/>
                </a:cubicBezTo>
                <a:cubicBezTo>
                  <a:pt x="253549" y="1067734"/>
                  <a:pt x="254521" y="1076478"/>
                  <a:pt x="265208" y="1084250"/>
                </a:cubicBezTo>
                <a:cubicBezTo>
                  <a:pt x="275895" y="1092023"/>
                  <a:pt x="280267" y="1086193"/>
                  <a:pt x="278324" y="1066762"/>
                </a:cubicBezTo>
                <a:cubicBezTo>
                  <a:pt x="279295" y="1058990"/>
                  <a:pt x="281481" y="1048546"/>
                  <a:pt x="284881" y="1035430"/>
                </a:cubicBezTo>
                <a:cubicBezTo>
                  <a:pt x="287433" y="1025593"/>
                  <a:pt x="285201" y="1021358"/>
                  <a:pt x="278187" y="102272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6" name="任意多边形: 形状 115"/>
          <p:cNvSpPr/>
          <p:nvPr userDrawn="1"/>
        </p:nvSpPr>
        <p:spPr>
          <a:xfrm>
            <a:off x="6373602" y="5704162"/>
            <a:ext cx="223394" cy="1153838"/>
          </a:xfrm>
          <a:custGeom>
            <a:avLst/>
            <a:gdLst/>
            <a:ahLst/>
            <a:cxnLst/>
            <a:rect l="l" t="t" r="r" b="b"/>
            <a:pathLst>
              <a:path w="223394" h="1153838">
                <a:moveTo>
                  <a:pt x="1049" y="0"/>
                </a:moveTo>
                <a:lnTo>
                  <a:pt x="47684" y="0"/>
                </a:lnTo>
                <a:cubicBezTo>
                  <a:pt x="64200" y="12630"/>
                  <a:pt x="82417" y="19674"/>
                  <a:pt x="102333" y="21132"/>
                </a:cubicBezTo>
                <a:cubicBezTo>
                  <a:pt x="122251" y="22589"/>
                  <a:pt x="139010" y="30118"/>
                  <a:pt x="152611" y="43720"/>
                </a:cubicBezTo>
                <a:cubicBezTo>
                  <a:pt x="170099" y="63151"/>
                  <a:pt x="186858" y="85740"/>
                  <a:pt x="202889" y="111486"/>
                </a:cubicBezTo>
                <a:cubicBezTo>
                  <a:pt x="218920" y="137232"/>
                  <a:pt x="221106" y="165650"/>
                  <a:pt x="209447" y="196739"/>
                </a:cubicBezTo>
                <a:cubicBezTo>
                  <a:pt x="212362" y="208398"/>
                  <a:pt x="212848" y="218842"/>
                  <a:pt x="210904" y="228072"/>
                </a:cubicBezTo>
                <a:cubicBezTo>
                  <a:pt x="208961" y="237301"/>
                  <a:pt x="211876" y="247746"/>
                  <a:pt x="219648" y="259404"/>
                </a:cubicBezTo>
                <a:cubicBezTo>
                  <a:pt x="211876" y="307010"/>
                  <a:pt x="208233" y="359960"/>
                  <a:pt x="208718" y="418253"/>
                </a:cubicBezTo>
                <a:cubicBezTo>
                  <a:pt x="209204" y="476546"/>
                  <a:pt x="209447" y="533867"/>
                  <a:pt x="209447" y="590217"/>
                </a:cubicBezTo>
                <a:cubicBezTo>
                  <a:pt x="198760" y="708746"/>
                  <a:pt x="198760" y="826304"/>
                  <a:pt x="209447" y="942890"/>
                </a:cubicBezTo>
                <a:lnTo>
                  <a:pt x="223394" y="1153838"/>
                </a:lnTo>
                <a:lnTo>
                  <a:pt x="64585" y="1153838"/>
                </a:lnTo>
                <a:lnTo>
                  <a:pt x="65354" y="1135985"/>
                </a:lnTo>
                <a:cubicBezTo>
                  <a:pt x="64261" y="1129184"/>
                  <a:pt x="61772" y="1122626"/>
                  <a:pt x="57885" y="1116311"/>
                </a:cubicBezTo>
                <a:cubicBezTo>
                  <a:pt x="56913" y="1063847"/>
                  <a:pt x="53513" y="1012841"/>
                  <a:pt x="47684" y="963292"/>
                </a:cubicBezTo>
                <a:cubicBezTo>
                  <a:pt x="41855" y="913743"/>
                  <a:pt x="39426" y="862737"/>
                  <a:pt x="40397" y="810273"/>
                </a:cubicBezTo>
                <a:cubicBezTo>
                  <a:pt x="37483" y="798614"/>
                  <a:pt x="37240" y="788413"/>
                  <a:pt x="39669" y="779669"/>
                </a:cubicBezTo>
                <a:cubicBezTo>
                  <a:pt x="42098" y="770925"/>
                  <a:pt x="39912" y="762181"/>
                  <a:pt x="33111" y="753437"/>
                </a:cubicBezTo>
                <a:lnTo>
                  <a:pt x="40397" y="202569"/>
                </a:lnTo>
                <a:cubicBezTo>
                  <a:pt x="42341" y="187024"/>
                  <a:pt x="42584" y="171965"/>
                  <a:pt x="41126" y="157391"/>
                </a:cubicBezTo>
                <a:cubicBezTo>
                  <a:pt x="39669" y="142818"/>
                  <a:pt x="39426" y="125816"/>
                  <a:pt x="40397" y="106385"/>
                </a:cubicBezTo>
                <a:cubicBezTo>
                  <a:pt x="45255" y="89869"/>
                  <a:pt x="43797" y="75781"/>
                  <a:pt x="36025" y="64123"/>
                </a:cubicBezTo>
                <a:cubicBezTo>
                  <a:pt x="28253" y="52464"/>
                  <a:pt x="19752" y="41534"/>
                  <a:pt x="10522" y="31333"/>
                </a:cubicBezTo>
                <a:cubicBezTo>
                  <a:pt x="1292" y="21132"/>
                  <a:pt x="-1865" y="10687"/>
                  <a:pt x="104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5" name="任意多边形: 形状 114"/>
          <p:cNvSpPr/>
          <p:nvPr userDrawn="1"/>
        </p:nvSpPr>
        <p:spPr>
          <a:xfrm>
            <a:off x="2500894" y="5727481"/>
            <a:ext cx="297130" cy="294379"/>
          </a:xfrm>
          <a:custGeom>
            <a:avLst/>
            <a:gdLst/>
            <a:ahLst/>
            <a:cxnLst/>
            <a:rect l="l" t="t" r="r" b="b"/>
            <a:pathLst>
              <a:path w="297130" h="294379">
                <a:moveTo>
                  <a:pt x="6017" y="0"/>
                </a:moveTo>
                <a:cubicBezTo>
                  <a:pt x="22534" y="2914"/>
                  <a:pt x="38564" y="8501"/>
                  <a:pt x="54109" y="16759"/>
                </a:cubicBezTo>
                <a:cubicBezTo>
                  <a:pt x="69654" y="25017"/>
                  <a:pt x="86170" y="32546"/>
                  <a:pt x="103658" y="39347"/>
                </a:cubicBezTo>
                <a:cubicBezTo>
                  <a:pt x="111431" y="52949"/>
                  <a:pt x="121874" y="62422"/>
                  <a:pt x="134990" y="67765"/>
                </a:cubicBezTo>
                <a:cubicBezTo>
                  <a:pt x="148106" y="73109"/>
                  <a:pt x="161465" y="82095"/>
                  <a:pt x="175067" y="94726"/>
                </a:cubicBezTo>
                <a:cubicBezTo>
                  <a:pt x="192555" y="97640"/>
                  <a:pt x="207614" y="106627"/>
                  <a:pt x="220244" y="121686"/>
                </a:cubicBezTo>
                <a:cubicBezTo>
                  <a:pt x="232874" y="136745"/>
                  <a:pt x="246476" y="147675"/>
                  <a:pt x="261049" y="154476"/>
                </a:cubicBezTo>
                <a:cubicBezTo>
                  <a:pt x="264935" y="173907"/>
                  <a:pt x="273679" y="192609"/>
                  <a:pt x="287281" y="210583"/>
                </a:cubicBezTo>
                <a:cubicBezTo>
                  <a:pt x="300883" y="228557"/>
                  <a:pt x="300397" y="246773"/>
                  <a:pt x="285824" y="265233"/>
                </a:cubicBezTo>
                <a:cubicBezTo>
                  <a:pt x="285824" y="279806"/>
                  <a:pt x="278051" y="286850"/>
                  <a:pt x="262507" y="286364"/>
                </a:cubicBezTo>
                <a:cubicBezTo>
                  <a:pt x="246962" y="285878"/>
                  <a:pt x="234817" y="288550"/>
                  <a:pt x="226073" y="294379"/>
                </a:cubicBezTo>
                <a:cubicBezTo>
                  <a:pt x="185268" y="287578"/>
                  <a:pt x="150292" y="270333"/>
                  <a:pt x="121146" y="242644"/>
                </a:cubicBezTo>
                <a:cubicBezTo>
                  <a:pt x="91999" y="214955"/>
                  <a:pt x="68196" y="185566"/>
                  <a:pt x="49737" y="154476"/>
                </a:cubicBezTo>
                <a:cubicBezTo>
                  <a:pt x="36135" y="147675"/>
                  <a:pt x="31278" y="139174"/>
                  <a:pt x="35164" y="128973"/>
                </a:cubicBezTo>
                <a:cubicBezTo>
                  <a:pt x="39050" y="118772"/>
                  <a:pt x="35164" y="109299"/>
                  <a:pt x="23505" y="100555"/>
                </a:cubicBezTo>
                <a:cubicBezTo>
                  <a:pt x="18647" y="85010"/>
                  <a:pt x="12575" y="68251"/>
                  <a:pt x="5289" y="50277"/>
                </a:cubicBezTo>
                <a:cubicBezTo>
                  <a:pt x="-1998" y="32304"/>
                  <a:pt x="-1755" y="15544"/>
                  <a:pt x="60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4" name="任意多边形: 形状 113"/>
          <p:cNvSpPr/>
          <p:nvPr userDrawn="1"/>
        </p:nvSpPr>
        <p:spPr>
          <a:xfrm>
            <a:off x="11080354" y="5737842"/>
            <a:ext cx="1111646" cy="1120158"/>
          </a:xfrm>
          <a:custGeom>
            <a:avLst/>
            <a:gdLst/>
            <a:ahLst/>
            <a:cxnLst/>
            <a:rect l="l" t="t" r="r" b="b"/>
            <a:pathLst>
              <a:path w="1111646" h="1120158">
                <a:moveTo>
                  <a:pt x="803896" y="21"/>
                </a:moveTo>
                <a:cubicBezTo>
                  <a:pt x="816161" y="142"/>
                  <a:pt x="828245" y="810"/>
                  <a:pt x="840147" y="2025"/>
                </a:cubicBezTo>
                <a:cubicBezTo>
                  <a:pt x="863950" y="4454"/>
                  <a:pt x="887996" y="7125"/>
                  <a:pt x="912286" y="10040"/>
                </a:cubicBezTo>
                <a:cubicBezTo>
                  <a:pt x="928802" y="14898"/>
                  <a:pt x="943617" y="22913"/>
                  <a:pt x="956734" y="34086"/>
                </a:cubicBezTo>
                <a:cubicBezTo>
                  <a:pt x="969850" y="45259"/>
                  <a:pt x="984180" y="52788"/>
                  <a:pt x="999725" y="56675"/>
                </a:cubicBezTo>
                <a:cubicBezTo>
                  <a:pt x="1012354" y="63475"/>
                  <a:pt x="1025471" y="73677"/>
                  <a:pt x="1039072" y="87278"/>
                </a:cubicBezTo>
                <a:cubicBezTo>
                  <a:pt x="1052675" y="100880"/>
                  <a:pt x="1061175" y="114967"/>
                  <a:pt x="1064575" y="129541"/>
                </a:cubicBezTo>
                <a:cubicBezTo>
                  <a:pt x="1067976" y="144114"/>
                  <a:pt x="1059962" y="155287"/>
                  <a:pt x="1040530" y="163059"/>
                </a:cubicBezTo>
                <a:cubicBezTo>
                  <a:pt x="1024985" y="169860"/>
                  <a:pt x="1008226" y="177147"/>
                  <a:pt x="990252" y="184919"/>
                </a:cubicBezTo>
                <a:cubicBezTo>
                  <a:pt x="972279" y="192691"/>
                  <a:pt x="956491" y="201435"/>
                  <a:pt x="942888" y="211151"/>
                </a:cubicBezTo>
                <a:cubicBezTo>
                  <a:pt x="939003" y="229610"/>
                  <a:pt x="928802" y="244669"/>
                  <a:pt x="912286" y="256328"/>
                </a:cubicBezTo>
                <a:cubicBezTo>
                  <a:pt x="895768" y="267987"/>
                  <a:pt x="879253" y="277216"/>
                  <a:pt x="862736" y="284017"/>
                </a:cubicBezTo>
                <a:cubicBezTo>
                  <a:pt x="842333" y="311221"/>
                  <a:pt x="818045" y="331380"/>
                  <a:pt x="789870" y="344496"/>
                </a:cubicBezTo>
                <a:cubicBezTo>
                  <a:pt x="761695" y="357612"/>
                  <a:pt x="735463" y="374857"/>
                  <a:pt x="711175" y="396231"/>
                </a:cubicBezTo>
                <a:cubicBezTo>
                  <a:pt x="694658" y="402061"/>
                  <a:pt x="691743" y="410562"/>
                  <a:pt x="702430" y="421734"/>
                </a:cubicBezTo>
                <a:cubicBezTo>
                  <a:pt x="713118" y="432907"/>
                  <a:pt x="723804" y="440923"/>
                  <a:pt x="734492" y="445780"/>
                </a:cubicBezTo>
                <a:cubicBezTo>
                  <a:pt x="746150" y="474927"/>
                  <a:pt x="765582" y="492415"/>
                  <a:pt x="792785" y="498244"/>
                </a:cubicBezTo>
                <a:cubicBezTo>
                  <a:pt x="819988" y="504073"/>
                  <a:pt x="849134" y="505045"/>
                  <a:pt x="880224" y="501159"/>
                </a:cubicBezTo>
                <a:cubicBezTo>
                  <a:pt x="898683" y="491443"/>
                  <a:pt x="917144" y="487800"/>
                  <a:pt x="935603" y="490229"/>
                </a:cubicBezTo>
                <a:cubicBezTo>
                  <a:pt x="954061" y="492658"/>
                  <a:pt x="973492" y="496301"/>
                  <a:pt x="993896" y="501159"/>
                </a:cubicBezTo>
                <a:cubicBezTo>
                  <a:pt x="1008468" y="499215"/>
                  <a:pt x="1022799" y="500187"/>
                  <a:pt x="1036886" y="504073"/>
                </a:cubicBezTo>
                <a:cubicBezTo>
                  <a:pt x="1050974" y="507959"/>
                  <a:pt x="1063361" y="506988"/>
                  <a:pt x="1074048" y="501159"/>
                </a:cubicBezTo>
                <a:lnTo>
                  <a:pt x="1111646" y="502111"/>
                </a:lnTo>
                <a:lnTo>
                  <a:pt x="1111646" y="646401"/>
                </a:lnTo>
                <a:lnTo>
                  <a:pt x="1108296" y="646891"/>
                </a:lnTo>
                <a:cubicBezTo>
                  <a:pt x="1098094" y="648834"/>
                  <a:pt x="1089107" y="643491"/>
                  <a:pt x="1081335" y="630861"/>
                </a:cubicBezTo>
                <a:cubicBezTo>
                  <a:pt x="1060932" y="629889"/>
                  <a:pt x="1041258" y="631832"/>
                  <a:pt x="1022313" y="636690"/>
                </a:cubicBezTo>
                <a:cubicBezTo>
                  <a:pt x="1003369" y="641548"/>
                  <a:pt x="985151" y="636690"/>
                  <a:pt x="967664" y="622117"/>
                </a:cubicBezTo>
                <a:cubicBezTo>
                  <a:pt x="914229" y="626974"/>
                  <a:pt x="863222" y="638147"/>
                  <a:pt x="814644" y="655635"/>
                </a:cubicBezTo>
                <a:cubicBezTo>
                  <a:pt x="805900" y="675066"/>
                  <a:pt x="803957" y="694011"/>
                  <a:pt x="808815" y="712471"/>
                </a:cubicBezTo>
                <a:cubicBezTo>
                  <a:pt x="813673" y="730930"/>
                  <a:pt x="818774" y="749633"/>
                  <a:pt x="824117" y="768578"/>
                </a:cubicBezTo>
                <a:cubicBezTo>
                  <a:pt x="829461" y="787523"/>
                  <a:pt x="829218" y="805739"/>
                  <a:pt x="823389" y="823227"/>
                </a:cubicBezTo>
                <a:cubicBezTo>
                  <a:pt x="831160" y="837801"/>
                  <a:pt x="832861" y="852617"/>
                  <a:pt x="828488" y="867676"/>
                </a:cubicBezTo>
                <a:cubicBezTo>
                  <a:pt x="824117" y="882735"/>
                  <a:pt x="822417" y="898037"/>
                  <a:pt x="823389" y="913582"/>
                </a:cubicBezTo>
                <a:cubicBezTo>
                  <a:pt x="828247" y="933984"/>
                  <a:pt x="825817" y="951715"/>
                  <a:pt x="816102" y="966774"/>
                </a:cubicBezTo>
                <a:cubicBezTo>
                  <a:pt x="806386" y="981833"/>
                  <a:pt x="802985" y="996649"/>
                  <a:pt x="805900" y="1011222"/>
                </a:cubicBezTo>
                <a:cubicBezTo>
                  <a:pt x="798128" y="1024824"/>
                  <a:pt x="793756" y="1040369"/>
                  <a:pt x="792785" y="1057857"/>
                </a:cubicBezTo>
                <a:cubicBezTo>
                  <a:pt x="791813" y="1075345"/>
                  <a:pt x="788413" y="1091375"/>
                  <a:pt x="782583" y="1105948"/>
                </a:cubicBezTo>
                <a:lnTo>
                  <a:pt x="773715" y="1120158"/>
                </a:lnTo>
                <a:lnTo>
                  <a:pt x="491585" y="1120158"/>
                </a:lnTo>
                <a:lnTo>
                  <a:pt x="466343" y="1092104"/>
                </a:lnTo>
                <a:cubicBezTo>
                  <a:pt x="427482" y="1040126"/>
                  <a:pt x="382790" y="996649"/>
                  <a:pt x="332270" y="961673"/>
                </a:cubicBezTo>
                <a:cubicBezTo>
                  <a:pt x="313811" y="944185"/>
                  <a:pt x="295350" y="929612"/>
                  <a:pt x="276892" y="917954"/>
                </a:cubicBezTo>
                <a:cubicBezTo>
                  <a:pt x="258433" y="906295"/>
                  <a:pt x="238515" y="893665"/>
                  <a:pt x="217141" y="880063"/>
                </a:cubicBezTo>
                <a:cubicBezTo>
                  <a:pt x="207426" y="867433"/>
                  <a:pt x="210583" y="864033"/>
                  <a:pt x="226614" y="869862"/>
                </a:cubicBezTo>
                <a:cubicBezTo>
                  <a:pt x="242644" y="875691"/>
                  <a:pt x="256002" y="879092"/>
                  <a:pt x="266690" y="880063"/>
                </a:cubicBezTo>
                <a:cubicBezTo>
                  <a:pt x="310410" y="894636"/>
                  <a:pt x="352429" y="911881"/>
                  <a:pt x="392749" y="931798"/>
                </a:cubicBezTo>
                <a:cubicBezTo>
                  <a:pt x="433068" y="951715"/>
                  <a:pt x="474116" y="969931"/>
                  <a:pt x="515892" y="986448"/>
                </a:cubicBezTo>
                <a:cubicBezTo>
                  <a:pt x="534352" y="1000050"/>
                  <a:pt x="554269" y="1005150"/>
                  <a:pt x="575643" y="1001750"/>
                </a:cubicBezTo>
                <a:cubicBezTo>
                  <a:pt x="597017" y="998349"/>
                  <a:pt x="614991" y="987905"/>
                  <a:pt x="629565" y="970417"/>
                </a:cubicBezTo>
                <a:cubicBezTo>
                  <a:pt x="625678" y="955844"/>
                  <a:pt x="627136" y="943700"/>
                  <a:pt x="633936" y="933984"/>
                </a:cubicBezTo>
                <a:cubicBezTo>
                  <a:pt x="640737" y="924269"/>
                  <a:pt x="641709" y="915039"/>
                  <a:pt x="636850" y="906295"/>
                </a:cubicBezTo>
                <a:cubicBezTo>
                  <a:pt x="650453" y="896579"/>
                  <a:pt x="653610" y="887107"/>
                  <a:pt x="646323" y="877877"/>
                </a:cubicBezTo>
                <a:cubicBezTo>
                  <a:pt x="639037" y="868647"/>
                  <a:pt x="641709" y="859661"/>
                  <a:pt x="654339" y="850917"/>
                </a:cubicBezTo>
                <a:cubicBezTo>
                  <a:pt x="653368" y="822742"/>
                  <a:pt x="653610" y="794567"/>
                  <a:pt x="655068" y="766392"/>
                </a:cubicBezTo>
                <a:cubicBezTo>
                  <a:pt x="656525" y="738217"/>
                  <a:pt x="652882" y="711985"/>
                  <a:pt x="644137" y="687696"/>
                </a:cubicBezTo>
                <a:cubicBezTo>
                  <a:pt x="577100" y="703241"/>
                  <a:pt x="507635" y="713928"/>
                  <a:pt x="435740" y="719757"/>
                </a:cubicBezTo>
                <a:cubicBezTo>
                  <a:pt x="384247" y="744046"/>
                  <a:pt x="327898" y="759348"/>
                  <a:pt x="266690" y="765663"/>
                </a:cubicBezTo>
                <a:cubicBezTo>
                  <a:pt x="205482" y="771978"/>
                  <a:pt x="145732" y="767363"/>
                  <a:pt x="87440" y="751819"/>
                </a:cubicBezTo>
                <a:cubicBezTo>
                  <a:pt x="78695" y="736274"/>
                  <a:pt x="62907" y="725587"/>
                  <a:pt x="40076" y="719757"/>
                </a:cubicBezTo>
                <a:cubicBezTo>
                  <a:pt x="17245" y="713928"/>
                  <a:pt x="3885" y="700326"/>
                  <a:pt x="0" y="678952"/>
                </a:cubicBezTo>
                <a:cubicBezTo>
                  <a:pt x="7772" y="669237"/>
                  <a:pt x="21131" y="668751"/>
                  <a:pt x="40076" y="677495"/>
                </a:cubicBezTo>
                <a:cubicBezTo>
                  <a:pt x="59021" y="686239"/>
                  <a:pt x="74809" y="686725"/>
                  <a:pt x="87440" y="678952"/>
                </a:cubicBezTo>
                <a:cubicBezTo>
                  <a:pt x="117557" y="677009"/>
                  <a:pt x="145489" y="670694"/>
                  <a:pt x="171236" y="660007"/>
                </a:cubicBezTo>
                <a:cubicBezTo>
                  <a:pt x="196982" y="649320"/>
                  <a:pt x="222971" y="639605"/>
                  <a:pt x="249202" y="630861"/>
                </a:cubicBezTo>
                <a:cubicBezTo>
                  <a:pt x="278349" y="627946"/>
                  <a:pt x="305309" y="620659"/>
                  <a:pt x="330084" y="609001"/>
                </a:cubicBezTo>
                <a:cubicBezTo>
                  <a:pt x="354858" y="597342"/>
                  <a:pt x="382305" y="591513"/>
                  <a:pt x="412423" y="591513"/>
                </a:cubicBezTo>
                <a:cubicBezTo>
                  <a:pt x="417281" y="577911"/>
                  <a:pt x="424810" y="572810"/>
                  <a:pt x="435011" y="576211"/>
                </a:cubicBezTo>
                <a:cubicBezTo>
                  <a:pt x="445213" y="579611"/>
                  <a:pt x="453228" y="578883"/>
                  <a:pt x="459058" y="574025"/>
                </a:cubicBezTo>
                <a:cubicBezTo>
                  <a:pt x="508606" y="571110"/>
                  <a:pt x="554754" y="557994"/>
                  <a:pt x="597503" y="534677"/>
                </a:cubicBezTo>
                <a:cubicBezTo>
                  <a:pt x="618877" y="533706"/>
                  <a:pt x="625678" y="523990"/>
                  <a:pt x="617906" y="505531"/>
                </a:cubicBezTo>
                <a:cubicBezTo>
                  <a:pt x="610133" y="487071"/>
                  <a:pt x="600418" y="472498"/>
                  <a:pt x="588759" y="461811"/>
                </a:cubicBezTo>
                <a:cubicBezTo>
                  <a:pt x="588759" y="447238"/>
                  <a:pt x="582930" y="437036"/>
                  <a:pt x="571272" y="431207"/>
                </a:cubicBezTo>
                <a:cubicBezTo>
                  <a:pt x="559613" y="425378"/>
                  <a:pt x="552326" y="417120"/>
                  <a:pt x="549411" y="406432"/>
                </a:cubicBezTo>
                <a:cubicBezTo>
                  <a:pt x="557184" y="399632"/>
                  <a:pt x="555726" y="391616"/>
                  <a:pt x="545039" y="382387"/>
                </a:cubicBezTo>
                <a:cubicBezTo>
                  <a:pt x="534352" y="373157"/>
                  <a:pt x="535810" y="367571"/>
                  <a:pt x="549411" y="365627"/>
                </a:cubicBezTo>
                <a:cubicBezTo>
                  <a:pt x="569814" y="375343"/>
                  <a:pt x="589245" y="371943"/>
                  <a:pt x="607704" y="355426"/>
                </a:cubicBezTo>
                <a:cubicBezTo>
                  <a:pt x="626164" y="338910"/>
                  <a:pt x="641709" y="325794"/>
                  <a:pt x="654339" y="316078"/>
                </a:cubicBezTo>
                <a:cubicBezTo>
                  <a:pt x="658224" y="302477"/>
                  <a:pt x="665511" y="291304"/>
                  <a:pt x="676199" y="282560"/>
                </a:cubicBezTo>
                <a:cubicBezTo>
                  <a:pt x="686885" y="273816"/>
                  <a:pt x="698544" y="263615"/>
                  <a:pt x="711175" y="251956"/>
                </a:cubicBezTo>
                <a:cubicBezTo>
                  <a:pt x="717003" y="232525"/>
                  <a:pt x="727691" y="216980"/>
                  <a:pt x="743236" y="205322"/>
                </a:cubicBezTo>
                <a:cubicBezTo>
                  <a:pt x="758780" y="193663"/>
                  <a:pt x="768982" y="179576"/>
                  <a:pt x="773839" y="163059"/>
                </a:cubicBezTo>
                <a:cubicBezTo>
                  <a:pt x="789384" y="142657"/>
                  <a:pt x="790599" y="129541"/>
                  <a:pt x="777482" y="123711"/>
                </a:cubicBezTo>
                <a:cubicBezTo>
                  <a:pt x="764367" y="117882"/>
                  <a:pt x="750036" y="122254"/>
                  <a:pt x="734492" y="136827"/>
                </a:cubicBezTo>
                <a:cubicBezTo>
                  <a:pt x="709231" y="142657"/>
                  <a:pt x="682271" y="150429"/>
                  <a:pt x="653610" y="160145"/>
                </a:cubicBezTo>
                <a:cubicBezTo>
                  <a:pt x="624950" y="169860"/>
                  <a:pt x="597989" y="181519"/>
                  <a:pt x="572729" y="195120"/>
                </a:cubicBezTo>
                <a:cubicBezTo>
                  <a:pt x="559127" y="211637"/>
                  <a:pt x="541882" y="219652"/>
                  <a:pt x="520993" y="219166"/>
                </a:cubicBezTo>
                <a:cubicBezTo>
                  <a:pt x="500105" y="218680"/>
                  <a:pt x="482861" y="226696"/>
                  <a:pt x="469258" y="243212"/>
                </a:cubicBezTo>
                <a:cubicBezTo>
                  <a:pt x="423596" y="239326"/>
                  <a:pt x="379875" y="228639"/>
                  <a:pt x="338099" y="211151"/>
                </a:cubicBezTo>
                <a:cubicBezTo>
                  <a:pt x="320611" y="214066"/>
                  <a:pt x="306281" y="210665"/>
                  <a:pt x="295108" y="200950"/>
                </a:cubicBezTo>
                <a:cubicBezTo>
                  <a:pt x="283936" y="191234"/>
                  <a:pt x="271548" y="183947"/>
                  <a:pt x="257947" y="179090"/>
                </a:cubicBezTo>
                <a:cubicBezTo>
                  <a:pt x="246288" y="170346"/>
                  <a:pt x="232929" y="160873"/>
                  <a:pt x="217870" y="150672"/>
                </a:cubicBezTo>
                <a:cubicBezTo>
                  <a:pt x="202810" y="140471"/>
                  <a:pt x="200140" y="131484"/>
                  <a:pt x="209854" y="123711"/>
                </a:cubicBezTo>
                <a:cubicBezTo>
                  <a:pt x="215684" y="107195"/>
                  <a:pt x="221027" y="100880"/>
                  <a:pt x="225885" y="104766"/>
                </a:cubicBezTo>
                <a:cubicBezTo>
                  <a:pt x="230744" y="108652"/>
                  <a:pt x="238515" y="114967"/>
                  <a:pt x="249202" y="123711"/>
                </a:cubicBezTo>
                <a:cubicBezTo>
                  <a:pt x="260860" y="117882"/>
                  <a:pt x="273248" y="114967"/>
                  <a:pt x="286365" y="114967"/>
                </a:cubicBezTo>
                <a:cubicBezTo>
                  <a:pt x="299480" y="114967"/>
                  <a:pt x="311382" y="112053"/>
                  <a:pt x="322068" y="106224"/>
                </a:cubicBezTo>
                <a:cubicBezTo>
                  <a:pt x="359959" y="108167"/>
                  <a:pt x="394692" y="103795"/>
                  <a:pt x="426268" y="93108"/>
                </a:cubicBezTo>
                <a:cubicBezTo>
                  <a:pt x="457842" y="82421"/>
                  <a:pt x="490632" y="73677"/>
                  <a:pt x="524637" y="66876"/>
                </a:cubicBezTo>
                <a:cubicBezTo>
                  <a:pt x="563499" y="54246"/>
                  <a:pt x="603818" y="43316"/>
                  <a:pt x="645595" y="34086"/>
                </a:cubicBezTo>
                <a:cubicBezTo>
                  <a:pt x="687372" y="24856"/>
                  <a:pt x="727691" y="13926"/>
                  <a:pt x="766553" y="1296"/>
                </a:cubicBezTo>
                <a:cubicBezTo>
                  <a:pt x="779183" y="325"/>
                  <a:pt x="791630" y="-100"/>
                  <a:pt x="803896" y="2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3" name="任意多边形: 形状 112"/>
          <p:cNvSpPr/>
          <p:nvPr userDrawn="1"/>
        </p:nvSpPr>
        <p:spPr>
          <a:xfrm>
            <a:off x="5429279" y="5833864"/>
            <a:ext cx="299291" cy="276892"/>
          </a:xfrm>
          <a:custGeom>
            <a:avLst/>
            <a:gdLst/>
            <a:ahLst/>
            <a:cxnLst/>
            <a:rect l="l" t="t" r="r" b="b"/>
            <a:pathLst>
              <a:path w="299291" h="276892">
                <a:moveTo>
                  <a:pt x="15600" y="0"/>
                </a:moveTo>
                <a:cubicBezTo>
                  <a:pt x="31144" y="0"/>
                  <a:pt x="45232" y="2672"/>
                  <a:pt x="57862" y="8016"/>
                </a:cubicBezTo>
                <a:cubicBezTo>
                  <a:pt x="70492" y="13359"/>
                  <a:pt x="83608" y="19431"/>
                  <a:pt x="97210" y="26232"/>
                </a:cubicBezTo>
                <a:cubicBezTo>
                  <a:pt x="134128" y="31090"/>
                  <a:pt x="168862" y="43963"/>
                  <a:pt x="201408" y="64851"/>
                </a:cubicBezTo>
                <a:cubicBezTo>
                  <a:pt x="233955" y="85740"/>
                  <a:pt x="258487" y="113186"/>
                  <a:pt x="275003" y="147190"/>
                </a:cubicBezTo>
                <a:cubicBezTo>
                  <a:pt x="294434" y="156906"/>
                  <a:pt x="302206" y="172936"/>
                  <a:pt x="298320" y="195282"/>
                </a:cubicBezTo>
                <a:cubicBezTo>
                  <a:pt x="294434" y="217627"/>
                  <a:pt x="286662" y="233658"/>
                  <a:pt x="275003" y="243374"/>
                </a:cubicBezTo>
                <a:cubicBezTo>
                  <a:pt x="270146" y="256975"/>
                  <a:pt x="260673" y="264505"/>
                  <a:pt x="246585" y="265962"/>
                </a:cubicBezTo>
                <a:cubicBezTo>
                  <a:pt x="232498" y="267419"/>
                  <a:pt x="220111" y="271063"/>
                  <a:pt x="209424" y="276892"/>
                </a:cubicBezTo>
                <a:cubicBezTo>
                  <a:pt x="190964" y="262319"/>
                  <a:pt x="172505" y="251146"/>
                  <a:pt x="154045" y="243374"/>
                </a:cubicBezTo>
                <a:cubicBezTo>
                  <a:pt x="145302" y="255032"/>
                  <a:pt x="138744" y="261104"/>
                  <a:pt x="134371" y="261590"/>
                </a:cubicBezTo>
                <a:cubicBezTo>
                  <a:pt x="130000" y="262076"/>
                  <a:pt x="122956" y="258918"/>
                  <a:pt x="113240" y="252118"/>
                </a:cubicBezTo>
                <a:cubicBezTo>
                  <a:pt x="105468" y="241430"/>
                  <a:pt x="105954" y="226129"/>
                  <a:pt x="114698" y="206212"/>
                </a:cubicBezTo>
                <a:cubicBezTo>
                  <a:pt x="123442" y="186295"/>
                  <a:pt x="122956" y="169050"/>
                  <a:pt x="113240" y="154477"/>
                </a:cubicBezTo>
                <a:cubicBezTo>
                  <a:pt x="106439" y="136989"/>
                  <a:pt x="95995" y="121444"/>
                  <a:pt x="81908" y="107842"/>
                </a:cubicBezTo>
                <a:cubicBezTo>
                  <a:pt x="67820" y="94241"/>
                  <a:pt x="56405" y="77239"/>
                  <a:pt x="47661" y="56836"/>
                </a:cubicBezTo>
                <a:cubicBezTo>
                  <a:pt x="29201" y="62665"/>
                  <a:pt x="15114" y="57808"/>
                  <a:pt x="5398" y="42263"/>
                </a:cubicBezTo>
                <a:cubicBezTo>
                  <a:pt x="-4318" y="26718"/>
                  <a:pt x="-917" y="12630"/>
                  <a:pt x="1560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2" name="任意多边形: 形状 111"/>
          <p:cNvSpPr/>
          <p:nvPr userDrawn="1"/>
        </p:nvSpPr>
        <p:spPr>
          <a:xfrm>
            <a:off x="5718855" y="5928354"/>
            <a:ext cx="317572" cy="929647"/>
          </a:xfrm>
          <a:custGeom>
            <a:avLst/>
            <a:gdLst/>
            <a:ahLst/>
            <a:cxnLst/>
            <a:rect l="l" t="t" r="r" b="b"/>
            <a:pathLst>
              <a:path w="317572" h="929647">
                <a:moveTo>
                  <a:pt x="131023" y="10"/>
                </a:moveTo>
                <a:cubicBezTo>
                  <a:pt x="147509" y="283"/>
                  <a:pt x="161399" y="6431"/>
                  <a:pt x="172693" y="18454"/>
                </a:cubicBezTo>
                <a:cubicBezTo>
                  <a:pt x="187752" y="34484"/>
                  <a:pt x="205969" y="43471"/>
                  <a:pt x="227343" y="45414"/>
                </a:cubicBezTo>
                <a:cubicBezTo>
                  <a:pt x="255518" y="68732"/>
                  <a:pt x="274949" y="99578"/>
                  <a:pt x="285636" y="137955"/>
                </a:cubicBezTo>
                <a:cubicBezTo>
                  <a:pt x="296323" y="176331"/>
                  <a:pt x="303610" y="215436"/>
                  <a:pt x="307496" y="255269"/>
                </a:cubicBezTo>
                <a:cubicBezTo>
                  <a:pt x="318183" y="306762"/>
                  <a:pt x="320369" y="358982"/>
                  <a:pt x="314054" y="411932"/>
                </a:cubicBezTo>
                <a:cubicBezTo>
                  <a:pt x="307739" y="464881"/>
                  <a:pt x="303124" y="517102"/>
                  <a:pt x="300209" y="568594"/>
                </a:cubicBezTo>
                <a:cubicBezTo>
                  <a:pt x="290494" y="605513"/>
                  <a:pt x="282479" y="642189"/>
                  <a:pt x="276163" y="678622"/>
                </a:cubicBezTo>
                <a:cubicBezTo>
                  <a:pt x="269849" y="715055"/>
                  <a:pt x="256004" y="748331"/>
                  <a:pt x="234630" y="778449"/>
                </a:cubicBezTo>
                <a:cubicBezTo>
                  <a:pt x="230743" y="814396"/>
                  <a:pt x="220056" y="847672"/>
                  <a:pt x="202568" y="878276"/>
                </a:cubicBezTo>
                <a:lnTo>
                  <a:pt x="169760" y="929647"/>
                </a:lnTo>
                <a:lnTo>
                  <a:pt x="35373" y="929647"/>
                </a:lnTo>
                <a:lnTo>
                  <a:pt x="29875" y="922724"/>
                </a:lnTo>
                <a:cubicBezTo>
                  <a:pt x="22589" y="914952"/>
                  <a:pt x="18460" y="904750"/>
                  <a:pt x="17488" y="892120"/>
                </a:cubicBezTo>
                <a:cubicBezTo>
                  <a:pt x="0" y="874632"/>
                  <a:pt x="-4372" y="856659"/>
                  <a:pt x="4372" y="838199"/>
                </a:cubicBezTo>
                <a:cubicBezTo>
                  <a:pt x="13116" y="819740"/>
                  <a:pt x="22832" y="802738"/>
                  <a:pt x="33519" y="787193"/>
                </a:cubicBezTo>
                <a:cubicBezTo>
                  <a:pt x="62665" y="753189"/>
                  <a:pt x="84039" y="714812"/>
                  <a:pt x="97641" y="672064"/>
                </a:cubicBezTo>
                <a:cubicBezTo>
                  <a:pt x="106385" y="653605"/>
                  <a:pt x="112215" y="633445"/>
                  <a:pt x="115129" y="611585"/>
                </a:cubicBezTo>
                <a:cubicBezTo>
                  <a:pt x="118044" y="589725"/>
                  <a:pt x="125816" y="570051"/>
                  <a:pt x="138446" y="552564"/>
                </a:cubicBezTo>
                <a:lnTo>
                  <a:pt x="161763" y="317934"/>
                </a:lnTo>
                <a:cubicBezTo>
                  <a:pt x="161763" y="290731"/>
                  <a:pt x="162735" y="263285"/>
                  <a:pt x="164678" y="235595"/>
                </a:cubicBezTo>
                <a:cubicBezTo>
                  <a:pt x="166621" y="207906"/>
                  <a:pt x="163221" y="181917"/>
                  <a:pt x="154476" y="157629"/>
                </a:cubicBezTo>
                <a:cubicBezTo>
                  <a:pt x="156420" y="127510"/>
                  <a:pt x="150348" y="101521"/>
                  <a:pt x="136260" y="79662"/>
                </a:cubicBezTo>
                <a:cubicBezTo>
                  <a:pt x="122173" y="57802"/>
                  <a:pt x="114643" y="31813"/>
                  <a:pt x="113671" y="1695"/>
                </a:cubicBezTo>
                <a:cubicBezTo>
                  <a:pt x="119744" y="480"/>
                  <a:pt x="125528" y="-81"/>
                  <a:pt x="131023" y="1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1" name="任意多边形: 形状 110"/>
          <p:cNvSpPr/>
          <p:nvPr userDrawn="1"/>
        </p:nvSpPr>
        <p:spPr>
          <a:xfrm>
            <a:off x="10247367" y="5939666"/>
            <a:ext cx="721624" cy="918335"/>
          </a:xfrm>
          <a:custGeom>
            <a:avLst/>
            <a:gdLst/>
            <a:ahLst/>
            <a:cxnLst/>
            <a:rect l="l" t="t" r="r" b="b"/>
            <a:pathLst>
              <a:path w="721624" h="918335">
                <a:moveTo>
                  <a:pt x="476852" y="37"/>
                </a:moveTo>
                <a:cubicBezTo>
                  <a:pt x="483289" y="159"/>
                  <a:pt x="489058" y="584"/>
                  <a:pt x="494158" y="1313"/>
                </a:cubicBezTo>
                <a:cubicBezTo>
                  <a:pt x="504360" y="2770"/>
                  <a:pt x="515776" y="2527"/>
                  <a:pt x="528406" y="584"/>
                </a:cubicBezTo>
                <a:cubicBezTo>
                  <a:pt x="568240" y="-388"/>
                  <a:pt x="607587" y="6413"/>
                  <a:pt x="646449" y="20987"/>
                </a:cubicBezTo>
                <a:cubicBezTo>
                  <a:pt x="685311" y="35560"/>
                  <a:pt x="704256" y="65678"/>
                  <a:pt x="703285" y="111341"/>
                </a:cubicBezTo>
                <a:cubicBezTo>
                  <a:pt x="694540" y="125914"/>
                  <a:pt x="686283" y="140730"/>
                  <a:pt x="678510" y="155789"/>
                </a:cubicBezTo>
                <a:cubicBezTo>
                  <a:pt x="670737" y="170848"/>
                  <a:pt x="660537" y="185664"/>
                  <a:pt x="647906" y="200238"/>
                </a:cubicBezTo>
                <a:cubicBezTo>
                  <a:pt x="636247" y="226469"/>
                  <a:pt x="619489" y="249544"/>
                  <a:pt x="597629" y="269460"/>
                </a:cubicBezTo>
                <a:cubicBezTo>
                  <a:pt x="575768" y="289377"/>
                  <a:pt x="557552" y="311480"/>
                  <a:pt x="542979" y="335769"/>
                </a:cubicBezTo>
                <a:cubicBezTo>
                  <a:pt x="535206" y="350342"/>
                  <a:pt x="522333" y="361515"/>
                  <a:pt x="504360" y="369287"/>
                </a:cubicBezTo>
                <a:cubicBezTo>
                  <a:pt x="486386" y="377060"/>
                  <a:pt x="480800" y="389690"/>
                  <a:pt x="487601" y="407178"/>
                </a:cubicBezTo>
                <a:cubicBezTo>
                  <a:pt x="498288" y="423694"/>
                  <a:pt x="498773" y="436081"/>
                  <a:pt x="489058" y="444339"/>
                </a:cubicBezTo>
                <a:cubicBezTo>
                  <a:pt x="479343" y="452598"/>
                  <a:pt x="466469" y="460127"/>
                  <a:pt x="450439" y="466928"/>
                </a:cubicBezTo>
                <a:cubicBezTo>
                  <a:pt x="434409" y="473729"/>
                  <a:pt x="422507" y="482959"/>
                  <a:pt x="414734" y="494617"/>
                </a:cubicBezTo>
                <a:cubicBezTo>
                  <a:pt x="384616" y="499475"/>
                  <a:pt x="355955" y="508462"/>
                  <a:pt x="328752" y="521578"/>
                </a:cubicBezTo>
                <a:cubicBezTo>
                  <a:pt x="301549" y="534694"/>
                  <a:pt x="271431" y="544652"/>
                  <a:pt x="238398" y="551453"/>
                </a:cubicBezTo>
                <a:cubicBezTo>
                  <a:pt x="222854" y="558254"/>
                  <a:pt x="205852" y="562140"/>
                  <a:pt x="187392" y="563111"/>
                </a:cubicBezTo>
                <a:cubicBezTo>
                  <a:pt x="168932" y="564083"/>
                  <a:pt x="151444" y="567969"/>
                  <a:pt x="134928" y="574770"/>
                </a:cubicBezTo>
                <a:cubicBezTo>
                  <a:pt x="117440" y="614604"/>
                  <a:pt x="113797" y="655166"/>
                  <a:pt x="123998" y="696457"/>
                </a:cubicBezTo>
                <a:cubicBezTo>
                  <a:pt x="134200" y="737748"/>
                  <a:pt x="140757" y="779767"/>
                  <a:pt x="143672" y="822515"/>
                </a:cubicBezTo>
                <a:cubicBezTo>
                  <a:pt x="185448" y="851662"/>
                  <a:pt x="232327" y="868178"/>
                  <a:pt x="284304" y="872064"/>
                </a:cubicBezTo>
                <a:cubicBezTo>
                  <a:pt x="336282" y="875950"/>
                  <a:pt x="388016" y="874979"/>
                  <a:pt x="439509" y="869150"/>
                </a:cubicBezTo>
                <a:cubicBezTo>
                  <a:pt x="454082" y="873036"/>
                  <a:pt x="468412" y="873036"/>
                  <a:pt x="482500" y="869150"/>
                </a:cubicBezTo>
                <a:cubicBezTo>
                  <a:pt x="496587" y="865263"/>
                  <a:pt x="508975" y="865263"/>
                  <a:pt x="519661" y="869150"/>
                </a:cubicBezTo>
                <a:cubicBezTo>
                  <a:pt x="555609" y="861377"/>
                  <a:pt x="590585" y="851176"/>
                  <a:pt x="624589" y="838546"/>
                </a:cubicBezTo>
                <a:cubicBezTo>
                  <a:pt x="629448" y="828830"/>
                  <a:pt x="637947" y="821544"/>
                  <a:pt x="650092" y="816686"/>
                </a:cubicBezTo>
                <a:cubicBezTo>
                  <a:pt x="662236" y="811828"/>
                  <a:pt x="666851" y="801141"/>
                  <a:pt x="663938" y="784625"/>
                </a:cubicBezTo>
                <a:cubicBezTo>
                  <a:pt x="669766" y="769080"/>
                  <a:pt x="672681" y="749892"/>
                  <a:pt x="672681" y="727060"/>
                </a:cubicBezTo>
                <a:cubicBezTo>
                  <a:pt x="672681" y="704229"/>
                  <a:pt x="677539" y="693299"/>
                  <a:pt x="687255" y="694271"/>
                </a:cubicBezTo>
                <a:cubicBezTo>
                  <a:pt x="711543" y="720503"/>
                  <a:pt x="722958" y="752564"/>
                  <a:pt x="721501" y="790454"/>
                </a:cubicBezTo>
                <a:cubicBezTo>
                  <a:pt x="720045" y="828344"/>
                  <a:pt x="719316" y="865263"/>
                  <a:pt x="719316" y="901211"/>
                </a:cubicBezTo>
                <a:lnTo>
                  <a:pt x="720761" y="918335"/>
                </a:lnTo>
                <a:lnTo>
                  <a:pt x="138680" y="918335"/>
                </a:lnTo>
                <a:lnTo>
                  <a:pt x="134928" y="916513"/>
                </a:lnTo>
                <a:cubicBezTo>
                  <a:pt x="101896" y="897567"/>
                  <a:pt x="75664" y="871578"/>
                  <a:pt x="56233" y="838546"/>
                </a:cubicBezTo>
                <a:cubicBezTo>
                  <a:pt x="43603" y="831745"/>
                  <a:pt x="35830" y="821544"/>
                  <a:pt x="32915" y="807942"/>
                </a:cubicBezTo>
                <a:cubicBezTo>
                  <a:pt x="30001" y="794340"/>
                  <a:pt x="26600" y="780253"/>
                  <a:pt x="22714" y="765680"/>
                </a:cubicBezTo>
                <a:cubicBezTo>
                  <a:pt x="8141" y="743334"/>
                  <a:pt x="854" y="718316"/>
                  <a:pt x="854" y="690627"/>
                </a:cubicBezTo>
                <a:cubicBezTo>
                  <a:pt x="854" y="662938"/>
                  <a:pt x="3283" y="635006"/>
                  <a:pt x="8141" y="606831"/>
                </a:cubicBezTo>
                <a:cubicBezTo>
                  <a:pt x="-603" y="592258"/>
                  <a:pt x="-2303" y="577928"/>
                  <a:pt x="3040" y="563840"/>
                </a:cubicBezTo>
                <a:cubicBezTo>
                  <a:pt x="8383" y="549753"/>
                  <a:pt x="10084" y="534936"/>
                  <a:pt x="8141" y="519392"/>
                </a:cubicBezTo>
                <a:cubicBezTo>
                  <a:pt x="14941" y="475672"/>
                  <a:pt x="20042" y="430495"/>
                  <a:pt x="23443" y="383861"/>
                </a:cubicBezTo>
                <a:cubicBezTo>
                  <a:pt x="26843" y="337226"/>
                  <a:pt x="24171" y="291078"/>
                  <a:pt x="15427" y="245415"/>
                </a:cubicBezTo>
                <a:cubicBezTo>
                  <a:pt x="39716" y="248329"/>
                  <a:pt x="55261" y="260717"/>
                  <a:pt x="62062" y="282576"/>
                </a:cubicBezTo>
                <a:cubicBezTo>
                  <a:pt x="68862" y="304436"/>
                  <a:pt x="77121" y="324596"/>
                  <a:pt x="86836" y="343055"/>
                </a:cubicBezTo>
                <a:cubicBezTo>
                  <a:pt x="86836" y="362486"/>
                  <a:pt x="92665" y="381432"/>
                  <a:pt x="104324" y="399891"/>
                </a:cubicBezTo>
                <a:cubicBezTo>
                  <a:pt x="115983" y="418351"/>
                  <a:pt x="118412" y="436810"/>
                  <a:pt x="111611" y="455269"/>
                </a:cubicBezTo>
                <a:cubicBezTo>
                  <a:pt x="115497" y="479558"/>
                  <a:pt x="127884" y="489274"/>
                  <a:pt x="148772" y="484416"/>
                </a:cubicBezTo>
                <a:cubicBezTo>
                  <a:pt x="169661" y="479558"/>
                  <a:pt x="186906" y="469843"/>
                  <a:pt x="200508" y="455269"/>
                </a:cubicBezTo>
                <a:cubicBezTo>
                  <a:pt x="186906" y="446525"/>
                  <a:pt x="180591" y="434867"/>
                  <a:pt x="181562" y="420294"/>
                </a:cubicBezTo>
                <a:cubicBezTo>
                  <a:pt x="182534" y="405720"/>
                  <a:pt x="185934" y="392604"/>
                  <a:pt x="191764" y="380946"/>
                </a:cubicBezTo>
                <a:cubicBezTo>
                  <a:pt x="202452" y="360543"/>
                  <a:pt x="210466" y="337955"/>
                  <a:pt x="215810" y="313180"/>
                </a:cubicBezTo>
                <a:cubicBezTo>
                  <a:pt x="221153" y="288406"/>
                  <a:pt x="226740" y="263388"/>
                  <a:pt x="232569" y="238128"/>
                </a:cubicBezTo>
                <a:cubicBezTo>
                  <a:pt x="236455" y="216754"/>
                  <a:pt x="232327" y="205338"/>
                  <a:pt x="220182" y="203881"/>
                </a:cubicBezTo>
                <a:cubicBezTo>
                  <a:pt x="208037" y="202424"/>
                  <a:pt x="193707" y="203152"/>
                  <a:pt x="177190" y="206067"/>
                </a:cubicBezTo>
                <a:cubicBezTo>
                  <a:pt x="145129" y="216754"/>
                  <a:pt x="112582" y="218940"/>
                  <a:pt x="79550" y="212625"/>
                </a:cubicBezTo>
                <a:cubicBezTo>
                  <a:pt x="46517" y="206310"/>
                  <a:pt x="30972" y="183235"/>
                  <a:pt x="32915" y="143402"/>
                </a:cubicBezTo>
                <a:cubicBezTo>
                  <a:pt x="65948" y="148260"/>
                  <a:pt x="95580" y="144859"/>
                  <a:pt x="121812" y="133201"/>
                </a:cubicBezTo>
                <a:cubicBezTo>
                  <a:pt x="148044" y="121542"/>
                  <a:pt x="174276" y="108912"/>
                  <a:pt x="200508" y="95310"/>
                </a:cubicBezTo>
                <a:cubicBezTo>
                  <a:pt x="214110" y="86566"/>
                  <a:pt x="229169" y="80494"/>
                  <a:pt x="245685" y="77094"/>
                </a:cubicBezTo>
                <a:cubicBezTo>
                  <a:pt x="262202" y="73693"/>
                  <a:pt x="276289" y="66649"/>
                  <a:pt x="287948" y="55962"/>
                </a:cubicBezTo>
                <a:cubicBezTo>
                  <a:pt x="346241" y="45275"/>
                  <a:pt x="402105" y="26816"/>
                  <a:pt x="455540" y="584"/>
                </a:cubicBezTo>
                <a:cubicBezTo>
                  <a:pt x="463311" y="98"/>
                  <a:pt x="470417" y="-84"/>
                  <a:pt x="476852" y="37"/>
                </a:cubicBezTo>
                <a:close/>
                <a:moveTo>
                  <a:pt x="468838" y="113709"/>
                </a:moveTo>
                <a:cubicBezTo>
                  <a:pt x="463858" y="112616"/>
                  <a:pt x="456997" y="114255"/>
                  <a:pt x="448253" y="118627"/>
                </a:cubicBezTo>
                <a:cubicBezTo>
                  <a:pt x="434652" y="116684"/>
                  <a:pt x="422993" y="117899"/>
                  <a:pt x="413277" y="122271"/>
                </a:cubicBezTo>
                <a:cubicBezTo>
                  <a:pt x="403562" y="126643"/>
                  <a:pt x="393846" y="130772"/>
                  <a:pt x="384130" y="134658"/>
                </a:cubicBezTo>
                <a:cubicBezTo>
                  <a:pt x="370529" y="137573"/>
                  <a:pt x="355713" y="142187"/>
                  <a:pt x="339682" y="148503"/>
                </a:cubicBezTo>
                <a:cubicBezTo>
                  <a:pt x="323651" y="154818"/>
                  <a:pt x="311265" y="163804"/>
                  <a:pt x="302521" y="175463"/>
                </a:cubicBezTo>
                <a:cubicBezTo>
                  <a:pt x="321951" y="198780"/>
                  <a:pt x="332638" y="225741"/>
                  <a:pt x="334582" y="256345"/>
                </a:cubicBezTo>
                <a:cubicBezTo>
                  <a:pt x="336525" y="286948"/>
                  <a:pt x="337010" y="318281"/>
                  <a:pt x="336039" y="350342"/>
                </a:cubicBezTo>
                <a:cubicBezTo>
                  <a:pt x="333124" y="369773"/>
                  <a:pt x="336039" y="378274"/>
                  <a:pt x="344783" y="375845"/>
                </a:cubicBezTo>
                <a:cubicBezTo>
                  <a:pt x="353526" y="373416"/>
                  <a:pt x="361785" y="364915"/>
                  <a:pt x="369558" y="350342"/>
                </a:cubicBezTo>
                <a:cubicBezTo>
                  <a:pt x="379272" y="326053"/>
                  <a:pt x="393603" y="302007"/>
                  <a:pt x="412548" y="278204"/>
                </a:cubicBezTo>
                <a:cubicBezTo>
                  <a:pt x="431494" y="254401"/>
                  <a:pt x="443395" y="228413"/>
                  <a:pt x="448253" y="200238"/>
                </a:cubicBezTo>
                <a:cubicBezTo>
                  <a:pt x="457969" y="196351"/>
                  <a:pt x="465983" y="186150"/>
                  <a:pt x="472299" y="169634"/>
                </a:cubicBezTo>
                <a:cubicBezTo>
                  <a:pt x="478614" y="153117"/>
                  <a:pt x="480557" y="138301"/>
                  <a:pt x="478128" y="125185"/>
                </a:cubicBezTo>
                <a:cubicBezTo>
                  <a:pt x="476913" y="118627"/>
                  <a:pt x="473817" y="114802"/>
                  <a:pt x="468838" y="11370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0" name="任意多边形: 形状 109"/>
          <p:cNvSpPr/>
          <p:nvPr userDrawn="1"/>
        </p:nvSpPr>
        <p:spPr>
          <a:xfrm>
            <a:off x="1916694" y="6024774"/>
            <a:ext cx="189453" cy="833226"/>
          </a:xfrm>
          <a:custGeom>
            <a:avLst/>
            <a:gdLst/>
            <a:ahLst/>
            <a:cxnLst/>
            <a:rect l="l" t="t" r="r" b="b"/>
            <a:pathLst>
              <a:path w="189453" h="833226">
                <a:moveTo>
                  <a:pt x="0" y="0"/>
                </a:moveTo>
                <a:lnTo>
                  <a:pt x="40806" y="0"/>
                </a:lnTo>
                <a:cubicBezTo>
                  <a:pt x="67037" y="5829"/>
                  <a:pt x="92055" y="15788"/>
                  <a:pt x="115858" y="29875"/>
                </a:cubicBezTo>
                <a:cubicBezTo>
                  <a:pt x="139661" y="43963"/>
                  <a:pt x="155934" y="63636"/>
                  <a:pt x="164678" y="88897"/>
                </a:cubicBezTo>
                <a:cubicBezTo>
                  <a:pt x="174394" y="169535"/>
                  <a:pt x="180709" y="252117"/>
                  <a:pt x="183624" y="336642"/>
                </a:cubicBezTo>
                <a:cubicBezTo>
                  <a:pt x="187510" y="356073"/>
                  <a:pt x="187510" y="377447"/>
                  <a:pt x="183624" y="400764"/>
                </a:cubicBezTo>
                <a:cubicBezTo>
                  <a:pt x="179737" y="424081"/>
                  <a:pt x="181681" y="447399"/>
                  <a:pt x="189453" y="470716"/>
                </a:cubicBezTo>
                <a:cubicBezTo>
                  <a:pt x="181681" y="486261"/>
                  <a:pt x="178766" y="503991"/>
                  <a:pt x="180709" y="523908"/>
                </a:cubicBezTo>
                <a:cubicBezTo>
                  <a:pt x="182652" y="543825"/>
                  <a:pt x="183624" y="563013"/>
                  <a:pt x="183624" y="581472"/>
                </a:cubicBezTo>
                <a:cubicBezTo>
                  <a:pt x="186538" y="597989"/>
                  <a:pt x="186538" y="614019"/>
                  <a:pt x="183624" y="629564"/>
                </a:cubicBezTo>
                <a:cubicBezTo>
                  <a:pt x="180709" y="645109"/>
                  <a:pt x="182652" y="661140"/>
                  <a:pt x="189453" y="677656"/>
                </a:cubicBezTo>
                <a:cubicBezTo>
                  <a:pt x="182652" y="700973"/>
                  <a:pt x="182652" y="724776"/>
                  <a:pt x="189453" y="749065"/>
                </a:cubicBezTo>
                <a:cubicBezTo>
                  <a:pt x="180709" y="762667"/>
                  <a:pt x="178766" y="777969"/>
                  <a:pt x="183624" y="794971"/>
                </a:cubicBezTo>
                <a:lnTo>
                  <a:pt x="183624" y="833226"/>
                </a:lnTo>
                <a:lnTo>
                  <a:pt x="12904" y="833226"/>
                </a:lnTo>
                <a:lnTo>
                  <a:pt x="12752" y="832132"/>
                </a:lnTo>
                <a:cubicBezTo>
                  <a:pt x="14452" y="828246"/>
                  <a:pt x="18460" y="824846"/>
                  <a:pt x="24775" y="821931"/>
                </a:cubicBezTo>
                <a:cubicBezTo>
                  <a:pt x="34491" y="786955"/>
                  <a:pt x="35705" y="750765"/>
                  <a:pt x="28418" y="713360"/>
                </a:cubicBezTo>
                <a:cubicBezTo>
                  <a:pt x="21132" y="675956"/>
                  <a:pt x="23318" y="640251"/>
                  <a:pt x="34976" y="606247"/>
                </a:cubicBezTo>
                <a:cubicBezTo>
                  <a:pt x="23318" y="580987"/>
                  <a:pt x="20889" y="554998"/>
                  <a:pt x="27690" y="528280"/>
                </a:cubicBezTo>
                <a:cubicBezTo>
                  <a:pt x="34491" y="501563"/>
                  <a:pt x="33519" y="477031"/>
                  <a:pt x="24775" y="454685"/>
                </a:cubicBezTo>
                <a:cubicBezTo>
                  <a:pt x="35462" y="395421"/>
                  <a:pt x="40806" y="333970"/>
                  <a:pt x="40806" y="270334"/>
                </a:cubicBezTo>
                <a:cubicBezTo>
                  <a:pt x="40806" y="206697"/>
                  <a:pt x="40806" y="142818"/>
                  <a:pt x="40806" y="78695"/>
                </a:cubicBezTo>
                <a:cubicBezTo>
                  <a:pt x="47607" y="60236"/>
                  <a:pt x="43234" y="46149"/>
                  <a:pt x="27690" y="36433"/>
                </a:cubicBezTo>
                <a:cubicBezTo>
                  <a:pt x="12145" y="26717"/>
                  <a:pt x="2915" y="1457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9" name="任意多边形: 形状 108"/>
          <p:cNvSpPr/>
          <p:nvPr userDrawn="1"/>
        </p:nvSpPr>
        <p:spPr>
          <a:xfrm>
            <a:off x="6098661" y="6061208"/>
            <a:ext cx="196061" cy="637783"/>
          </a:xfrm>
          <a:custGeom>
            <a:avLst/>
            <a:gdLst/>
            <a:ahLst/>
            <a:cxnLst/>
            <a:rect l="l" t="t" r="r" b="b"/>
            <a:pathLst>
              <a:path w="196061" h="637783">
                <a:moveTo>
                  <a:pt x="39904" y="0"/>
                </a:moveTo>
                <a:cubicBezTo>
                  <a:pt x="56420" y="5829"/>
                  <a:pt x="72208" y="11901"/>
                  <a:pt x="87267" y="18217"/>
                </a:cubicBezTo>
                <a:cubicBezTo>
                  <a:pt x="102326" y="24532"/>
                  <a:pt x="119571" y="26718"/>
                  <a:pt x="139002" y="24775"/>
                </a:cubicBezTo>
                <a:cubicBezTo>
                  <a:pt x="160376" y="31575"/>
                  <a:pt x="173492" y="45906"/>
                  <a:pt x="178350" y="67766"/>
                </a:cubicBezTo>
                <a:cubicBezTo>
                  <a:pt x="183207" y="89626"/>
                  <a:pt x="189036" y="109785"/>
                  <a:pt x="195838" y="128245"/>
                </a:cubicBezTo>
                <a:cubicBezTo>
                  <a:pt x="196809" y="194310"/>
                  <a:pt x="194623" y="258432"/>
                  <a:pt x="189279" y="320611"/>
                </a:cubicBezTo>
                <a:cubicBezTo>
                  <a:pt x="183936" y="382791"/>
                  <a:pt x="180293" y="445456"/>
                  <a:pt x="178350" y="508606"/>
                </a:cubicBezTo>
                <a:cubicBezTo>
                  <a:pt x="176407" y="526094"/>
                  <a:pt x="174707" y="543825"/>
                  <a:pt x="173249" y="561799"/>
                </a:cubicBezTo>
                <a:cubicBezTo>
                  <a:pt x="171792" y="579772"/>
                  <a:pt x="168148" y="596532"/>
                  <a:pt x="162319" y="612076"/>
                </a:cubicBezTo>
                <a:cubicBezTo>
                  <a:pt x="157462" y="632479"/>
                  <a:pt x="147503" y="640737"/>
                  <a:pt x="132444" y="636851"/>
                </a:cubicBezTo>
                <a:cubicBezTo>
                  <a:pt x="117385" y="632965"/>
                  <a:pt x="103541" y="631022"/>
                  <a:pt x="90910" y="631022"/>
                </a:cubicBezTo>
                <a:cubicBezTo>
                  <a:pt x="67593" y="615477"/>
                  <a:pt x="52777" y="595803"/>
                  <a:pt x="46462" y="572000"/>
                </a:cubicBezTo>
                <a:cubicBezTo>
                  <a:pt x="40147" y="548197"/>
                  <a:pt x="32618" y="524151"/>
                  <a:pt x="23873" y="499862"/>
                </a:cubicBezTo>
                <a:cubicBezTo>
                  <a:pt x="6385" y="489175"/>
                  <a:pt x="-1387" y="475331"/>
                  <a:pt x="556" y="458329"/>
                </a:cubicBezTo>
                <a:cubicBezTo>
                  <a:pt x="2499" y="441327"/>
                  <a:pt x="7843" y="425539"/>
                  <a:pt x="16587" y="410966"/>
                </a:cubicBezTo>
                <a:cubicBezTo>
                  <a:pt x="15615" y="371132"/>
                  <a:pt x="17559" y="332027"/>
                  <a:pt x="22416" y="293651"/>
                </a:cubicBezTo>
                <a:cubicBezTo>
                  <a:pt x="27274" y="255275"/>
                  <a:pt x="31160" y="216170"/>
                  <a:pt x="34074" y="176336"/>
                </a:cubicBezTo>
                <a:cubicBezTo>
                  <a:pt x="31160" y="162735"/>
                  <a:pt x="31403" y="148404"/>
                  <a:pt x="34803" y="133345"/>
                </a:cubicBezTo>
                <a:cubicBezTo>
                  <a:pt x="38204" y="118286"/>
                  <a:pt x="37961" y="106385"/>
                  <a:pt x="34074" y="97641"/>
                </a:cubicBezTo>
                <a:cubicBezTo>
                  <a:pt x="36017" y="82096"/>
                  <a:pt x="33831" y="71166"/>
                  <a:pt x="27517" y="64851"/>
                </a:cubicBezTo>
                <a:cubicBezTo>
                  <a:pt x="21202" y="58536"/>
                  <a:pt x="12215" y="53435"/>
                  <a:pt x="556" y="49549"/>
                </a:cubicBezTo>
                <a:cubicBezTo>
                  <a:pt x="-1387" y="33033"/>
                  <a:pt x="1771" y="21617"/>
                  <a:pt x="10029" y="15302"/>
                </a:cubicBezTo>
                <a:cubicBezTo>
                  <a:pt x="18287" y="8987"/>
                  <a:pt x="28245" y="3886"/>
                  <a:pt x="39904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8" name="任意多边形: 形状 107"/>
          <p:cNvSpPr/>
          <p:nvPr userDrawn="1"/>
        </p:nvSpPr>
        <p:spPr>
          <a:xfrm>
            <a:off x="8685969" y="6064123"/>
            <a:ext cx="862859" cy="698323"/>
          </a:xfrm>
          <a:custGeom>
            <a:avLst/>
            <a:gdLst/>
            <a:ahLst/>
            <a:cxnLst/>
            <a:rect l="l" t="t" r="r" b="b"/>
            <a:pathLst>
              <a:path w="862859" h="698323">
                <a:moveTo>
                  <a:pt x="428453" y="0"/>
                </a:moveTo>
                <a:lnTo>
                  <a:pt x="463429" y="0"/>
                </a:lnTo>
                <a:cubicBezTo>
                  <a:pt x="484803" y="2914"/>
                  <a:pt x="505934" y="3643"/>
                  <a:pt x="526823" y="2186"/>
                </a:cubicBezTo>
                <a:cubicBezTo>
                  <a:pt x="547711" y="728"/>
                  <a:pt x="570300" y="0"/>
                  <a:pt x="594589" y="0"/>
                </a:cubicBezTo>
                <a:cubicBezTo>
                  <a:pt x="622764" y="0"/>
                  <a:pt x="648509" y="9472"/>
                  <a:pt x="671826" y="28417"/>
                </a:cubicBezTo>
                <a:cubicBezTo>
                  <a:pt x="695143" y="47363"/>
                  <a:pt x="700973" y="69951"/>
                  <a:pt x="689314" y="96183"/>
                </a:cubicBezTo>
                <a:cubicBezTo>
                  <a:pt x="663083" y="107842"/>
                  <a:pt x="633450" y="114885"/>
                  <a:pt x="600418" y="117314"/>
                </a:cubicBezTo>
                <a:cubicBezTo>
                  <a:pt x="567385" y="119743"/>
                  <a:pt x="534838" y="127273"/>
                  <a:pt x="502777" y="139903"/>
                </a:cubicBezTo>
                <a:cubicBezTo>
                  <a:pt x="478488" y="140874"/>
                  <a:pt x="471930" y="149375"/>
                  <a:pt x="483103" y="165406"/>
                </a:cubicBezTo>
                <a:cubicBezTo>
                  <a:pt x="494275" y="181437"/>
                  <a:pt x="507149" y="194310"/>
                  <a:pt x="521722" y="204025"/>
                </a:cubicBezTo>
                <a:cubicBezTo>
                  <a:pt x="522694" y="269119"/>
                  <a:pt x="519293" y="333241"/>
                  <a:pt x="511521" y="396392"/>
                </a:cubicBezTo>
                <a:cubicBezTo>
                  <a:pt x="502777" y="440112"/>
                  <a:pt x="491604" y="483346"/>
                  <a:pt x="478002" y="526094"/>
                </a:cubicBezTo>
                <a:cubicBezTo>
                  <a:pt x="497433" y="540667"/>
                  <a:pt x="520022" y="546739"/>
                  <a:pt x="545768" y="544310"/>
                </a:cubicBezTo>
                <a:cubicBezTo>
                  <a:pt x="571514" y="541882"/>
                  <a:pt x="596531" y="542124"/>
                  <a:pt x="620820" y="545039"/>
                </a:cubicBezTo>
                <a:cubicBezTo>
                  <a:pt x="654824" y="545039"/>
                  <a:pt x="688100" y="545525"/>
                  <a:pt x="720647" y="546497"/>
                </a:cubicBezTo>
                <a:cubicBezTo>
                  <a:pt x="753194" y="547468"/>
                  <a:pt x="784526" y="554269"/>
                  <a:pt x="814644" y="566899"/>
                </a:cubicBezTo>
                <a:cubicBezTo>
                  <a:pt x="837961" y="574671"/>
                  <a:pt x="853263" y="590459"/>
                  <a:pt x="860550" y="614262"/>
                </a:cubicBezTo>
                <a:cubicBezTo>
                  <a:pt x="867837" y="638065"/>
                  <a:pt x="857878" y="654338"/>
                  <a:pt x="830675" y="663082"/>
                </a:cubicBezTo>
                <a:cubicBezTo>
                  <a:pt x="804443" y="676684"/>
                  <a:pt x="777240" y="681056"/>
                  <a:pt x="749065" y="676198"/>
                </a:cubicBezTo>
                <a:cubicBezTo>
                  <a:pt x="720890" y="671341"/>
                  <a:pt x="692229" y="669883"/>
                  <a:pt x="663083" y="671826"/>
                </a:cubicBezTo>
                <a:cubicBezTo>
                  <a:pt x="610619" y="665026"/>
                  <a:pt x="560099" y="670369"/>
                  <a:pt x="511521" y="687857"/>
                </a:cubicBezTo>
                <a:cubicBezTo>
                  <a:pt x="491118" y="678142"/>
                  <a:pt x="472173" y="676198"/>
                  <a:pt x="454685" y="682028"/>
                </a:cubicBezTo>
                <a:cubicBezTo>
                  <a:pt x="437197" y="687857"/>
                  <a:pt x="419709" y="687371"/>
                  <a:pt x="402221" y="680570"/>
                </a:cubicBezTo>
                <a:cubicBezTo>
                  <a:pt x="377933" y="676684"/>
                  <a:pt x="356073" y="677170"/>
                  <a:pt x="336641" y="682028"/>
                </a:cubicBezTo>
                <a:cubicBezTo>
                  <a:pt x="317211" y="686885"/>
                  <a:pt x="297294" y="691257"/>
                  <a:pt x="276891" y="695144"/>
                </a:cubicBezTo>
                <a:cubicBezTo>
                  <a:pt x="241916" y="700973"/>
                  <a:pt x="209369" y="698787"/>
                  <a:pt x="179251" y="688586"/>
                </a:cubicBezTo>
                <a:cubicBezTo>
                  <a:pt x="149133" y="678384"/>
                  <a:pt x="117072" y="669883"/>
                  <a:pt x="83067" y="663082"/>
                </a:cubicBezTo>
                <a:cubicBezTo>
                  <a:pt x="67523" y="657253"/>
                  <a:pt x="50035" y="651424"/>
                  <a:pt x="30604" y="645595"/>
                </a:cubicBezTo>
                <a:cubicBezTo>
                  <a:pt x="11173" y="639765"/>
                  <a:pt x="971" y="626164"/>
                  <a:pt x="0" y="604789"/>
                </a:cubicBezTo>
                <a:cubicBezTo>
                  <a:pt x="24289" y="603818"/>
                  <a:pt x="48820" y="605032"/>
                  <a:pt x="73595" y="608433"/>
                </a:cubicBezTo>
                <a:cubicBezTo>
                  <a:pt x="98369" y="611833"/>
                  <a:pt x="121443" y="609161"/>
                  <a:pt x="142817" y="600418"/>
                </a:cubicBezTo>
                <a:cubicBezTo>
                  <a:pt x="161277" y="602361"/>
                  <a:pt x="178036" y="602118"/>
                  <a:pt x="193095" y="599689"/>
                </a:cubicBezTo>
                <a:cubicBezTo>
                  <a:pt x="208155" y="597260"/>
                  <a:pt x="224428" y="594102"/>
                  <a:pt x="241916" y="590216"/>
                </a:cubicBezTo>
                <a:cubicBezTo>
                  <a:pt x="258433" y="594102"/>
                  <a:pt x="266204" y="591431"/>
                  <a:pt x="265233" y="582201"/>
                </a:cubicBezTo>
                <a:cubicBezTo>
                  <a:pt x="264261" y="572971"/>
                  <a:pt x="264747" y="565442"/>
                  <a:pt x="266690" y="559612"/>
                </a:cubicBezTo>
                <a:cubicBezTo>
                  <a:pt x="291951" y="550868"/>
                  <a:pt x="309439" y="535324"/>
                  <a:pt x="319153" y="512978"/>
                </a:cubicBezTo>
                <a:cubicBezTo>
                  <a:pt x="328869" y="490632"/>
                  <a:pt x="337127" y="468287"/>
                  <a:pt x="343929" y="445941"/>
                </a:cubicBezTo>
                <a:cubicBezTo>
                  <a:pt x="354616" y="426510"/>
                  <a:pt x="359717" y="404650"/>
                  <a:pt x="359230" y="380361"/>
                </a:cubicBezTo>
                <a:cubicBezTo>
                  <a:pt x="358744" y="356073"/>
                  <a:pt x="365789" y="334699"/>
                  <a:pt x="380362" y="316239"/>
                </a:cubicBezTo>
                <a:cubicBezTo>
                  <a:pt x="374532" y="294865"/>
                  <a:pt x="374046" y="273491"/>
                  <a:pt x="378904" y="252117"/>
                </a:cubicBezTo>
                <a:cubicBezTo>
                  <a:pt x="383762" y="230743"/>
                  <a:pt x="384247" y="211798"/>
                  <a:pt x="380362" y="195281"/>
                </a:cubicBezTo>
                <a:cubicBezTo>
                  <a:pt x="374532" y="175850"/>
                  <a:pt x="363602" y="168078"/>
                  <a:pt x="347571" y="171964"/>
                </a:cubicBezTo>
                <a:cubicBezTo>
                  <a:pt x="331541" y="175850"/>
                  <a:pt x="316239" y="178279"/>
                  <a:pt x="301665" y="179251"/>
                </a:cubicBezTo>
                <a:cubicBezTo>
                  <a:pt x="279320" y="167592"/>
                  <a:pt x="256489" y="156905"/>
                  <a:pt x="233171" y="147189"/>
                </a:cubicBezTo>
                <a:cubicBezTo>
                  <a:pt x="209855" y="137474"/>
                  <a:pt x="193338" y="120472"/>
                  <a:pt x="183623" y="96183"/>
                </a:cubicBezTo>
                <a:cubicBezTo>
                  <a:pt x="173907" y="94240"/>
                  <a:pt x="169049" y="87682"/>
                  <a:pt x="169049" y="76509"/>
                </a:cubicBezTo>
                <a:cubicBezTo>
                  <a:pt x="169049" y="65336"/>
                  <a:pt x="173907" y="64122"/>
                  <a:pt x="183623" y="72866"/>
                </a:cubicBezTo>
                <a:cubicBezTo>
                  <a:pt x="198196" y="69951"/>
                  <a:pt x="211798" y="69465"/>
                  <a:pt x="224428" y="71409"/>
                </a:cubicBezTo>
                <a:cubicBezTo>
                  <a:pt x="237057" y="73352"/>
                  <a:pt x="251145" y="73837"/>
                  <a:pt x="266690" y="72866"/>
                </a:cubicBezTo>
                <a:cubicBezTo>
                  <a:pt x="295837" y="62179"/>
                  <a:pt x="324741" y="54164"/>
                  <a:pt x="353401" y="48820"/>
                </a:cubicBezTo>
                <a:cubicBezTo>
                  <a:pt x="382061" y="43477"/>
                  <a:pt x="407080" y="27203"/>
                  <a:pt x="42845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7" name="任意多边形: 形状 106"/>
          <p:cNvSpPr/>
          <p:nvPr userDrawn="1"/>
        </p:nvSpPr>
        <p:spPr>
          <a:xfrm>
            <a:off x="1072278" y="6151378"/>
            <a:ext cx="522537" cy="706622"/>
          </a:xfrm>
          <a:custGeom>
            <a:avLst/>
            <a:gdLst/>
            <a:ahLst/>
            <a:cxnLst/>
            <a:rect l="l" t="t" r="r" b="b"/>
            <a:pathLst>
              <a:path w="522537" h="706622">
                <a:moveTo>
                  <a:pt x="309578" y="183"/>
                </a:moveTo>
                <a:cubicBezTo>
                  <a:pt x="317351" y="-788"/>
                  <a:pt x="323666" y="2126"/>
                  <a:pt x="328523" y="8927"/>
                </a:cubicBezTo>
                <a:cubicBezTo>
                  <a:pt x="369329" y="-2732"/>
                  <a:pt x="408676" y="669"/>
                  <a:pt x="446567" y="19128"/>
                </a:cubicBezTo>
                <a:cubicBezTo>
                  <a:pt x="469884" y="14271"/>
                  <a:pt x="483971" y="20829"/>
                  <a:pt x="488829" y="38802"/>
                </a:cubicBezTo>
                <a:cubicBezTo>
                  <a:pt x="493687" y="56776"/>
                  <a:pt x="499030" y="73049"/>
                  <a:pt x="504860" y="87623"/>
                </a:cubicBezTo>
                <a:cubicBezTo>
                  <a:pt x="501945" y="122598"/>
                  <a:pt x="504860" y="155874"/>
                  <a:pt x="513604" y="187449"/>
                </a:cubicBezTo>
                <a:cubicBezTo>
                  <a:pt x="522348" y="219025"/>
                  <a:pt x="523805" y="252786"/>
                  <a:pt x="517976" y="288733"/>
                </a:cubicBezTo>
                <a:cubicBezTo>
                  <a:pt x="523805" y="306221"/>
                  <a:pt x="524048" y="323952"/>
                  <a:pt x="518704" y="341926"/>
                </a:cubicBezTo>
                <a:cubicBezTo>
                  <a:pt x="513361" y="359899"/>
                  <a:pt x="513118" y="376173"/>
                  <a:pt x="517976" y="390746"/>
                </a:cubicBezTo>
                <a:cubicBezTo>
                  <a:pt x="513118" y="399490"/>
                  <a:pt x="511903" y="407263"/>
                  <a:pt x="514332" y="414063"/>
                </a:cubicBezTo>
                <a:cubicBezTo>
                  <a:pt x="516761" y="420864"/>
                  <a:pt x="515547" y="426694"/>
                  <a:pt x="510689" y="431551"/>
                </a:cubicBezTo>
                <a:cubicBezTo>
                  <a:pt x="511661" y="445153"/>
                  <a:pt x="512146" y="455840"/>
                  <a:pt x="512146" y="463612"/>
                </a:cubicBezTo>
                <a:cubicBezTo>
                  <a:pt x="512146" y="471385"/>
                  <a:pt x="511661" y="482072"/>
                  <a:pt x="510689" y="495674"/>
                </a:cubicBezTo>
                <a:cubicBezTo>
                  <a:pt x="503888" y="517048"/>
                  <a:pt x="501459" y="539393"/>
                  <a:pt x="503402" y="562711"/>
                </a:cubicBezTo>
                <a:cubicBezTo>
                  <a:pt x="505345" y="586028"/>
                  <a:pt x="507774" y="608859"/>
                  <a:pt x="510689" y="631205"/>
                </a:cubicBezTo>
                <a:cubicBezTo>
                  <a:pt x="501945" y="653550"/>
                  <a:pt x="500974" y="677111"/>
                  <a:pt x="507774" y="701885"/>
                </a:cubicBezTo>
                <a:lnTo>
                  <a:pt x="508340" y="706622"/>
                </a:lnTo>
                <a:lnTo>
                  <a:pt x="330570" y="706622"/>
                </a:lnTo>
                <a:lnTo>
                  <a:pt x="328523" y="702614"/>
                </a:lnTo>
                <a:cubicBezTo>
                  <a:pt x="317836" y="698728"/>
                  <a:pt x="310307" y="688526"/>
                  <a:pt x="305935" y="672010"/>
                </a:cubicBezTo>
                <a:cubicBezTo>
                  <a:pt x="301563" y="655494"/>
                  <a:pt x="306178" y="652579"/>
                  <a:pt x="319780" y="663266"/>
                </a:cubicBezTo>
                <a:cubicBezTo>
                  <a:pt x="333381" y="678811"/>
                  <a:pt x="341639" y="680511"/>
                  <a:pt x="344554" y="668367"/>
                </a:cubicBezTo>
                <a:cubicBezTo>
                  <a:pt x="347469" y="656222"/>
                  <a:pt x="347955" y="643835"/>
                  <a:pt x="346011" y="631205"/>
                </a:cubicBezTo>
                <a:cubicBezTo>
                  <a:pt x="336296" y="616631"/>
                  <a:pt x="333867" y="602301"/>
                  <a:pt x="338725" y="588214"/>
                </a:cubicBezTo>
                <a:cubicBezTo>
                  <a:pt x="343583" y="574126"/>
                  <a:pt x="340182" y="561739"/>
                  <a:pt x="328523" y="551052"/>
                </a:cubicBezTo>
                <a:cubicBezTo>
                  <a:pt x="283832" y="578255"/>
                  <a:pt x="233797" y="594772"/>
                  <a:pt x="178419" y="600601"/>
                </a:cubicBezTo>
                <a:cubicBezTo>
                  <a:pt x="172590" y="615174"/>
                  <a:pt x="169675" y="632419"/>
                  <a:pt x="169675" y="652336"/>
                </a:cubicBezTo>
                <a:cubicBezTo>
                  <a:pt x="169675" y="672253"/>
                  <a:pt x="172590" y="689012"/>
                  <a:pt x="178419" y="702614"/>
                </a:cubicBezTo>
                <a:lnTo>
                  <a:pt x="179287" y="706622"/>
                </a:lnTo>
                <a:lnTo>
                  <a:pt x="45926" y="706622"/>
                </a:lnTo>
                <a:lnTo>
                  <a:pt x="31229" y="663266"/>
                </a:lnTo>
                <a:cubicBezTo>
                  <a:pt x="2083" y="646750"/>
                  <a:pt x="-6661" y="628047"/>
                  <a:pt x="4997" y="607159"/>
                </a:cubicBezTo>
                <a:cubicBezTo>
                  <a:pt x="16656" y="586271"/>
                  <a:pt x="25400" y="565139"/>
                  <a:pt x="31229" y="543765"/>
                </a:cubicBezTo>
                <a:cubicBezTo>
                  <a:pt x="33172" y="520448"/>
                  <a:pt x="35601" y="501503"/>
                  <a:pt x="38516" y="486930"/>
                </a:cubicBezTo>
                <a:cubicBezTo>
                  <a:pt x="42402" y="428637"/>
                  <a:pt x="50174" y="370344"/>
                  <a:pt x="61833" y="312051"/>
                </a:cubicBezTo>
                <a:cubicBezTo>
                  <a:pt x="59890" y="292620"/>
                  <a:pt x="64019" y="274646"/>
                  <a:pt x="74220" y="258130"/>
                </a:cubicBezTo>
                <a:cubicBezTo>
                  <a:pt x="84422" y="241613"/>
                  <a:pt x="86122" y="225583"/>
                  <a:pt x="79321" y="210038"/>
                </a:cubicBezTo>
                <a:cubicBezTo>
                  <a:pt x="92923" y="197408"/>
                  <a:pt x="98509" y="182592"/>
                  <a:pt x="96080" y="165590"/>
                </a:cubicBezTo>
                <a:cubicBezTo>
                  <a:pt x="93651" y="148587"/>
                  <a:pt x="96323" y="133286"/>
                  <a:pt x="104095" y="119684"/>
                </a:cubicBezTo>
                <a:cubicBezTo>
                  <a:pt x="98266" y="109968"/>
                  <a:pt x="95837" y="96852"/>
                  <a:pt x="96809" y="80336"/>
                </a:cubicBezTo>
                <a:cubicBezTo>
                  <a:pt x="97780" y="63820"/>
                  <a:pt x="105553" y="61877"/>
                  <a:pt x="120126" y="74507"/>
                </a:cubicBezTo>
                <a:cubicBezTo>
                  <a:pt x="142472" y="54104"/>
                  <a:pt x="167732" y="43417"/>
                  <a:pt x="195907" y="42446"/>
                </a:cubicBezTo>
                <a:cubicBezTo>
                  <a:pt x="207566" y="26901"/>
                  <a:pt x="221896" y="18157"/>
                  <a:pt x="238898" y="16214"/>
                </a:cubicBezTo>
                <a:cubicBezTo>
                  <a:pt x="255900" y="14271"/>
                  <a:pt x="272174" y="9413"/>
                  <a:pt x="287718" y="1641"/>
                </a:cubicBezTo>
                <a:cubicBezTo>
                  <a:pt x="294519" y="1641"/>
                  <a:pt x="301806" y="1155"/>
                  <a:pt x="309578" y="183"/>
                </a:cubicBezTo>
                <a:close/>
                <a:moveTo>
                  <a:pt x="306254" y="70681"/>
                </a:moveTo>
                <a:cubicBezTo>
                  <a:pt x="292682" y="69588"/>
                  <a:pt x="281160" y="72321"/>
                  <a:pt x="271688" y="78879"/>
                </a:cubicBezTo>
                <a:cubicBezTo>
                  <a:pt x="235741" y="80822"/>
                  <a:pt x="202708" y="87137"/>
                  <a:pt x="172590" y="97824"/>
                </a:cubicBezTo>
                <a:cubicBezTo>
                  <a:pt x="178419" y="105596"/>
                  <a:pt x="180605" y="115798"/>
                  <a:pt x="179148" y="128428"/>
                </a:cubicBezTo>
                <a:cubicBezTo>
                  <a:pt x="177690" y="141058"/>
                  <a:pt x="179391" y="151259"/>
                  <a:pt x="184248" y="159032"/>
                </a:cubicBezTo>
                <a:cubicBezTo>
                  <a:pt x="189106" y="182349"/>
                  <a:pt x="188377" y="203480"/>
                  <a:pt x="182062" y="222425"/>
                </a:cubicBezTo>
                <a:cubicBezTo>
                  <a:pt x="175747" y="241370"/>
                  <a:pt x="180362" y="258130"/>
                  <a:pt x="195907" y="272703"/>
                </a:cubicBezTo>
                <a:lnTo>
                  <a:pt x="261487" y="239184"/>
                </a:lnTo>
                <a:cubicBezTo>
                  <a:pt x="268287" y="228497"/>
                  <a:pt x="278489" y="223397"/>
                  <a:pt x="292090" y="223883"/>
                </a:cubicBezTo>
                <a:cubicBezTo>
                  <a:pt x="305692" y="224368"/>
                  <a:pt x="318565" y="224854"/>
                  <a:pt x="330709" y="225340"/>
                </a:cubicBezTo>
                <a:cubicBezTo>
                  <a:pt x="342854" y="225826"/>
                  <a:pt x="350869" y="220725"/>
                  <a:pt x="354755" y="210038"/>
                </a:cubicBezTo>
                <a:cubicBezTo>
                  <a:pt x="352812" y="191578"/>
                  <a:pt x="350869" y="173119"/>
                  <a:pt x="348926" y="154660"/>
                </a:cubicBezTo>
                <a:cubicBezTo>
                  <a:pt x="346983" y="136200"/>
                  <a:pt x="342611" y="119198"/>
                  <a:pt x="335810" y="103653"/>
                </a:cubicBezTo>
                <a:cubicBezTo>
                  <a:pt x="345526" y="88108"/>
                  <a:pt x="340425" y="77907"/>
                  <a:pt x="320508" y="73049"/>
                </a:cubicBezTo>
                <a:cubicBezTo>
                  <a:pt x="315529" y="71835"/>
                  <a:pt x="310777" y="71046"/>
                  <a:pt x="306254" y="70681"/>
                </a:cubicBezTo>
                <a:close/>
                <a:moveTo>
                  <a:pt x="325973" y="365243"/>
                </a:moveTo>
                <a:cubicBezTo>
                  <a:pt x="319415" y="365243"/>
                  <a:pt x="311521" y="368401"/>
                  <a:pt x="302292" y="374716"/>
                </a:cubicBezTo>
                <a:lnTo>
                  <a:pt x="261487" y="384917"/>
                </a:lnTo>
                <a:cubicBezTo>
                  <a:pt x="253714" y="391718"/>
                  <a:pt x="243513" y="392446"/>
                  <a:pt x="230883" y="387103"/>
                </a:cubicBezTo>
                <a:cubicBezTo>
                  <a:pt x="218253" y="381759"/>
                  <a:pt x="206351" y="378359"/>
                  <a:pt x="195178" y="376902"/>
                </a:cubicBezTo>
                <a:cubicBezTo>
                  <a:pt x="184005" y="375444"/>
                  <a:pt x="176476" y="382974"/>
                  <a:pt x="172590" y="399490"/>
                </a:cubicBezTo>
                <a:cubicBezTo>
                  <a:pt x="173561" y="416978"/>
                  <a:pt x="172590" y="436652"/>
                  <a:pt x="169675" y="458512"/>
                </a:cubicBezTo>
                <a:cubicBezTo>
                  <a:pt x="166760" y="480372"/>
                  <a:pt x="171618" y="495188"/>
                  <a:pt x="184248" y="502960"/>
                </a:cubicBezTo>
                <a:cubicBezTo>
                  <a:pt x="210480" y="490330"/>
                  <a:pt x="234769" y="474299"/>
                  <a:pt x="257115" y="454868"/>
                </a:cubicBezTo>
                <a:cubicBezTo>
                  <a:pt x="279460" y="435437"/>
                  <a:pt x="300348" y="419893"/>
                  <a:pt x="319780" y="408234"/>
                </a:cubicBezTo>
                <a:cubicBezTo>
                  <a:pt x="342125" y="398519"/>
                  <a:pt x="349412" y="387346"/>
                  <a:pt x="341639" y="374716"/>
                </a:cubicBezTo>
                <a:cubicBezTo>
                  <a:pt x="337753" y="368401"/>
                  <a:pt x="332531" y="365243"/>
                  <a:pt x="325973" y="36524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>
            <a:off x="5256228" y="6214226"/>
            <a:ext cx="506347" cy="643774"/>
          </a:xfrm>
          <a:custGeom>
            <a:avLst/>
            <a:gdLst/>
            <a:ahLst/>
            <a:cxnLst/>
            <a:rect l="l" t="t" r="r" b="b"/>
            <a:pathLst>
              <a:path w="506347" h="643774">
                <a:moveTo>
                  <a:pt x="254230" y="0"/>
                </a:moveTo>
                <a:cubicBezTo>
                  <a:pt x="269775" y="972"/>
                  <a:pt x="286048" y="3643"/>
                  <a:pt x="303051" y="8015"/>
                </a:cubicBezTo>
                <a:cubicBezTo>
                  <a:pt x="320053" y="12387"/>
                  <a:pt x="332926" y="23317"/>
                  <a:pt x="341670" y="40805"/>
                </a:cubicBezTo>
                <a:cubicBezTo>
                  <a:pt x="360129" y="53435"/>
                  <a:pt x="368873" y="69709"/>
                  <a:pt x="367901" y="89626"/>
                </a:cubicBezTo>
                <a:cubicBezTo>
                  <a:pt x="366930" y="109542"/>
                  <a:pt x="363529" y="128245"/>
                  <a:pt x="357700" y="145733"/>
                </a:cubicBezTo>
                <a:cubicBezTo>
                  <a:pt x="353814" y="166135"/>
                  <a:pt x="350414" y="186538"/>
                  <a:pt x="347499" y="206940"/>
                </a:cubicBezTo>
                <a:cubicBezTo>
                  <a:pt x="344585" y="227343"/>
                  <a:pt x="340212" y="247260"/>
                  <a:pt x="334383" y="266691"/>
                </a:cubicBezTo>
                <a:cubicBezTo>
                  <a:pt x="336326" y="283207"/>
                  <a:pt x="334383" y="299966"/>
                  <a:pt x="328554" y="316968"/>
                </a:cubicBezTo>
                <a:cubicBezTo>
                  <a:pt x="322724" y="333970"/>
                  <a:pt x="324667" y="349272"/>
                  <a:pt x="334383" y="362874"/>
                </a:cubicBezTo>
                <a:cubicBezTo>
                  <a:pt x="347984" y="350244"/>
                  <a:pt x="360129" y="338099"/>
                  <a:pt x="370816" y="326441"/>
                </a:cubicBezTo>
                <a:cubicBezTo>
                  <a:pt x="381503" y="314782"/>
                  <a:pt x="394133" y="303124"/>
                  <a:pt x="408706" y="291465"/>
                </a:cubicBezTo>
                <a:cubicBezTo>
                  <a:pt x="427166" y="276892"/>
                  <a:pt x="441740" y="261347"/>
                  <a:pt x="452426" y="244831"/>
                </a:cubicBezTo>
                <a:cubicBezTo>
                  <a:pt x="463113" y="228314"/>
                  <a:pt x="480115" y="219570"/>
                  <a:pt x="503433" y="218599"/>
                </a:cubicBezTo>
                <a:cubicBezTo>
                  <a:pt x="509262" y="237058"/>
                  <a:pt x="506347" y="253575"/>
                  <a:pt x="494688" y="268148"/>
                </a:cubicBezTo>
                <a:cubicBezTo>
                  <a:pt x="483030" y="282721"/>
                  <a:pt x="478172" y="295351"/>
                  <a:pt x="480115" y="306038"/>
                </a:cubicBezTo>
                <a:cubicBezTo>
                  <a:pt x="472343" y="315754"/>
                  <a:pt x="469914" y="326198"/>
                  <a:pt x="472829" y="337371"/>
                </a:cubicBezTo>
                <a:cubicBezTo>
                  <a:pt x="475743" y="348544"/>
                  <a:pt x="475257" y="357045"/>
                  <a:pt x="471371" y="362874"/>
                </a:cubicBezTo>
                <a:cubicBezTo>
                  <a:pt x="472343" y="373561"/>
                  <a:pt x="468700" y="384977"/>
                  <a:pt x="460442" y="397121"/>
                </a:cubicBezTo>
                <a:cubicBezTo>
                  <a:pt x="452183" y="409265"/>
                  <a:pt x="455826" y="417281"/>
                  <a:pt x="471371" y="421167"/>
                </a:cubicBezTo>
                <a:cubicBezTo>
                  <a:pt x="459713" y="460029"/>
                  <a:pt x="442225" y="496705"/>
                  <a:pt x="418907" y="531195"/>
                </a:cubicBezTo>
                <a:cubicBezTo>
                  <a:pt x="395591" y="565685"/>
                  <a:pt x="369845" y="598475"/>
                  <a:pt x="341670" y="629564"/>
                </a:cubicBezTo>
                <a:lnTo>
                  <a:pt x="341222" y="643774"/>
                </a:lnTo>
                <a:lnTo>
                  <a:pt x="167749" y="643774"/>
                </a:lnTo>
                <a:lnTo>
                  <a:pt x="165333" y="629564"/>
                </a:lnTo>
                <a:cubicBezTo>
                  <a:pt x="148817" y="623735"/>
                  <a:pt x="136430" y="612805"/>
                  <a:pt x="128172" y="596775"/>
                </a:cubicBezTo>
                <a:cubicBezTo>
                  <a:pt x="119913" y="580744"/>
                  <a:pt x="121128" y="564956"/>
                  <a:pt x="131815" y="549412"/>
                </a:cubicBezTo>
                <a:cubicBezTo>
                  <a:pt x="132787" y="496948"/>
                  <a:pt x="136673" y="445456"/>
                  <a:pt x="143473" y="394935"/>
                </a:cubicBezTo>
                <a:cubicBezTo>
                  <a:pt x="150275" y="344415"/>
                  <a:pt x="154647" y="293894"/>
                  <a:pt x="156590" y="243373"/>
                </a:cubicBezTo>
                <a:cubicBezTo>
                  <a:pt x="141045" y="237544"/>
                  <a:pt x="123314" y="237301"/>
                  <a:pt x="103397" y="242645"/>
                </a:cubicBezTo>
                <a:cubicBezTo>
                  <a:pt x="83480" y="247988"/>
                  <a:pt x="66478" y="243130"/>
                  <a:pt x="52391" y="228071"/>
                </a:cubicBezTo>
                <a:cubicBezTo>
                  <a:pt x="38303" y="213012"/>
                  <a:pt x="24945" y="192853"/>
                  <a:pt x="12314" y="167592"/>
                </a:cubicBezTo>
                <a:cubicBezTo>
                  <a:pt x="-316" y="142332"/>
                  <a:pt x="-3230" y="119015"/>
                  <a:pt x="3571" y="97641"/>
                </a:cubicBezTo>
                <a:cubicBezTo>
                  <a:pt x="32717" y="97641"/>
                  <a:pt x="57248" y="89383"/>
                  <a:pt x="77166" y="72866"/>
                </a:cubicBezTo>
                <a:cubicBezTo>
                  <a:pt x="97082" y="56350"/>
                  <a:pt x="118214" y="42748"/>
                  <a:pt x="140559" y="32061"/>
                </a:cubicBezTo>
                <a:cubicBezTo>
                  <a:pt x="158047" y="17488"/>
                  <a:pt x="176263" y="10687"/>
                  <a:pt x="195209" y="11659"/>
                </a:cubicBezTo>
                <a:cubicBezTo>
                  <a:pt x="214154" y="12630"/>
                  <a:pt x="233828" y="8744"/>
                  <a:pt x="254230" y="0"/>
                </a:cubicBezTo>
                <a:close/>
                <a:moveTo>
                  <a:pt x="457891" y="420438"/>
                </a:moveTo>
                <a:cubicBezTo>
                  <a:pt x="455705" y="420438"/>
                  <a:pt x="452426" y="423110"/>
                  <a:pt x="448054" y="428454"/>
                </a:cubicBezTo>
                <a:cubicBezTo>
                  <a:pt x="456798" y="439141"/>
                  <a:pt x="461170" y="439141"/>
                  <a:pt x="461170" y="428454"/>
                </a:cubicBezTo>
                <a:cubicBezTo>
                  <a:pt x="461170" y="423110"/>
                  <a:pt x="460077" y="420438"/>
                  <a:pt x="457891" y="4204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5" name="任意多边形: 形状 104"/>
          <p:cNvSpPr/>
          <p:nvPr userDrawn="1"/>
        </p:nvSpPr>
        <p:spPr>
          <a:xfrm>
            <a:off x="1641260" y="6293893"/>
            <a:ext cx="147852" cy="401250"/>
          </a:xfrm>
          <a:custGeom>
            <a:avLst/>
            <a:gdLst/>
            <a:ahLst/>
            <a:cxnLst/>
            <a:rect l="l" t="t" r="r" b="b"/>
            <a:pathLst>
              <a:path w="147852" h="401250">
                <a:moveTo>
                  <a:pt x="16805" y="122"/>
                </a:moveTo>
                <a:cubicBezTo>
                  <a:pt x="32926" y="850"/>
                  <a:pt x="46999" y="4858"/>
                  <a:pt x="59022" y="12145"/>
                </a:cubicBezTo>
                <a:cubicBezTo>
                  <a:pt x="75052" y="21860"/>
                  <a:pt x="88897" y="34490"/>
                  <a:pt x="100555" y="50035"/>
                </a:cubicBezTo>
                <a:cubicBezTo>
                  <a:pt x="117072" y="85982"/>
                  <a:pt x="126544" y="124601"/>
                  <a:pt x="128973" y="165892"/>
                </a:cubicBezTo>
                <a:cubicBezTo>
                  <a:pt x="131402" y="207183"/>
                  <a:pt x="135531" y="248231"/>
                  <a:pt x="141361" y="289036"/>
                </a:cubicBezTo>
                <a:cubicBezTo>
                  <a:pt x="140389" y="303610"/>
                  <a:pt x="141846" y="317940"/>
                  <a:pt x="145733" y="332027"/>
                </a:cubicBezTo>
                <a:cubicBezTo>
                  <a:pt x="149619" y="346115"/>
                  <a:pt x="148161" y="358016"/>
                  <a:pt x="141361" y="367732"/>
                </a:cubicBezTo>
                <a:cubicBezTo>
                  <a:pt x="142332" y="384248"/>
                  <a:pt x="135774" y="394692"/>
                  <a:pt x="121687" y="399064"/>
                </a:cubicBezTo>
                <a:cubicBezTo>
                  <a:pt x="107599" y="403436"/>
                  <a:pt x="94726" y="401250"/>
                  <a:pt x="83068" y="392506"/>
                </a:cubicBezTo>
                <a:cubicBezTo>
                  <a:pt x="67523" y="374047"/>
                  <a:pt x="52950" y="354373"/>
                  <a:pt x="39348" y="333485"/>
                </a:cubicBezTo>
                <a:cubicBezTo>
                  <a:pt x="25746" y="312596"/>
                  <a:pt x="18945" y="290008"/>
                  <a:pt x="18945" y="265719"/>
                </a:cubicBezTo>
                <a:cubicBezTo>
                  <a:pt x="28661" y="250174"/>
                  <a:pt x="29389" y="233658"/>
                  <a:pt x="21131" y="216170"/>
                </a:cubicBezTo>
                <a:cubicBezTo>
                  <a:pt x="12873" y="198682"/>
                  <a:pt x="14573" y="183137"/>
                  <a:pt x="26232" y="169536"/>
                </a:cubicBezTo>
                <a:cubicBezTo>
                  <a:pt x="24289" y="153991"/>
                  <a:pt x="23317" y="140389"/>
                  <a:pt x="23317" y="128731"/>
                </a:cubicBezTo>
                <a:cubicBezTo>
                  <a:pt x="23317" y="117072"/>
                  <a:pt x="21860" y="104442"/>
                  <a:pt x="18945" y="90840"/>
                </a:cubicBezTo>
                <a:cubicBezTo>
                  <a:pt x="28661" y="75295"/>
                  <a:pt x="28661" y="60479"/>
                  <a:pt x="18945" y="46392"/>
                </a:cubicBezTo>
                <a:cubicBezTo>
                  <a:pt x="9230" y="32304"/>
                  <a:pt x="2915" y="17002"/>
                  <a:pt x="0" y="486"/>
                </a:cubicBezTo>
                <a:cubicBezTo>
                  <a:pt x="5829" y="0"/>
                  <a:pt x="11431" y="-121"/>
                  <a:pt x="16805" y="12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4" name="任意多边形: 形状 103"/>
          <p:cNvSpPr/>
          <p:nvPr userDrawn="1"/>
        </p:nvSpPr>
        <p:spPr>
          <a:xfrm>
            <a:off x="7412267" y="6428454"/>
            <a:ext cx="222074" cy="429547"/>
          </a:xfrm>
          <a:custGeom>
            <a:avLst/>
            <a:gdLst/>
            <a:ahLst/>
            <a:cxnLst/>
            <a:rect l="l" t="t" r="r" b="b"/>
            <a:pathLst>
              <a:path w="222074" h="429547">
                <a:moveTo>
                  <a:pt x="0" y="0"/>
                </a:moveTo>
                <a:cubicBezTo>
                  <a:pt x="27203" y="971"/>
                  <a:pt x="52221" y="7286"/>
                  <a:pt x="75052" y="18945"/>
                </a:cubicBezTo>
                <a:cubicBezTo>
                  <a:pt x="97883" y="30604"/>
                  <a:pt x="119500" y="44691"/>
                  <a:pt x="139903" y="61208"/>
                </a:cubicBezTo>
                <a:cubicBezTo>
                  <a:pt x="163220" y="76752"/>
                  <a:pt x="179737" y="94969"/>
                  <a:pt x="189452" y="115857"/>
                </a:cubicBezTo>
                <a:cubicBezTo>
                  <a:pt x="199168" y="136745"/>
                  <a:pt x="208397" y="156419"/>
                  <a:pt x="217142" y="174879"/>
                </a:cubicBezTo>
                <a:cubicBezTo>
                  <a:pt x="213255" y="183623"/>
                  <a:pt x="213498" y="192853"/>
                  <a:pt x="217870" y="202568"/>
                </a:cubicBezTo>
                <a:cubicBezTo>
                  <a:pt x="222242" y="212283"/>
                  <a:pt x="220056" y="221999"/>
                  <a:pt x="211312" y="231715"/>
                </a:cubicBezTo>
                <a:cubicBezTo>
                  <a:pt x="222971" y="245316"/>
                  <a:pt x="225157" y="260132"/>
                  <a:pt x="217870" y="276163"/>
                </a:cubicBezTo>
                <a:cubicBezTo>
                  <a:pt x="210583" y="292194"/>
                  <a:pt x="208397" y="308953"/>
                  <a:pt x="211312" y="326441"/>
                </a:cubicBezTo>
                <a:cubicBezTo>
                  <a:pt x="206454" y="346843"/>
                  <a:pt x="204026" y="367489"/>
                  <a:pt x="204026" y="388377"/>
                </a:cubicBezTo>
                <a:lnTo>
                  <a:pt x="195688" y="429547"/>
                </a:lnTo>
                <a:lnTo>
                  <a:pt x="56386" y="429547"/>
                </a:lnTo>
                <a:lnTo>
                  <a:pt x="61208" y="416795"/>
                </a:lnTo>
                <a:cubicBezTo>
                  <a:pt x="54407" y="407079"/>
                  <a:pt x="53192" y="399307"/>
                  <a:pt x="57564" y="393478"/>
                </a:cubicBezTo>
                <a:cubicBezTo>
                  <a:pt x="61936" y="387648"/>
                  <a:pt x="59750" y="381819"/>
                  <a:pt x="51006" y="375990"/>
                </a:cubicBezTo>
                <a:cubicBezTo>
                  <a:pt x="60721" y="353644"/>
                  <a:pt x="66794" y="328384"/>
                  <a:pt x="69223" y="300209"/>
                </a:cubicBezTo>
                <a:cubicBezTo>
                  <a:pt x="71652" y="272034"/>
                  <a:pt x="68980" y="249202"/>
                  <a:pt x="61208" y="231715"/>
                </a:cubicBezTo>
                <a:cubicBezTo>
                  <a:pt x="69952" y="220056"/>
                  <a:pt x="72866" y="205726"/>
                  <a:pt x="69952" y="188723"/>
                </a:cubicBezTo>
                <a:cubicBezTo>
                  <a:pt x="67037" y="171721"/>
                  <a:pt x="66551" y="155934"/>
                  <a:pt x="68494" y="141360"/>
                </a:cubicBezTo>
                <a:cubicBezTo>
                  <a:pt x="57807" y="136503"/>
                  <a:pt x="56836" y="130430"/>
                  <a:pt x="65579" y="123144"/>
                </a:cubicBezTo>
                <a:cubicBezTo>
                  <a:pt x="74324" y="115857"/>
                  <a:pt x="72866" y="108813"/>
                  <a:pt x="61208" y="102013"/>
                </a:cubicBezTo>
                <a:cubicBezTo>
                  <a:pt x="62179" y="78695"/>
                  <a:pt x="52950" y="60236"/>
                  <a:pt x="33518" y="46634"/>
                </a:cubicBezTo>
                <a:cubicBezTo>
                  <a:pt x="14087" y="33033"/>
                  <a:pt x="2915" y="17488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3" name="任意多边形: 形状 102"/>
          <p:cNvSpPr/>
          <p:nvPr userDrawn="1"/>
        </p:nvSpPr>
        <p:spPr>
          <a:xfrm>
            <a:off x="4404942" y="6565442"/>
            <a:ext cx="669776" cy="292559"/>
          </a:xfrm>
          <a:custGeom>
            <a:avLst/>
            <a:gdLst/>
            <a:ahLst/>
            <a:cxnLst/>
            <a:rect l="l" t="t" r="r" b="b"/>
            <a:pathLst>
              <a:path w="669776" h="292559">
                <a:moveTo>
                  <a:pt x="478867" y="0"/>
                </a:moveTo>
                <a:cubicBezTo>
                  <a:pt x="513842" y="0"/>
                  <a:pt x="546389" y="5830"/>
                  <a:pt x="576507" y="17488"/>
                </a:cubicBezTo>
                <a:cubicBezTo>
                  <a:pt x="600796" y="16517"/>
                  <a:pt x="620955" y="24046"/>
                  <a:pt x="636986" y="40077"/>
                </a:cubicBezTo>
                <a:cubicBezTo>
                  <a:pt x="653017" y="56107"/>
                  <a:pt x="663947" y="74810"/>
                  <a:pt x="669776" y="96184"/>
                </a:cubicBezTo>
                <a:cubicBezTo>
                  <a:pt x="663947" y="141847"/>
                  <a:pt x="643058" y="178766"/>
                  <a:pt x="607111" y="206940"/>
                </a:cubicBezTo>
                <a:cubicBezTo>
                  <a:pt x="606139" y="220542"/>
                  <a:pt x="599096" y="232444"/>
                  <a:pt x="585980" y="242645"/>
                </a:cubicBezTo>
                <a:cubicBezTo>
                  <a:pt x="572864" y="252846"/>
                  <a:pt x="562662" y="263048"/>
                  <a:pt x="555376" y="273249"/>
                </a:cubicBezTo>
                <a:cubicBezTo>
                  <a:pt x="551733" y="278350"/>
                  <a:pt x="550943" y="283754"/>
                  <a:pt x="553008" y="289462"/>
                </a:cubicBezTo>
                <a:lnTo>
                  <a:pt x="555542" y="292559"/>
                </a:lnTo>
                <a:lnTo>
                  <a:pt x="333503" y="292559"/>
                </a:lnTo>
                <a:lnTo>
                  <a:pt x="362280" y="262319"/>
                </a:lnTo>
                <a:cubicBezTo>
                  <a:pt x="374911" y="210827"/>
                  <a:pt x="401143" y="166135"/>
                  <a:pt x="440976" y="128245"/>
                </a:cubicBezTo>
                <a:cubicBezTo>
                  <a:pt x="435147" y="108814"/>
                  <a:pt x="421545" y="97641"/>
                  <a:pt x="400171" y="94727"/>
                </a:cubicBezTo>
                <a:cubicBezTo>
                  <a:pt x="394827" y="93998"/>
                  <a:pt x="389666" y="93634"/>
                  <a:pt x="384687" y="93634"/>
                </a:cubicBezTo>
                <a:cubicBezTo>
                  <a:pt x="369749" y="93634"/>
                  <a:pt x="356451" y="96912"/>
                  <a:pt x="344793" y="103470"/>
                </a:cubicBezTo>
                <a:cubicBezTo>
                  <a:pt x="333134" y="111243"/>
                  <a:pt x="317589" y="113672"/>
                  <a:pt x="298158" y="110757"/>
                </a:cubicBezTo>
                <a:cubicBezTo>
                  <a:pt x="271926" y="116586"/>
                  <a:pt x="245695" y="121930"/>
                  <a:pt x="219463" y="126788"/>
                </a:cubicBezTo>
                <a:cubicBezTo>
                  <a:pt x="193231" y="131645"/>
                  <a:pt x="169428" y="142332"/>
                  <a:pt x="148053" y="158849"/>
                </a:cubicBezTo>
                <a:cubicBezTo>
                  <a:pt x="132508" y="156906"/>
                  <a:pt x="124736" y="162492"/>
                  <a:pt x="124736" y="175608"/>
                </a:cubicBezTo>
                <a:cubicBezTo>
                  <a:pt x="124736" y="188724"/>
                  <a:pt x="124736" y="201597"/>
                  <a:pt x="124736" y="214227"/>
                </a:cubicBezTo>
                <a:cubicBezTo>
                  <a:pt x="137367" y="224914"/>
                  <a:pt x="142467" y="238759"/>
                  <a:pt x="140038" y="255761"/>
                </a:cubicBezTo>
                <a:cubicBezTo>
                  <a:pt x="138824" y="264262"/>
                  <a:pt x="138884" y="272217"/>
                  <a:pt x="140220" y="279625"/>
                </a:cubicBezTo>
                <a:lnTo>
                  <a:pt x="145142" y="292559"/>
                </a:lnTo>
                <a:lnTo>
                  <a:pt x="11957" y="292559"/>
                </a:lnTo>
                <a:lnTo>
                  <a:pt x="4872" y="286183"/>
                </a:lnTo>
                <a:cubicBezTo>
                  <a:pt x="257" y="278289"/>
                  <a:pt x="-1079" y="269606"/>
                  <a:pt x="864" y="260133"/>
                </a:cubicBezTo>
                <a:cubicBezTo>
                  <a:pt x="4750" y="241188"/>
                  <a:pt x="11551" y="223457"/>
                  <a:pt x="21266" y="206940"/>
                </a:cubicBezTo>
                <a:cubicBezTo>
                  <a:pt x="11551" y="191396"/>
                  <a:pt x="9608" y="175608"/>
                  <a:pt x="15437" y="159578"/>
                </a:cubicBezTo>
                <a:cubicBezTo>
                  <a:pt x="21266" y="143547"/>
                  <a:pt x="23210" y="127273"/>
                  <a:pt x="21266" y="110757"/>
                </a:cubicBezTo>
                <a:cubicBezTo>
                  <a:pt x="26124" y="102013"/>
                  <a:pt x="29039" y="89140"/>
                  <a:pt x="30010" y="72138"/>
                </a:cubicBezTo>
                <a:cubicBezTo>
                  <a:pt x="30982" y="55136"/>
                  <a:pt x="33897" y="41048"/>
                  <a:pt x="38754" y="29876"/>
                </a:cubicBezTo>
                <a:cubicBezTo>
                  <a:pt x="43612" y="18703"/>
                  <a:pt x="53813" y="16517"/>
                  <a:pt x="69358" y="23318"/>
                </a:cubicBezTo>
                <a:cubicBezTo>
                  <a:pt x="83931" y="23318"/>
                  <a:pt x="91461" y="30118"/>
                  <a:pt x="91947" y="43720"/>
                </a:cubicBezTo>
                <a:cubicBezTo>
                  <a:pt x="92432" y="57322"/>
                  <a:pt x="92675" y="71409"/>
                  <a:pt x="92675" y="85983"/>
                </a:cubicBezTo>
                <a:cubicBezTo>
                  <a:pt x="92675" y="100556"/>
                  <a:pt x="100448" y="108814"/>
                  <a:pt x="115992" y="110757"/>
                </a:cubicBezTo>
                <a:cubicBezTo>
                  <a:pt x="140281" y="100070"/>
                  <a:pt x="164084" y="89140"/>
                  <a:pt x="187402" y="77967"/>
                </a:cubicBezTo>
                <a:cubicBezTo>
                  <a:pt x="210718" y="66794"/>
                  <a:pt x="231607" y="53921"/>
                  <a:pt x="250067" y="39348"/>
                </a:cubicBezTo>
                <a:cubicBezTo>
                  <a:pt x="267555" y="44206"/>
                  <a:pt x="283828" y="42263"/>
                  <a:pt x="298887" y="33519"/>
                </a:cubicBezTo>
                <a:cubicBezTo>
                  <a:pt x="313946" y="24775"/>
                  <a:pt x="327305" y="21374"/>
                  <a:pt x="338963" y="23318"/>
                </a:cubicBezTo>
                <a:cubicBezTo>
                  <a:pt x="358394" y="9716"/>
                  <a:pt x="381711" y="4615"/>
                  <a:pt x="408914" y="8016"/>
                </a:cubicBezTo>
                <a:cubicBezTo>
                  <a:pt x="436118" y="11416"/>
                  <a:pt x="459435" y="8744"/>
                  <a:pt x="47886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>
            <a:off x="2500380" y="6674414"/>
            <a:ext cx="4115" cy="3789"/>
          </a:xfrm>
          <a:custGeom>
            <a:avLst/>
            <a:gdLst/>
            <a:ahLst/>
            <a:cxnLst/>
            <a:rect l="l" t="t" r="r" b="b"/>
            <a:pathLst>
              <a:path w="4115" h="3789">
                <a:moveTo>
                  <a:pt x="0" y="0"/>
                </a:moveTo>
                <a:lnTo>
                  <a:pt x="3434" y="1057"/>
                </a:lnTo>
                <a:lnTo>
                  <a:pt x="4115" y="3467"/>
                </a:lnTo>
                <a:lnTo>
                  <a:pt x="3252" y="3789"/>
                </a:lnTo>
                <a:cubicBezTo>
                  <a:pt x="1916" y="3728"/>
                  <a:pt x="914" y="2984"/>
                  <a:pt x="246" y="15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1" name="任意多边形: 形状 100"/>
          <p:cNvSpPr/>
          <p:nvPr userDrawn="1"/>
        </p:nvSpPr>
        <p:spPr>
          <a:xfrm>
            <a:off x="3009184" y="6751605"/>
            <a:ext cx="4323" cy="3669"/>
          </a:xfrm>
          <a:custGeom>
            <a:avLst/>
            <a:gdLst/>
            <a:ahLst/>
            <a:cxnLst/>
            <a:rect l="l" t="t" r="r" b="b"/>
            <a:pathLst>
              <a:path w="4323" h="3669">
                <a:moveTo>
                  <a:pt x="4323" y="0"/>
                </a:moveTo>
                <a:lnTo>
                  <a:pt x="4057" y="1923"/>
                </a:lnTo>
                <a:cubicBezTo>
                  <a:pt x="3510" y="3199"/>
                  <a:pt x="2690" y="3775"/>
                  <a:pt x="1597" y="3654"/>
                </a:cubicBezTo>
                <a:lnTo>
                  <a:pt x="0" y="2695"/>
                </a:lnTo>
                <a:lnTo>
                  <a:pt x="432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0" name="任意多边形: 形状 99"/>
          <p:cNvSpPr/>
          <p:nvPr userDrawn="1"/>
        </p:nvSpPr>
        <p:spPr>
          <a:xfrm>
            <a:off x="9941477" y="6826121"/>
            <a:ext cx="1665" cy="853"/>
          </a:xfrm>
          <a:custGeom>
            <a:avLst/>
            <a:gdLst/>
            <a:ahLst/>
            <a:cxnLst/>
            <a:rect l="l" t="t" r="r" b="b"/>
            <a:pathLst>
              <a:path w="1665" h="853">
                <a:moveTo>
                  <a:pt x="1070" y="0"/>
                </a:moveTo>
                <a:lnTo>
                  <a:pt x="1665" y="337"/>
                </a:lnTo>
                <a:lnTo>
                  <a:pt x="0" y="853"/>
                </a:lnTo>
                <a:lnTo>
                  <a:pt x="107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90" name="任意多边形: 形状 89"/>
          <p:cNvSpPr/>
          <p:nvPr userDrawn="1"/>
        </p:nvSpPr>
        <p:spPr>
          <a:xfrm>
            <a:off x="3229744" y="6404341"/>
            <a:ext cx="16031" cy="14721"/>
          </a:xfrm>
          <a:custGeom>
            <a:avLst/>
            <a:gdLst/>
            <a:ahLst/>
            <a:cxnLst/>
            <a:rect l="l" t="t" r="r" b="b"/>
            <a:pathLst>
              <a:path w="16031" h="14721">
                <a:moveTo>
                  <a:pt x="4008" y="67"/>
                </a:moveTo>
                <a:cubicBezTo>
                  <a:pt x="6680" y="553"/>
                  <a:pt x="10688" y="3710"/>
                  <a:pt x="16031" y="9540"/>
                </a:cubicBezTo>
                <a:cubicBezTo>
                  <a:pt x="5344" y="17312"/>
                  <a:pt x="0" y="16340"/>
                  <a:pt x="0" y="6625"/>
                </a:cubicBezTo>
                <a:cubicBezTo>
                  <a:pt x="0" y="1767"/>
                  <a:pt x="1336" y="-419"/>
                  <a:pt x="4008" y="6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5704282" y="6634665"/>
            <a:ext cx="13116" cy="16031"/>
          </a:xfrm>
          <a:custGeom>
            <a:avLst/>
            <a:gdLst/>
            <a:ahLst/>
            <a:cxnLst/>
            <a:rect l="l" t="t" r="r" b="b"/>
            <a:pathLst>
              <a:path w="13116" h="16031">
                <a:moveTo>
                  <a:pt x="9837" y="0"/>
                </a:moveTo>
                <a:cubicBezTo>
                  <a:pt x="12023" y="0"/>
                  <a:pt x="13116" y="2672"/>
                  <a:pt x="13116" y="8016"/>
                </a:cubicBezTo>
                <a:cubicBezTo>
                  <a:pt x="13116" y="18703"/>
                  <a:pt x="8744" y="18703"/>
                  <a:pt x="0" y="8016"/>
                </a:cubicBezTo>
                <a:cubicBezTo>
                  <a:pt x="4372" y="2672"/>
                  <a:pt x="7651" y="0"/>
                  <a:pt x="983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3" name="任意多边形: 形状 82"/>
          <p:cNvSpPr/>
          <p:nvPr userDrawn="1"/>
        </p:nvSpPr>
        <p:spPr>
          <a:xfrm>
            <a:off x="7219900" y="6643758"/>
            <a:ext cx="13116" cy="16063"/>
          </a:xfrm>
          <a:custGeom>
            <a:avLst/>
            <a:gdLst/>
            <a:ahLst/>
            <a:cxnLst/>
            <a:rect l="l" t="t" r="r" b="b"/>
            <a:pathLst>
              <a:path w="13116" h="16063">
                <a:moveTo>
                  <a:pt x="9837" y="16"/>
                </a:moveTo>
                <a:cubicBezTo>
                  <a:pt x="12023" y="-227"/>
                  <a:pt x="13116" y="2323"/>
                  <a:pt x="13116" y="7667"/>
                </a:cubicBezTo>
                <a:cubicBezTo>
                  <a:pt x="13116" y="18354"/>
                  <a:pt x="8744" y="18839"/>
                  <a:pt x="0" y="9124"/>
                </a:cubicBezTo>
                <a:cubicBezTo>
                  <a:pt x="4372" y="3295"/>
                  <a:pt x="7651" y="258"/>
                  <a:pt x="9837" y="1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1" name="任意多边形: 形状 80"/>
          <p:cNvSpPr/>
          <p:nvPr userDrawn="1"/>
        </p:nvSpPr>
        <p:spPr>
          <a:xfrm>
            <a:off x="2499625" y="6661440"/>
            <a:ext cx="16030" cy="16441"/>
          </a:xfrm>
          <a:custGeom>
            <a:avLst/>
            <a:gdLst/>
            <a:ahLst/>
            <a:cxnLst/>
            <a:rect l="l" t="t" r="r" b="b"/>
            <a:pathLst>
              <a:path w="16030" h="16441">
                <a:moveTo>
                  <a:pt x="4007" y="4"/>
                </a:moveTo>
                <a:cubicBezTo>
                  <a:pt x="6679" y="125"/>
                  <a:pt x="10687" y="3101"/>
                  <a:pt x="16030" y="8930"/>
                </a:cubicBezTo>
                <a:cubicBezTo>
                  <a:pt x="13358" y="11602"/>
                  <a:pt x="11021" y="13590"/>
                  <a:pt x="9017" y="14896"/>
                </a:cubicBezTo>
                <a:lnTo>
                  <a:pt x="4870" y="16441"/>
                </a:lnTo>
                <a:lnTo>
                  <a:pt x="4189" y="14031"/>
                </a:lnTo>
                <a:lnTo>
                  <a:pt x="755" y="12974"/>
                </a:lnTo>
                <a:lnTo>
                  <a:pt x="0" y="8201"/>
                </a:lnTo>
                <a:cubicBezTo>
                  <a:pt x="0" y="2615"/>
                  <a:pt x="1336" y="-118"/>
                  <a:pt x="4007" y="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9" name="任意多边形: 形状 78"/>
          <p:cNvSpPr/>
          <p:nvPr userDrawn="1"/>
        </p:nvSpPr>
        <p:spPr>
          <a:xfrm>
            <a:off x="2987829" y="6693864"/>
            <a:ext cx="16030" cy="15311"/>
          </a:xfrm>
          <a:custGeom>
            <a:avLst/>
            <a:gdLst/>
            <a:ahLst/>
            <a:cxnLst/>
            <a:rect l="l" t="t" r="r" b="b"/>
            <a:pathLst>
              <a:path w="16030" h="15311">
                <a:moveTo>
                  <a:pt x="12022" y="5"/>
                </a:moveTo>
                <a:cubicBezTo>
                  <a:pt x="14694" y="127"/>
                  <a:pt x="16030" y="2738"/>
                  <a:pt x="16030" y="7838"/>
                </a:cubicBezTo>
                <a:cubicBezTo>
                  <a:pt x="16030" y="18040"/>
                  <a:pt x="10687" y="17797"/>
                  <a:pt x="0" y="7110"/>
                </a:cubicBezTo>
                <a:cubicBezTo>
                  <a:pt x="5343" y="2252"/>
                  <a:pt x="9351" y="-116"/>
                  <a:pt x="12022" y="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8" name="任意多边形: 形状 77"/>
          <p:cNvSpPr/>
          <p:nvPr userDrawn="1"/>
        </p:nvSpPr>
        <p:spPr>
          <a:xfrm>
            <a:off x="8401717" y="6700405"/>
            <a:ext cx="32426" cy="65107"/>
          </a:xfrm>
          <a:custGeom>
            <a:avLst/>
            <a:gdLst/>
            <a:ahLst/>
            <a:cxnLst/>
            <a:rect l="l" t="t" r="r" b="b"/>
            <a:pathLst>
              <a:path w="32426" h="65107">
                <a:moveTo>
                  <a:pt x="24711" y="250"/>
                </a:moveTo>
                <a:cubicBezTo>
                  <a:pt x="31725" y="-1116"/>
                  <a:pt x="33957" y="3119"/>
                  <a:pt x="31405" y="12956"/>
                </a:cubicBezTo>
                <a:cubicBezTo>
                  <a:pt x="28005" y="26072"/>
                  <a:pt x="25819" y="36516"/>
                  <a:pt x="24848" y="44288"/>
                </a:cubicBezTo>
                <a:cubicBezTo>
                  <a:pt x="26791" y="63719"/>
                  <a:pt x="22419" y="69549"/>
                  <a:pt x="11732" y="61776"/>
                </a:cubicBezTo>
                <a:cubicBezTo>
                  <a:pt x="1045" y="54004"/>
                  <a:pt x="73" y="45260"/>
                  <a:pt x="8817" y="35544"/>
                </a:cubicBezTo>
                <a:cubicBezTo>
                  <a:pt x="-1870" y="29715"/>
                  <a:pt x="-2841" y="24857"/>
                  <a:pt x="5903" y="20971"/>
                </a:cubicBezTo>
                <a:cubicBezTo>
                  <a:pt x="14647" y="17085"/>
                  <a:pt x="18047" y="11256"/>
                  <a:pt x="16103" y="3483"/>
                </a:cubicBezTo>
                <a:cubicBezTo>
                  <a:pt x="19504" y="1783"/>
                  <a:pt x="22373" y="705"/>
                  <a:pt x="24711" y="25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6" name="任意多边形: 形状 75"/>
          <p:cNvSpPr/>
          <p:nvPr userDrawn="1"/>
        </p:nvSpPr>
        <p:spPr>
          <a:xfrm>
            <a:off x="3000944" y="6739209"/>
            <a:ext cx="13116" cy="15090"/>
          </a:xfrm>
          <a:custGeom>
            <a:avLst/>
            <a:gdLst/>
            <a:ahLst/>
            <a:cxnLst/>
            <a:rect l="l" t="t" r="r" b="b"/>
            <a:pathLst>
              <a:path w="13116" h="15090">
                <a:moveTo>
                  <a:pt x="9837" y="18"/>
                </a:moveTo>
                <a:cubicBezTo>
                  <a:pt x="12023" y="261"/>
                  <a:pt x="13116" y="3055"/>
                  <a:pt x="13116" y="8398"/>
                </a:cubicBezTo>
                <a:lnTo>
                  <a:pt x="12563" y="12395"/>
                </a:lnTo>
                <a:lnTo>
                  <a:pt x="8240" y="15090"/>
                </a:lnTo>
                <a:lnTo>
                  <a:pt x="5739" y="13590"/>
                </a:lnTo>
                <a:cubicBezTo>
                  <a:pt x="4099" y="12072"/>
                  <a:pt x="2186" y="9855"/>
                  <a:pt x="0" y="6941"/>
                </a:cubicBezTo>
                <a:cubicBezTo>
                  <a:pt x="4372" y="2083"/>
                  <a:pt x="7651" y="-224"/>
                  <a:pt x="9837" y="1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5" name="任意多边形: 形状 74"/>
          <p:cNvSpPr/>
          <p:nvPr userDrawn="1"/>
        </p:nvSpPr>
        <p:spPr>
          <a:xfrm>
            <a:off x="3008085" y="6748680"/>
            <a:ext cx="125695" cy="109320"/>
          </a:xfrm>
          <a:custGeom>
            <a:avLst/>
            <a:gdLst/>
            <a:ahLst/>
            <a:cxnLst/>
            <a:rect l="l" t="t" r="r" b="b"/>
            <a:pathLst>
              <a:path w="125695" h="109320">
                <a:moveTo>
                  <a:pt x="18477" y="635"/>
                </a:moveTo>
                <a:cubicBezTo>
                  <a:pt x="21801" y="1682"/>
                  <a:pt x="24921" y="4028"/>
                  <a:pt x="27835" y="7671"/>
                </a:cubicBezTo>
                <a:cubicBezTo>
                  <a:pt x="35607" y="17386"/>
                  <a:pt x="47266" y="19815"/>
                  <a:pt x="62811" y="14958"/>
                </a:cubicBezTo>
                <a:cubicBezTo>
                  <a:pt x="75441" y="6214"/>
                  <a:pt x="82971" y="5971"/>
                  <a:pt x="85399" y="14229"/>
                </a:cubicBezTo>
                <a:cubicBezTo>
                  <a:pt x="87828" y="22487"/>
                  <a:pt x="89771" y="32688"/>
                  <a:pt x="91229" y="44833"/>
                </a:cubicBezTo>
                <a:cubicBezTo>
                  <a:pt x="92686" y="56977"/>
                  <a:pt x="97301" y="65478"/>
                  <a:pt x="105074" y="70336"/>
                </a:cubicBezTo>
                <a:cubicBezTo>
                  <a:pt x="106045" y="78108"/>
                  <a:pt x="109445" y="86367"/>
                  <a:pt x="115275" y="95110"/>
                </a:cubicBezTo>
                <a:lnTo>
                  <a:pt x="125695" y="109320"/>
                </a:lnTo>
                <a:lnTo>
                  <a:pt x="34244" y="109320"/>
                </a:lnTo>
                <a:lnTo>
                  <a:pt x="33664" y="106769"/>
                </a:lnTo>
                <a:cubicBezTo>
                  <a:pt x="27835" y="90253"/>
                  <a:pt x="20548" y="73979"/>
                  <a:pt x="11805" y="57949"/>
                </a:cubicBezTo>
                <a:cubicBezTo>
                  <a:pt x="3061" y="41918"/>
                  <a:pt x="-826" y="24673"/>
                  <a:pt x="146" y="6214"/>
                </a:cubicBezTo>
                <a:lnTo>
                  <a:pt x="1099" y="5619"/>
                </a:lnTo>
                <a:lnTo>
                  <a:pt x="2696" y="6578"/>
                </a:lnTo>
                <a:cubicBezTo>
                  <a:pt x="3789" y="6699"/>
                  <a:pt x="4609" y="6123"/>
                  <a:pt x="5156" y="4847"/>
                </a:cubicBezTo>
                <a:lnTo>
                  <a:pt x="5422" y="2924"/>
                </a:lnTo>
                <a:lnTo>
                  <a:pt x="7888" y="1386"/>
                </a:lnTo>
                <a:cubicBezTo>
                  <a:pt x="11623" y="-162"/>
                  <a:pt x="15152" y="-413"/>
                  <a:pt x="18477" y="63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4" name="任意多边形: 形状 73"/>
          <p:cNvSpPr/>
          <p:nvPr userDrawn="1"/>
        </p:nvSpPr>
        <p:spPr>
          <a:xfrm>
            <a:off x="9939269" y="6826458"/>
            <a:ext cx="13115" cy="16427"/>
          </a:xfrm>
          <a:custGeom>
            <a:avLst/>
            <a:gdLst/>
            <a:ahLst/>
            <a:cxnLst/>
            <a:rect l="l" t="t" r="r" b="b"/>
            <a:pathLst>
              <a:path w="13115" h="16427">
                <a:moveTo>
                  <a:pt x="3873" y="0"/>
                </a:moveTo>
                <a:lnTo>
                  <a:pt x="7377" y="1986"/>
                </a:lnTo>
                <a:cubicBezTo>
                  <a:pt x="9016" y="3474"/>
                  <a:pt x="10929" y="5675"/>
                  <a:pt x="13115" y="8590"/>
                </a:cubicBezTo>
                <a:cubicBezTo>
                  <a:pt x="4371" y="19277"/>
                  <a:pt x="0" y="19034"/>
                  <a:pt x="0" y="7861"/>
                </a:cubicBezTo>
                <a:cubicBezTo>
                  <a:pt x="0" y="5068"/>
                  <a:pt x="273" y="2988"/>
                  <a:pt x="819" y="1622"/>
                </a:cubicBezTo>
                <a:lnTo>
                  <a:pt x="2208" y="516"/>
                </a:lnTo>
                <a:lnTo>
                  <a:pt x="387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903647" y="6133960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前端培训界杠把子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806050" y="6150114"/>
            <a:ext cx="40975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千锋</a:t>
            </a:r>
            <a:r>
              <a:rPr lang="en-US" altLang="zh-CN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HTML5</a:t>
            </a:r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学院</a:t>
            </a:r>
          </a:p>
        </p:txBody>
      </p:sp>
      <p:pic>
        <p:nvPicPr>
          <p:cNvPr id="7" name="图片 6" descr="图标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130759"/>
            <a:ext cx="4093646" cy="7241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50273"/>
            <a:ext cx="10850564" cy="498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9924" y="6356350"/>
            <a:ext cx="2911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78CE-FED0-4D13-BE88-F615B93848C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2909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374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项目启动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项目创建与配置</a:t>
            </a:r>
            <a:endParaRPr lang="en-US" altLang="zh-CN" sz="80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主讲人：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kerwin</a:t>
            </a:r>
            <a:endParaRPr sz="28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项目创建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94E16A9-3DE3-47CC-A274-2DFB6C1B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95" y="3412880"/>
            <a:ext cx="8774415" cy="15973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535CDF3-07E7-4899-9D69-FBA2F5987DB1}"/>
              </a:ext>
            </a:extLst>
          </p:cNvPr>
          <p:cNvSpPr txBox="1"/>
          <p:nvPr/>
        </p:nvSpPr>
        <p:spPr>
          <a:xfrm>
            <a:off x="1342495" y="2250853"/>
            <a:ext cx="2826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快速开始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项目创建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E24DEF02-E6ED-4DBB-A2CB-21B66E62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27" y="4229942"/>
            <a:ext cx="8635531" cy="7943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535CDF3-07E7-4899-9D69-FBA2F5987DB1}"/>
              </a:ext>
            </a:extLst>
          </p:cNvPr>
          <p:cNvSpPr txBox="1"/>
          <p:nvPr/>
        </p:nvSpPr>
        <p:spPr>
          <a:xfrm>
            <a:off x="1268604" y="2628058"/>
            <a:ext cx="2826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选择包管理器</a:t>
            </a:r>
          </a:p>
        </p:txBody>
      </p:sp>
    </p:spTree>
    <p:extLst>
      <p:ext uri="{BB962C8B-B14F-4D97-AF65-F5344CB8AC3E}">
        <p14:creationId xmlns:p14="http://schemas.microsoft.com/office/powerpoint/2010/main" val="30115896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项目配置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02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535CDF3-07E7-4899-9D69-FBA2F5987DB1}"/>
              </a:ext>
            </a:extLst>
          </p:cNvPr>
          <p:cNvSpPr txBox="1"/>
          <p:nvPr/>
        </p:nvSpPr>
        <p:spPr>
          <a:xfrm>
            <a:off x="1234107" y="2212191"/>
            <a:ext cx="2826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</a:rPr>
              <a:t>Css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模块化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DBE472-24A7-41AC-9864-9ADF28D3D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95" y="3736827"/>
            <a:ext cx="5435879" cy="1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6616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项目配置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02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535CDF3-07E7-4899-9D69-FBA2F5987DB1}"/>
              </a:ext>
            </a:extLst>
          </p:cNvPr>
          <p:cNvSpPr txBox="1"/>
          <p:nvPr/>
        </p:nvSpPr>
        <p:spPr>
          <a:xfrm>
            <a:off x="1234107" y="2212191"/>
            <a:ext cx="2826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Sass </a:t>
            </a:r>
            <a:r>
              <a:rPr lang="zh-CN" altLang="en-US" sz="3200" dirty="0">
                <a:solidFill>
                  <a:schemeClr val="bg1"/>
                </a:solidFill>
              </a:rPr>
              <a:t>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6FF8C7-5C0A-4890-9AF3-ECAFEDFE8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27" y="3680015"/>
            <a:ext cx="7860795" cy="12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3651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项目配置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02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535CDF3-07E7-4899-9D69-FBA2F5987DB1}"/>
              </a:ext>
            </a:extLst>
          </p:cNvPr>
          <p:cNvSpPr txBox="1"/>
          <p:nvPr/>
        </p:nvSpPr>
        <p:spPr>
          <a:xfrm>
            <a:off x="1234107" y="1406829"/>
            <a:ext cx="2826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反向代理应用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BE94CD-A7BE-403F-94B5-EC0A7D63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58" y="2303049"/>
            <a:ext cx="5409865" cy="10589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E8D085-FDAE-44F4-AE01-2511691F4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07" y="3600788"/>
            <a:ext cx="5379129" cy="25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1739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/>
            <a:endParaRPr lang="en-US" altLang="zh-CN" sz="32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/>
            <a:r>
              <a: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千锋教育</a:t>
            </a:r>
            <a:r>
              <a:rPr lang="en-US" altLang="zh-CN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-kerwin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6539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ne&quot;,&quot;Name&quot;:&quot;无&quot;,&quot;HeaderHeight&quot;:15.0,&quot;FooterHeight&quot;:9.0,&quot;SideMargin&quot;:5.5,&quot;TopMargin&quot;:0.0,&quot;BottomMargin&quot;:0.0,&quot;IntervalMargin&quot;:1.4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6126a596-98fc-4761-9ef5-166896acb7a3"/>
</p:tagLst>
</file>

<file path=ppt/theme/theme1.xml><?xml version="1.0" encoding="utf-8"?>
<a:theme xmlns:a="http://schemas.openxmlformats.org/drawingml/2006/main" name="Office 主题">
  <a:themeElements>
    <a:clrScheme name="2014书籍报告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91917"/>
      </a:accent1>
      <a:accent2>
        <a:srgbClr val="B12725"/>
      </a:accent2>
      <a:accent3>
        <a:srgbClr val="F58E2E"/>
      </a:accent3>
      <a:accent4>
        <a:srgbClr val="05BAC8"/>
      </a:accent4>
      <a:accent5>
        <a:srgbClr val="1A92A2"/>
      </a:accent5>
      <a:accent6>
        <a:srgbClr val="21AB82"/>
      </a:accent6>
      <a:hlink>
        <a:srgbClr val="0563C1"/>
      </a:hlink>
      <a:folHlink>
        <a:srgbClr val="954F72"/>
      </a:folHlink>
    </a:clrScheme>
    <a:fontScheme name="mksslup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7DCD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Simon_阿文</Template>
  <TotalTime>68</TotalTime>
  <Words>43</Words>
  <Application>Microsoft Office PowerPoint</Application>
  <PresentationFormat>宽屏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摄图摩登小方体</vt:lpstr>
      <vt:lpstr>字体管家润行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kerwin</dc:creator>
  <cp:lastModifiedBy>Liu Kerwin</cp:lastModifiedBy>
  <cp:revision>247</cp:revision>
  <cp:lastPrinted>2017-08-20T16:00:00Z</cp:lastPrinted>
  <dcterms:created xsi:type="dcterms:W3CDTF">2017-08-20T16:00:00Z</dcterms:created>
  <dcterms:modified xsi:type="dcterms:W3CDTF">2021-03-15T08:49:11Z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6126a596-98fc-4761-9ef5-166896acb7a3</vt:lpwstr>
  </property>
  <property fmtid="{D5CDD505-2E9C-101B-9397-08002B2CF9AE}" pid="3" name="KSOProductBuildVer">
    <vt:lpwstr>2052-11.1.0.10314</vt:lpwstr>
  </property>
</Properties>
</file>