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6" r:id="rId2"/>
    <p:sldId id="329" r:id="rId3"/>
    <p:sldId id="338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项目启动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路由架构</a:t>
            </a:r>
            <a:endParaRPr lang="en-US" altLang="zh-CN" sz="80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798617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架构图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A706E57-1435-43CB-BD22-122C7AF0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51" y="1115249"/>
            <a:ext cx="9125419" cy="51310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86</TotalTime>
  <Words>17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229</cp:revision>
  <cp:lastPrinted>2017-08-20T16:00:00Z</cp:lastPrinted>
  <dcterms:created xsi:type="dcterms:W3CDTF">2017-08-20T16:00:00Z</dcterms:created>
  <dcterms:modified xsi:type="dcterms:W3CDTF">2021-03-15T09:39:11Z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