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6" r:id="rId2"/>
    <p:sldId id="329" r:id="rId3"/>
    <p:sldId id="339" r:id="rId4"/>
    <p:sldId id="340" r:id="rId5"/>
    <p:sldId id="341" r:id="rId6"/>
    <p:sldId id="342" r:id="rId7"/>
    <p:sldId id="343" r:id="rId8"/>
    <p:sldId id="344" r:id="rId9"/>
    <p:sldId id="33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项目实战</a:t>
            </a:r>
          </a:p>
          <a:p>
            <a:pPr algn="ctr">
              <a:lnSpc>
                <a:spcPct val="150000"/>
              </a:lnSpc>
            </a:pPr>
            <a:r>
              <a:rPr lang="en-US" altLang="zh-CN" sz="8000" dirty="0" err="1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JsonServer</a:t>
            </a:r>
            <a:endParaRPr lang="zh-CN" altLang="en-US" sz="80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lang="en-US"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介绍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CF0DE0-6BC5-4418-8AA4-C38DD7FC1081}"/>
              </a:ext>
            </a:extLst>
          </p:cNvPr>
          <p:cNvSpPr txBox="1"/>
          <p:nvPr/>
        </p:nvSpPr>
        <p:spPr>
          <a:xfrm>
            <a:off x="1564409" y="2767280"/>
            <a:ext cx="9528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0</a:t>
            </a: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编码实现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REST API </a:t>
            </a:r>
            <a:endParaRPr lang="zh-CN" altLang="en-US" sz="80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  <a:cs typeface="等线" panose="0201060003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介绍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CF0DE0-6BC5-4418-8AA4-C38DD7FC1081}"/>
              </a:ext>
            </a:extLst>
          </p:cNvPr>
          <p:cNvSpPr txBox="1"/>
          <p:nvPr/>
        </p:nvSpPr>
        <p:spPr>
          <a:xfrm>
            <a:off x="1564409" y="2767280"/>
            <a:ext cx="9528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你不会当真了吧？</a:t>
            </a:r>
          </a:p>
        </p:txBody>
      </p:sp>
    </p:spTree>
    <p:extLst>
      <p:ext uri="{BB962C8B-B14F-4D97-AF65-F5344CB8AC3E}">
        <p14:creationId xmlns:p14="http://schemas.microsoft.com/office/powerpoint/2010/main" val="40878454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介绍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CF0DE0-6BC5-4418-8AA4-C38DD7FC1081}"/>
              </a:ext>
            </a:extLst>
          </p:cNvPr>
          <p:cNvSpPr txBox="1"/>
          <p:nvPr/>
        </p:nvSpPr>
        <p:spPr>
          <a:xfrm>
            <a:off x="563418" y="2767280"/>
            <a:ext cx="10825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好吧，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30s</a:t>
            </a: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内帮你搞定</a:t>
            </a:r>
          </a:p>
        </p:txBody>
      </p:sp>
    </p:spTree>
    <p:extLst>
      <p:ext uri="{BB962C8B-B14F-4D97-AF65-F5344CB8AC3E}">
        <p14:creationId xmlns:p14="http://schemas.microsoft.com/office/powerpoint/2010/main" val="16667023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介绍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CF0DE0-6BC5-4418-8AA4-C38DD7FC1081}"/>
              </a:ext>
            </a:extLst>
          </p:cNvPr>
          <p:cNvSpPr txBox="1"/>
          <p:nvPr/>
        </p:nvSpPr>
        <p:spPr>
          <a:xfrm>
            <a:off x="563418" y="2767280"/>
            <a:ext cx="10825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只需要一个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json</a:t>
            </a: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7788276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E0A4476-3BA2-42AC-9DE9-5CD5935FB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70"/>
          <a:stretch/>
        </p:blipFill>
        <p:spPr>
          <a:xfrm>
            <a:off x="2848619" y="2714423"/>
            <a:ext cx="6734908" cy="12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874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D07269C-0B1C-4000-A657-765A19F7A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09"/>
          <a:stretch/>
        </p:blipFill>
        <p:spPr>
          <a:xfrm>
            <a:off x="2478674" y="1577023"/>
            <a:ext cx="6767923" cy="36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976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02D014F-FC2B-4EAB-9150-3098B4696721}"/>
              </a:ext>
            </a:extLst>
          </p:cNvPr>
          <p:cNvSpPr txBox="1"/>
          <p:nvPr/>
        </p:nvSpPr>
        <p:spPr>
          <a:xfrm>
            <a:off x="-120073" y="293038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“表”连接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94E5B0-6644-423F-83EB-76257BD2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44" y="1866819"/>
            <a:ext cx="7467984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063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108</TotalTime>
  <Words>55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251</cp:revision>
  <cp:lastPrinted>2017-08-20T16:00:00Z</cp:lastPrinted>
  <dcterms:created xsi:type="dcterms:W3CDTF">2017-08-20T16:00:00Z</dcterms:created>
  <dcterms:modified xsi:type="dcterms:W3CDTF">2021-03-18T09:12:02Z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