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26" r:id="rId2"/>
    <p:sldId id="329" r:id="rId3"/>
    <p:sldId id="339" r:id="rId4"/>
    <p:sldId id="338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项目实战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权限控制</a:t>
            </a: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lang="en-US"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权限控制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6361551-9BBC-4316-8E3D-9759F3AA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67" y="1115249"/>
            <a:ext cx="8877756" cy="50294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2031325" cy="787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期望的后端数据结构</a:t>
            </a:r>
            <a:endParaRPr lang="en-US" altLang="zh-CN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F25C510-9C53-45EF-BC07-0DC17D84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45" y="1219197"/>
            <a:ext cx="5172572" cy="49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344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92</TotalTime>
  <Words>22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233</cp:revision>
  <cp:lastPrinted>2017-08-20T16:00:00Z</cp:lastPrinted>
  <dcterms:created xsi:type="dcterms:W3CDTF">2017-08-20T16:00:00Z</dcterms:created>
  <dcterms:modified xsi:type="dcterms:W3CDTF">2021-03-16T12:54:18Z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