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6" r:id="rId2"/>
    <p:sldId id="329" r:id="rId3"/>
    <p:sldId id="339" r:id="rId4"/>
    <p:sldId id="341" r:id="rId5"/>
    <p:sldId id="338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项目实战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新闻业务</a:t>
            </a: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lang="en-US"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业务字段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4B10DEC-A43C-4279-B96D-7A6902E6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3" y="1633876"/>
            <a:ext cx="4999550" cy="4397470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AB70B54C-27D7-42C1-BE35-CBBC98973E57}"/>
              </a:ext>
            </a:extLst>
          </p:cNvPr>
          <p:cNvSpPr/>
          <p:nvPr/>
        </p:nvSpPr>
        <p:spPr>
          <a:xfrm>
            <a:off x="5652937" y="3569374"/>
            <a:ext cx="4119136" cy="235528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3D7ED9-2884-4290-AAB9-CA922DE37B6E}"/>
              </a:ext>
            </a:extLst>
          </p:cNvPr>
          <p:cNvSpPr/>
          <p:nvPr/>
        </p:nvSpPr>
        <p:spPr>
          <a:xfrm>
            <a:off x="4822144" y="3893127"/>
            <a:ext cx="4899892" cy="235528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86B4631-8C71-4E48-B0DA-1F8655325B6E}"/>
              </a:ext>
            </a:extLst>
          </p:cNvPr>
          <p:cNvSpPr/>
          <p:nvPr/>
        </p:nvSpPr>
        <p:spPr>
          <a:xfrm>
            <a:off x="5655240" y="4163937"/>
            <a:ext cx="4047554" cy="281710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A80873D1-7124-4B7E-86A1-03754C78B809}"/>
              </a:ext>
            </a:extLst>
          </p:cNvPr>
          <p:cNvSpPr/>
          <p:nvPr/>
        </p:nvSpPr>
        <p:spPr>
          <a:xfrm>
            <a:off x="7384463" y="4502855"/>
            <a:ext cx="2262909" cy="258619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644DC36E-F130-46EB-88AC-3779F374A57C}"/>
              </a:ext>
            </a:extLst>
          </p:cNvPr>
          <p:cNvSpPr/>
          <p:nvPr/>
        </p:nvSpPr>
        <p:spPr>
          <a:xfrm>
            <a:off x="4483480" y="4818682"/>
            <a:ext cx="5090010" cy="258619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6B7028D-6099-40F8-A214-21EB52EE7557}"/>
              </a:ext>
            </a:extLst>
          </p:cNvPr>
          <p:cNvSpPr/>
          <p:nvPr/>
        </p:nvSpPr>
        <p:spPr>
          <a:xfrm>
            <a:off x="4446527" y="5094814"/>
            <a:ext cx="5090010" cy="258619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5E53DE9-2E26-40F0-8A04-6112E106F748}"/>
              </a:ext>
            </a:extLst>
          </p:cNvPr>
          <p:cNvSpPr/>
          <p:nvPr/>
        </p:nvSpPr>
        <p:spPr>
          <a:xfrm>
            <a:off x="5629846" y="2322274"/>
            <a:ext cx="4119136" cy="235528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9130AE-3BB4-423E-9D75-AB3417FBE0DB}"/>
              </a:ext>
            </a:extLst>
          </p:cNvPr>
          <p:cNvSpPr txBox="1"/>
          <p:nvPr/>
        </p:nvSpPr>
        <p:spPr>
          <a:xfrm>
            <a:off x="10245238" y="2243886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新闻分类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4ACEA4-E4D6-47BE-8489-63D1526B7022}"/>
              </a:ext>
            </a:extLst>
          </p:cNvPr>
          <p:cNvSpPr txBox="1"/>
          <p:nvPr/>
        </p:nvSpPr>
        <p:spPr>
          <a:xfrm>
            <a:off x="10245239" y="3477615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角色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99EE06-953D-4D7C-8217-2AE657AF9CBF}"/>
              </a:ext>
            </a:extLst>
          </p:cNvPr>
          <p:cNvSpPr txBox="1"/>
          <p:nvPr/>
        </p:nvSpPr>
        <p:spPr>
          <a:xfrm>
            <a:off x="10245238" y="3814138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审核状态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73D2B0-67C2-495F-8CA4-172A50D2C552}"/>
              </a:ext>
            </a:extLst>
          </p:cNvPr>
          <p:cNvSpPr txBox="1"/>
          <p:nvPr/>
        </p:nvSpPr>
        <p:spPr>
          <a:xfrm>
            <a:off x="10245238" y="4151144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发布状态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AC8CDB-C593-4165-B755-3FECFF3A02F6}"/>
              </a:ext>
            </a:extLst>
          </p:cNvPr>
          <p:cNvSpPr txBox="1"/>
          <p:nvPr/>
        </p:nvSpPr>
        <p:spPr>
          <a:xfrm>
            <a:off x="10245238" y="4459959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创建时间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0AF30D-C74C-4B4A-848C-7D8FFB72ACF3}"/>
              </a:ext>
            </a:extLst>
          </p:cNvPr>
          <p:cNvSpPr txBox="1"/>
          <p:nvPr/>
        </p:nvSpPr>
        <p:spPr>
          <a:xfrm>
            <a:off x="10245238" y="4764156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点赞数量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308D03-3AFA-492D-A2D9-A19986F6AE90}"/>
              </a:ext>
            </a:extLst>
          </p:cNvPr>
          <p:cNvSpPr txBox="1"/>
          <p:nvPr/>
        </p:nvSpPr>
        <p:spPr>
          <a:xfrm>
            <a:off x="10245238" y="5068353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查看数量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8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审核流程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43635AA-280C-4FBC-8ED8-D6A9FBB95144}"/>
              </a:ext>
            </a:extLst>
          </p:cNvPr>
          <p:cNvSpPr/>
          <p:nvPr/>
        </p:nvSpPr>
        <p:spPr>
          <a:xfrm>
            <a:off x="938786" y="3213627"/>
            <a:ext cx="2419927" cy="1099128"/>
          </a:xfrm>
          <a:prstGeom prst="round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未审核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auditState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4F79359-96C2-4EAE-8B27-EDFAB0FFD7B6}"/>
              </a:ext>
            </a:extLst>
          </p:cNvPr>
          <p:cNvSpPr/>
          <p:nvPr/>
        </p:nvSpPr>
        <p:spPr>
          <a:xfrm>
            <a:off x="8238839" y="1840031"/>
            <a:ext cx="2419927" cy="1099128"/>
          </a:xfrm>
          <a:prstGeom prst="round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已通过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auditState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FA542E2-CF88-454F-93E4-84C0DAFAB651}"/>
              </a:ext>
            </a:extLst>
          </p:cNvPr>
          <p:cNvSpPr/>
          <p:nvPr/>
        </p:nvSpPr>
        <p:spPr>
          <a:xfrm>
            <a:off x="4466322" y="3213000"/>
            <a:ext cx="2419927" cy="1099128"/>
          </a:xfrm>
          <a:prstGeom prst="round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正在审核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auditState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EF3DA7E-B24F-437E-95C8-B372DAA69CAC}"/>
              </a:ext>
            </a:extLst>
          </p:cNvPr>
          <p:cNvSpPr/>
          <p:nvPr/>
        </p:nvSpPr>
        <p:spPr>
          <a:xfrm>
            <a:off x="8238839" y="4468405"/>
            <a:ext cx="2419927" cy="1099128"/>
          </a:xfrm>
          <a:prstGeom prst="round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未通过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auditState</a:t>
            </a:r>
            <a:r>
              <a:rPr lang="en-US" altLang="zh-CN" dirty="0">
                <a:solidFill>
                  <a:schemeClr val="tx1"/>
                </a:solidFill>
              </a:rPr>
              <a:t>=3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7D9151A-C047-4DC4-AAB0-11FD1879E7DC}"/>
              </a:ext>
            </a:extLst>
          </p:cNvPr>
          <p:cNvSpPr/>
          <p:nvPr/>
        </p:nvSpPr>
        <p:spPr>
          <a:xfrm>
            <a:off x="3448873" y="3602181"/>
            <a:ext cx="1000851" cy="230909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4A7BF3B8-9ED7-4447-BFD9-DE693E49A788}"/>
              </a:ext>
            </a:extLst>
          </p:cNvPr>
          <p:cNvSpPr/>
          <p:nvPr/>
        </p:nvSpPr>
        <p:spPr>
          <a:xfrm>
            <a:off x="6976409" y="2969490"/>
            <a:ext cx="1785944" cy="748146"/>
          </a:xfrm>
          <a:prstGeom prst="curvedUp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074653B9-A65B-4759-B256-726E1FC56860}"/>
              </a:ext>
            </a:extLst>
          </p:cNvPr>
          <p:cNvSpPr/>
          <p:nvPr/>
        </p:nvSpPr>
        <p:spPr>
          <a:xfrm>
            <a:off x="7047344" y="3858805"/>
            <a:ext cx="1644073" cy="609600"/>
          </a:xfrm>
          <a:prstGeom prst="curvedDownArrow">
            <a:avLst>
              <a:gd name="adj1" fmla="val 27983"/>
              <a:gd name="adj2" fmla="val 50000"/>
              <a:gd name="adj3" fmla="val 25000"/>
            </a:avLst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75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4" grpId="0" animBg="1"/>
      <p:bldP spid="35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发布流程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03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43635AA-280C-4FBC-8ED8-D6A9FBB95144}"/>
              </a:ext>
            </a:extLst>
          </p:cNvPr>
          <p:cNvSpPr/>
          <p:nvPr/>
        </p:nvSpPr>
        <p:spPr>
          <a:xfrm>
            <a:off x="938786" y="3213627"/>
            <a:ext cx="2419927" cy="1099128"/>
          </a:xfrm>
          <a:prstGeom prst="round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未发布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publishState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4F79359-96C2-4EAE-8B27-EDFAB0FFD7B6}"/>
              </a:ext>
            </a:extLst>
          </p:cNvPr>
          <p:cNvSpPr/>
          <p:nvPr/>
        </p:nvSpPr>
        <p:spPr>
          <a:xfrm>
            <a:off x="8238839" y="1840031"/>
            <a:ext cx="2419927" cy="1099128"/>
          </a:xfrm>
          <a:prstGeom prst="round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已发布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publishState</a:t>
            </a:r>
            <a:r>
              <a:rPr lang="en-US" altLang="zh-CN" dirty="0">
                <a:solidFill>
                  <a:schemeClr val="tx1"/>
                </a:solidFill>
              </a:rPr>
              <a:t> =2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FA542E2-CF88-454F-93E4-84C0DAFAB651}"/>
              </a:ext>
            </a:extLst>
          </p:cNvPr>
          <p:cNvSpPr/>
          <p:nvPr/>
        </p:nvSpPr>
        <p:spPr>
          <a:xfrm>
            <a:off x="4466322" y="3213000"/>
            <a:ext cx="2419927" cy="1099128"/>
          </a:xfrm>
          <a:prstGeom prst="round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待发布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publishState</a:t>
            </a:r>
            <a:r>
              <a:rPr lang="en-US" altLang="zh-CN" dirty="0">
                <a:solidFill>
                  <a:schemeClr val="tx1"/>
                </a:solidFill>
              </a:rPr>
              <a:t> =1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EF3DA7E-B24F-437E-95C8-B372DAA69CAC}"/>
              </a:ext>
            </a:extLst>
          </p:cNvPr>
          <p:cNvSpPr/>
          <p:nvPr/>
        </p:nvSpPr>
        <p:spPr>
          <a:xfrm>
            <a:off x="8238839" y="4468405"/>
            <a:ext cx="2419927" cy="1099128"/>
          </a:xfrm>
          <a:prstGeom prst="round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已下线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publishState</a:t>
            </a:r>
            <a:r>
              <a:rPr lang="en-US" altLang="zh-CN" dirty="0">
                <a:solidFill>
                  <a:schemeClr val="tx1"/>
                </a:solidFill>
              </a:rPr>
              <a:t> =3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7D9151A-C047-4DC4-AAB0-11FD1879E7DC}"/>
              </a:ext>
            </a:extLst>
          </p:cNvPr>
          <p:cNvSpPr/>
          <p:nvPr/>
        </p:nvSpPr>
        <p:spPr>
          <a:xfrm>
            <a:off x="3448873" y="3602181"/>
            <a:ext cx="1000851" cy="230909"/>
          </a:xfrm>
          <a:prstGeom prst="right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4A7BF3B8-9ED7-4447-BFD9-DE693E49A788}"/>
              </a:ext>
            </a:extLst>
          </p:cNvPr>
          <p:cNvSpPr/>
          <p:nvPr/>
        </p:nvSpPr>
        <p:spPr>
          <a:xfrm>
            <a:off x="6976409" y="2969490"/>
            <a:ext cx="1785944" cy="748146"/>
          </a:xfrm>
          <a:prstGeom prst="curvedUpArrow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074653B9-A65B-4759-B256-726E1FC56860}"/>
              </a:ext>
            </a:extLst>
          </p:cNvPr>
          <p:cNvSpPr/>
          <p:nvPr/>
        </p:nvSpPr>
        <p:spPr>
          <a:xfrm>
            <a:off x="7047344" y="3858805"/>
            <a:ext cx="1644073" cy="609600"/>
          </a:xfrm>
          <a:prstGeom prst="curvedDownArrow">
            <a:avLst>
              <a:gd name="adj1" fmla="val 27983"/>
              <a:gd name="adj2" fmla="val 50000"/>
              <a:gd name="adj3" fmla="val 25000"/>
            </a:avLst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0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4" grpId="0" animBg="1"/>
      <p:bldP spid="35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111</TotalTime>
  <Words>80</Words>
  <Application>Microsoft Office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254</cp:revision>
  <cp:lastPrinted>2017-08-20T16:00:00Z</cp:lastPrinted>
  <dcterms:created xsi:type="dcterms:W3CDTF">2017-08-20T16:00:00Z</dcterms:created>
  <dcterms:modified xsi:type="dcterms:W3CDTF">2021-03-18T10:14:03Z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