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5" r:id="rId3"/>
    <p:sldId id="267" r:id="rId4"/>
    <p:sldId id="260" r:id="rId5"/>
    <p:sldId id="262" r:id="rId6"/>
    <p:sldId id="261" r:id="rId7"/>
    <p:sldId id="263" r:id="rId8"/>
    <p:sldId id="264"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9CE3D-9F0D-4C79-BE1C-F72B21B7CCB5}" v="272" dt="2021-04-12T19:02:00.254"/>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838" autoAdjust="0"/>
  </p:normalViewPr>
  <p:slideViewPr>
    <p:cSldViewPr snapToGrid="0">
      <p:cViewPr varScale="1">
        <p:scale>
          <a:sx n="72" d="100"/>
          <a:sy n="72" d="100"/>
        </p:scale>
        <p:origin x="88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翊儒 林" userId="b7bcb7b1545cc812" providerId="LiveId" clId="{0ED9CE3D-9F0D-4C79-BE1C-F72B21B7CCB5}"/>
    <pc:docChg chg="undo custSel addSld delSld modSld">
      <pc:chgData name="翊儒 林" userId="b7bcb7b1545cc812" providerId="LiveId" clId="{0ED9CE3D-9F0D-4C79-BE1C-F72B21B7CCB5}" dt="2021-04-13T01:06:52.206" v="1704" actId="47"/>
      <pc:docMkLst>
        <pc:docMk/>
      </pc:docMkLst>
      <pc:sldChg chg="addSp delSp modSp mod setBg addAnim delAnim setClrOvrMap">
        <pc:chgData name="翊儒 林" userId="b7bcb7b1545cc812" providerId="LiveId" clId="{0ED9CE3D-9F0D-4C79-BE1C-F72B21B7CCB5}" dt="2021-04-12T16:40:46.037" v="1250" actId="404"/>
        <pc:sldMkLst>
          <pc:docMk/>
          <pc:sldMk cId="1539666412" sldId="256"/>
        </pc:sldMkLst>
        <pc:spChg chg="mod">
          <ac:chgData name="翊儒 林" userId="b7bcb7b1545cc812" providerId="LiveId" clId="{0ED9CE3D-9F0D-4C79-BE1C-F72B21B7CCB5}" dt="2021-04-12T16:40:35.964" v="1248" actId="403"/>
          <ac:spMkLst>
            <pc:docMk/>
            <pc:sldMk cId="1539666412" sldId="256"/>
            <ac:spMk id="2" creationId="{73590B62-BDAE-4420-BF5D-3BB0CF618D8C}"/>
          </ac:spMkLst>
        </pc:spChg>
        <pc:spChg chg="mod">
          <ac:chgData name="翊儒 林" userId="b7bcb7b1545cc812" providerId="LiveId" clId="{0ED9CE3D-9F0D-4C79-BE1C-F72B21B7CCB5}" dt="2021-04-12T16:40:46.037" v="1250" actId="404"/>
          <ac:spMkLst>
            <pc:docMk/>
            <pc:sldMk cId="1539666412" sldId="256"/>
            <ac:spMk id="3" creationId="{6BC95E70-804E-4AC3-A0F5-B7644A859D5F}"/>
          </ac:spMkLst>
        </pc:spChg>
        <pc:spChg chg="add del">
          <ac:chgData name="翊儒 林" userId="b7bcb7b1545cc812" providerId="LiveId" clId="{0ED9CE3D-9F0D-4C79-BE1C-F72B21B7CCB5}" dt="2021-04-12T13:53:29.854" v="30" actId="26606"/>
          <ac:spMkLst>
            <pc:docMk/>
            <pc:sldMk cId="1539666412" sldId="256"/>
            <ac:spMk id="8" creationId="{DA3C47C2-33A2-44B2-BEAB-FEB679075C24}"/>
          </ac:spMkLst>
        </pc:spChg>
        <pc:spChg chg="add del">
          <ac:chgData name="翊儒 林" userId="b7bcb7b1545cc812" providerId="LiveId" clId="{0ED9CE3D-9F0D-4C79-BE1C-F72B21B7CCB5}" dt="2021-04-12T13:54:52.604" v="36" actId="26606"/>
          <ac:spMkLst>
            <pc:docMk/>
            <pc:sldMk cId="1539666412" sldId="256"/>
            <ac:spMk id="9" creationId="{E49CC64F-7275-4E33-961B-0C5CDC439875}"/>
          </ac:spMkLst>
        </pc:spChg>
        <pc:spChg chg="add del">
          <ac:chgData name="翊儒 林" userId="b7bcb7b1545cc812" providerId="LiveId" clId="{0ED9CE3D-9F0D-4C79-BE1C-F72B21B7CCB5}" dt="2021-04-12T13:53:29.854" v="30" actId="26606"/>
          <ac:spMkLst>
            <pc:docMk/>
            <pc:sldMk cId="1539666412" sldId="256"/>
            <ac:spMk id="10" creationId="{AD182BA8-54AD-4D9F-8264-B0FA8BB47D7C}"/>
          </ac:spMkLst>
        </pc:spChg>
        <pc:spChg chg="add del mod">
          <ac:chgData name="翊儒 林" userId="b7bcb7b1545cc812" providerId="LiveId" clId="{0ED9CE3D-9F0D-4C79-BE1C-F72B21B7CCB5}" dt="2021-04-12T16:40:29.538" v="1247"/>
          <ac:spMkLst>
            <pc:docMk/>
            <pc:sldMk cId="1539666412" sldId="256"/>
            <ac:spMk id="11" creationId="{1247AC9A-3E3F-4A05-955B-B25B900917CA}"/>
          </ac:spMkLst>
        </pc:spChg>
        <pc:spChg chg="add del">
          <ac:chgData name="翊儒 林" userId="b7bcb7b1545cc812" providerId="LiveId" clId="{0ED9CE3D-9F0D-4C79-BE1C-F72B21B7CCB5}" dt="2021-04-12T13:55:56.226" v="61" actId="26606"/>
          <ac:spMkLst>
            <pc:docMk/>
            <pc:sldMk cId="1539666412" sldId="256"/>
            <ac:spMk id="11" creationId="{DA3C47C2-33A2-44B2-BEAB-FEB679075C24}"/>
          </ac:spMkLst>
        </pc:spChg>
        <pc:spChg chg="add del">
          <ac:chgData name="翊儒 林" userId="b7bcb7b1545cc812" providerId="LiveId" clId="{0ED9CE3D-9F0D-4C79-BE1C-F72B21B7CCB5}" dt="2021-04-12T13:53:29.854" v="30" actId="26606"/>
          <ac:spMkLst>
            <pc:docMk/>
            <pc:sldMk cId="1539666412" sldId="256"/>
            <ac:spMk id="12" creationId="{4ED83379-0499-45E1-AB78-6AA230F96442}"/>
          </ac:spMkLst>
        </pc:spChg>
        <pc:spChg chg="add del">
          <ac:chgData name="翊儒 林" userId="b7bcb7b1545cc812" providerId="LiveId" clId="{0ED9CE3D-9F0D-4C79-BE1C-F72B21B7CCB5}" dt="2021-04-12T13:55:56.226" v="61" actId="26606"/>
          <ac:spMkLst>
            <pc:docMk/>
            <pc:sldMk cId="1539666412" sldId="256"/>
            <ac:spMk id="13" creationId="{AD182BA8-54AD-4D9F-8264-B0FA8BB47D7C}"/>
          </ac:spMkLst>
        </pc:spChg>
        <pc:spChg chg="add del">
          <ac:chgData name="翊儒 林" userId="b7bcb7b1545cc812" providerId="LiveId" clId="{0ED9CE3D-9F0D-4C79-BE1C-F72B21B7CCB5}" dt="2021-04-12T13:53:38.723" v="32" actId="26606"/>
          <ac:spMkLst>
            <pc:docMk/>
            <pc:sldMk cId="1539666412" sldId="256"/>
            <ac:spMk id="14" creationId="{0006CBFD-ADA0-43D1-9332-9C34CA1C76ED}"/>
          </ac:spMkLst>
        </pc:spChg>
        <pc:spChg chg="add del">
          <ac:chgData name="翊儒 林" userId="b7bcb7b1545cc812" providerId="LiveId" clId="{0ED9CE3D-9F0D-4C79-BE1C-F72B21B7CCB5}" dt="2021-04-12T13:53:38.723" v="32" actId="26606"/>
          <ac:spMkLst>
            <pc:docMk/>
            <pc:sldMk cId="1539666412" sldId="256"/>
            <ac:spMk id="15" creationId="{C66F2F30-5DC0-44A0-BFA6-E12F46ED16DA}"/>
          </ac:spMkLst>
        </pc:spChg>
        <pc:spChg chg="add del">
          <ac:chgData name="翊儒 林" userId="b7bcb7b1545cc812" providerId="LiveId" clId="{0ED9CE3D-9F0D-4C79-BE1C-F72B21B7CCB5}" dt="2021-04-12T13:53:38.723" v="32" actId="26606"/>
          <ac:spMkLst>
            <pc:docMk/>
            <pc:sldMk cId="1539666412" sldId="256"/>
            <ac:spMk id="16" creationId="{2B931666-F28F-45F3-A074-66D2272D580B}"/>
          </ac:spMkLst>
        </pc:spChg>
        <pc:spChg chg="add del">
          <ac:chgData name="翊儒 林" userId="b7bcb7b1545cc812" providerId="LiveId" clId="{0ED9CE3D-9F0D-4C79-BE1C-F72B21B7CCB5}" dt="2021-04-12T13:53:38.723" v="32" actId="26606"/>
          <ac:spMkLst>
            <pc:docMk/>
            <pc:sldMk cId="1539666412" sldId="256"/>
            <ac:spMk id="17" creationId="{85872F57-7F42-4F97-8391-DDC8D0054C03}"/>
          </ac:spMkLst>
        </pc:spChg>
        <pc:spChg chg="add del">
          <ac:chgData name="翊儒 林" userId="b7bcb7b1545cc812" providerId="LiveId" clId="{0ED9CE3D-9F0D-4C79-BE1C-F72B21B7CCB5}" dt="2021-04-12T13:53:38.723" v="32" actId="26606"/>
          <ac:spMkLst>
            <pc:docMk/>
            <pc:sldMk cId="1539666412" sldId="256"/>
            <ac:spMk id="18" creationId="{04DC2037-48A0-4F22-B9D4-8EAEBC780AB4}"/>
          </ac:spMkLst>
        </pc:spChg>
        <pc:spChg chg="add del">
          <ac:chgData name="翊儒 林" userId="b7bcb7b1545cc812" providerId="LiveId" clId="{0ED9CE3D-9F0D-4C79-BE1C-F72B21B7CCB5}" dt="2021-04-12T13:55:56.226" v="61" actId="26606"/>
          <ac:spMkLst>
            <pc:docMk/>
            <pc:sldMk cId="1539666412" sldId="256"/>
            <ac:spMk id="19" creationId="{4ED83379-0499-45E1-AB78-6AA230F96442}"/>
          </ac:spMkLst>
        </pc:spChg>
        <pc:spChg chg="add">
          <ac:chgData name="翊儒 林" userId="b7bcb7b1545cc812" providerId="LiveId" clId="{0ED9CE3D-9F0D-4C79-BE1C-F72B21B7CCB5}" dt="2021-04-12T13:55:56.226" v="61" actId="26606"/>
          <ac:spMkLst>
            <pc:docMk/>
            <pc:sldMk cId="1539666412" sldId="256"/>
            <ac:spMk id="21" creationId="{6F5A5072-7B47-4D32-B52A-4EBBF590B8A5}"/>
          </ac:spMkLst>
        </pc:spChg>
        <pc:spChg chg="add">
          <ac:chgData name="翊儒 林" userId="b7bcb7b1545cc812" providerId="LiveId" clId="{0ED9CE3D-9F0D-4C79-BE1C-F72B21B7CCB5}" dt="2021-04-12T13:55:56.226" v="61" actId="26606"/>
          <ac:spMkLst>
            <pc:docMk/>
            <pc:sldMk cId="1539666412" sldId="256"/>
            <ac:spMk id="22" creationId="{9715DAF0-AE1B-46C9-8A6B-DB2AA05AB91D}"/>
          </ac:spMkLst>
        </pc:spChg>
        <pc:spChg chg="add">
          <ac:chgData name="翊儒 林" userId="b7bcb7b1545cc812" providerId="LiveId" clId="{0ED9CE3D-9F0D-4C79-BE1C-F72B21B7CCB5}" dt="2021-04-12T13:55:56.226" v="61" actId="26606"/>
          <ac:spMkLst>
            <pc:docMk/>
            <pc:sldMk cId="1539666412" sldId="256"/>
            <ac:spMk id="23" creationId="{6016219D-510E-4184-9090-6D5578A87BD1}"/>
          </ac:spMkLst>
        </pc:spChg>
        <pc:spChg chg="add del">
          <ac:chgData name="翊儒 林" userId="b7bcb7b1545cc812" providerId="LiveId" clId="{0ED9CE3D-9F0D-4C79-BE1C-F72B21B7CCB5}" dt="2021-04-12T13:55:48.958" v="59" actId="26606"/>
          <ac:spMkLst>
            <pc:docMk/>
            <pc:sldMk cId="1539666412" sldId="256"/>
            <ac:spMk id="24" creationId="{577D6B2E-37A3-429E-A37C-F30ED6487282}"/>
          </ac:spMkLst>
        </pc:spChg>
        <pc:spChg chg="add">
          <ac:chgData name="翊儒 林" userId="b7bcb7b1545cc812" providerId="LiveId" clId="{0ED9CE3D-9F0D-4C79-BE1C-F72B21B7CCB5}" dt="2021-04-12T13:55:56.226" v="61" actId="26606"/>
          <ac:spMkLst>
            <pc:docMk/>
            <pc:sldMk cId="1539666412" sldId="256"/>
            <ac:spMk id="25" creationId="{AFF4A713-7B75-4B21-90D7-5AB19547C728}"/>
          </ac:spMkLst>
        </pc:spChg>
        <pc:spChg chg="add del">
          <ac:chgData name="翊儒 林" userId="b7bcb7b1545cc812" providerId="LiveId" clId="{0ED9CE3D-9F0D-4C79-BE1C-F72B21B7CCB5}" dt="2021-04-12T13:55:48.958" v="59" actId="26606"/>
          <ac:spMkLst>
            <pc:docMk/>
            <pc:sldMk cId="1539666412" sldId="256"/>
            <ac:spMk id="26" creationId="{5CEAD642-85CF-4750-8432-7C80C901F001}"/>
          </ac:spMkLst>
        </pc:spChg>
        <pc:spChg chg="add">
          <ac:chgData name="翊儒 林" userId="b7bcb7b1545cc812" providerId="LiveId" clId="{0ED9CE3D-9F0D-4C79-BE1C-F72B21B7CCB5}" dt="2021-04-12T13:55:56.226" v="61" actId="26606"/>
          <ac:spMkLst>
            <pc:docMk/>
            <pc:sldMk cId="1539666412" sldId="256"/>
            <ac:spMk id="27" creationId="{DC631C0B-6DA6-4E57-8231-CE32B3434A7E}"/>
          </ac:spMkLst>
        </pc:spChg>
        <pc:spChg chg="add del">
          <ac:chgData name="翊儒 林" userId="b7bcb7b1545cc812" providerId="LiveId" clId="{0ED9CE3D-9F0D-4C79-BE1C-F72B21B7CCB5}" dt="2021-04-12T13:55:48.958" v="59" actId="26606"/>
          <ac:spMkLst>
            <pc:docMk/>
            <pc:sldMk cId="1539666412" sldId="256"/>
            <ac:spMk id="28" creationId="{FA33EEAE-15D5-4119-8C1E-89D943F911EF}"/>
          </ac:spMkLst>
        </pc:spChg>
        <pc:spChg chg="add">
          <ac:chgData name="翊儒 林" userId="b7bcb7b1545cc812" providerId="LiveId" clId="{0ED9CE3D-9F0D-4C79-BE1C-F72B21B7CCB5}" dt="2021-04-12T13:55:56.226" v="61" actId="26606"/>
          <ac:spMkLst>
            <pc:docMk/>
            <pc:sldMk cId="1539666412" sldId="256"/>
            <ac:spMk id="29" creationId="{C29501E6-A978-4A61-9689-9085AF97A53A}"/>
          </ac:spMkLst>
        </pc:spChg>
        <pc:spChg chg="add del">
          <ac:chgData name="翊儒 林" userId="b7bcb7b1545cc812" providerId="LiveId" clId="{0ED9CE3D-9F0D-4C79-BE1C-F72B21B7CCB5}" dt="2021-04-12T13:55:48.958" v="59" actId="26606"/>
          <ac:spMkLst>
            <pc:docMk/>
            <pc:sldMk cId="1539666412" sldId="256"/>
            <ac:spMk id="30" creationId="{730D8B3B-9B80-4025-B934-26DC7D7CD231}"/>
          </ac:spMkLst>
        </pc:spChg>
        <pc:spChg chg="add del">
          <ac:chgData name="翊儒 林" userId="b7bcb7b1545cc812" providerId="LiveId" clId="{0ED9CE3D-9F0D-4C79-BE1C-F72B21B7CCB5}" dt="2021-04-12T13:55:48.958" v="59" actId="26606"/>
          <ac:spMkLst>
            <pc:docMk/>
            <pc:sldMk cId="1539666412" sldId="256"/>
            <ac:spMk id="32" creationId="{1064D5D5-227B-4F66-9AEA-46F570E793BD}"/>
          </ac:spMkLst>
        </pc:spChg>
        <pc:spChg chg="add del">
          <ac:chgData name="翊儒 林" userId="b7bcb7b1545cc812" providerId="LiveId" clId="{0ED9CE3D-9F0D-4C79-BE1C-F72B21B7CCB5}" dt="2021-04-12T13:55:48.958" v="59" actId="26606"/>
          <ac:spMkLst>
            <pc:docMk/>
            <pc:sldMk cId="1539666412" sldId="256"/>
            <ac:spMk id="34" creationId="{646B67A4-D328-4747-A82B-65E84FA46368}"/>
          </ac:spMkLst>
        </pc:spChg>
        <pc:spChg chg="add del">
          <ac:chgData name="翊儒 林" userId="b7bcb7b1545cc812" providerId="LiveId" clId="{0ED9CE3D-9F0D-4C79-BE1C-F72B21B7CCB5}" dt="2021-04-12T13:55:48.958" v="59" actId="26606"/>
          <ac:spMkLst>
            <pc:docMk/>
            <pc:sldMk cId="1539666412" sldId="256"/>
            <ac:spMk id="36" creationId="{B5A1B09C-1565-46F8-B70F-621C5EB48A09}"/>
          </ac:spMkLst>
        </pc:spChg>
        <pc:spChg chg="add del">
          <ac:chgData name="翊儒 林" userId="b7bcb7b1545cc812" providerId="LiveId" clId="{0ED9CE3D-9F0D-4C79-BE1C-F72B21B7CCB5}" dt="2021-04-12T13:55:48.958" v="59" actId="26606"/>
          <ac:spMkLst>
            <pc:docMk/>
            <pc:sldMk cId="1539666412" sldId="256"/>
            <ac:spMk id="38" creationId="{8C516CC8-80AC-446C-A56E-9F54B7210402}"/>
          </ac:spMkLst>
        </pc:spChg>
        <pc:picChg chg="add del">
          <ac:chgData name="翊儒 林" userId="b7bcb7b1545cc812" providerId="LiveId" clId="{0ED9CE3D-9F0D-4C79-BE1C-F72B21B7CCB5}" dt="2021-04-12T13:54:52.604" v="36" actId="26606"/>
          <ac:picMkLst>
            <pc:docMk/>
            <pc:sldMk cId="1539666412" sldId="256"/>
            <ac:picMk id="5" creationId="{DBD06D97-EA0A-4F5A-BC3D-E188220CCC23}"/>
          </ac:picMkLst>
        </pc:picChg>
      </pc:sldChg>
      <pc:sldChg chg="addSp delSp modSp del mod setBg">
        <pc:chgData name="翊儒 林" userId="b7bcb7b1545cc812" providerId="LiveId" clId="{0ED9CE3D-9F0D-4C79-BE1C-F72B21B7CCB5}" dt="2021-04-12T13:56:37.489" v="71" actId="2696"/>
        <pc:sldMkLst>
          <pc:docMk/>
          <pc:sldMk cId="875785616" sldId="257"/>
        </pc:sldMkLst>
        <pc:spChg chg="mod">
          <ac:chgData name="翊儒 林" userId="b7bcb7b1545cc812" providerId="LiveId" clId="{0ED9CE3D-9F0D-4C79-BE1C-F72B21B7CCB5}" dt="2021-04-12T13:55:49.374" v="60" actId="26606"/>
          <ac:spMkLst>
            <pc:docMk/>
            <pc:sldMk cId="875785616" sldId="257"/>
            <ac:spMk id="2" creationId="{1055435B-07F3-425E-92AD-FDCD467984BB}"/>
          </ac:spMkLst>
        </pc:spChg>
        <pc:spChg chg="mod">
          <ac:chgData name="翊儒 林" userId="b7bcb7b1545cc812" providerId="LiveId" clId="{0ED9CE3D-9F0D-4C79-BE1C-F72B21B7CCB5}" dt="2021-04-12T13:56:03.066" v="62" actId="21"/>
          <ac:spMkLst>
            <pc:docMk/>
            <pc:sldMk cId="875785616" sldId="257"/>
            <ac:spMk id="3" creationId="{68103C04-4254-41AC-80A6-2DB199708C52}"/>
          </ac:spMkLst>
        </pc:spChg>
        <pc:spChg chg="add del">
          <ac:chgData name="翊儒 林" userId="b7bcb7b1545cc812" providerId="LiveId" clId="{0ED9CE3D-9F0D-4C79-BE1C-F72B21B7CCB5}" dt="2021-04-12T13:55:49.374" v="60" actId="26606"/>
          <ac:spMkLst>
            <pc:docMk/>
            <pc:sldMk cId="875785616" sldId="257"/>
            <ac:spMk id="8" creationId="{09588DA8-065E-4F6F-8EFD-43104AB2E0CF}"/>
          </ac:spMkLst>
        </pc:spChg>
        <pc:spChg chg="add del">
          <ac:chgData name="翊儒 林" userId="b7bcb7b1545cc812" providerId="LiveId" clId="{0ED9CE3D-9F0D-4C79-BE1C-F72B21B7CCB5}" dt="2021-04-12T13:55:49.374" v="60" actId="26606"/>
          <ac:spMkLst>
            <pc:docMk/>
            <pc:sldMk cId="875785616" sldId="257"/>
            <ac:spMk id="10" creationId="{C4285719-470E-454C-AF62-8323075F1F5B}"/>
          </ac:spMkLst>
        </pc:spChg>
        <pc:spChg chg="add del">
          <ac:chgData name="翊儒 林" userId="b7bcb7b1545cc812" providerId="LiveId" clId="{0ED9CE3D-9F0D-4C79-BE1C-F72B21B7CCB5}" dt="2021-04-12T13:55:49.374" v="60" actId="26606"/>
          <ac:spMkLst>
            <pc:docMk/>
            <pc:sldMk cId="875785616" sldId="257"/>
            <ac:spMk id="12" creationId="{CD9FE4EF-C4D8-49A0-B2FF-81D8DB7D8A24}"/>
          </ac:spMkLst>
        </pc:spChg>
        <pc:spChg chg="add del">
          <ac:chgData name="翊儒 林" userId="b7bcb7b1545cc812" providerId="LiveId" clId="{0ED9CE3D-9F0D-4C79-BE1C-F72B21B7CCB5}" dt="2021-04-12T13:55:49.374" v="60" actId="26606"/>
          <ac:spMkLst>
            <pc:docMk/>
            <pc:sldMk cId="875785616" sldId="257"/>
            <ac:spMk id="14" creationId="{4300840D-0A0B-4512-BACA-B439D5B9C57C}"/>
          </ac:spMkLst>
        </pc:spChg>
        <pc:spChg chg="add del">
          <ac:chgData name="翊儒 林" userId="b7bcb7b1545cc812" providerId="LiveId" clId="{0ED9CE3D-9F0D-4C79-BE1C-F72B21B7CCB5}" dt="2021-04-12T13:55:49.374" v="60" actId="26606"/>
          <ac:spMkLst>
            <pc:docMk/>
            <pc:sldMk cId="875785616" sldId="257"/>
            <ac:spMk id="16" creationId="{D2B78728-A580-49A7-84F9-6EF6F583ADE0}"/>
          </ac:spMkLst>
        </pc:spChg>
        <pc:spChg chg="add del">
          <ac:chgData name="翊儒 林" userId="b7bcb7b1545cc812" providerId="LiveId" clId="{0ED9CE3D-9F0D-4C79-BE1C-F72B21B7CCB5}" dt="2021-04-12T13:55:49.374" v="60" actId="26606"/>
          <ac:spMkLst>
            <pc:docMk/>
            <pc:sldMk cId="875785616" sldId="257"/>
            <ac:spMk id="18" creationId="{38FAA1A1-D861-433F-88FA-1E9D6FD31D11}"/>
          </ac:spMkLst>
        </pc:spChg>
        <pc:spChg chg="add del">
          <ac:chgData name="翊儒 林" userId="b7bcb7b1545cc812" providerId="LiveId" clId="{0ED9CE3D-9F0D-4C79-BE1C-F72B21B7CCB5}" dt="2021-04-12T13:55:49.374" v="60" actId="26606"/>
          <ac:spMkLst>
            <pc:docMk/>
            <pc:sldMk cId="875785616" sldId="257"/>
            <ac:spMk id="20" creationId="{8D71EDA1-87BF-4D5D-AB79-F346FD19278A}"/>
          </ac:spMkLst>
        </pc:spChg>
      </pc:sldChg>
      <pc:sldChg chg="del">
        <pc:chgData name="翊儒 林" userId="b7bcb7b1545cc812" providerId="LiveId" clId="{0ED9CE3D-9F0D-4C79-BE1C-F72B21B7CCB5}" dt="2021-04-12T14:40:07.780" v="687" actId="2696"/>
        <pc:sldMkLst>
          <pc:docMk/>
          <pc:sldMk cId="76498968" sldId="258"/>
        </pc:sldMkLst>
      </pc:sldChg>
      <pc:sldChg chg="del">
        <pc:chgData name="翊儒 林" userId="b7bcb7b1545cc812" providerId="LiveId" clId="{0ED9CE3D-9F0D-4C79-BE1C-F72B21B7CCB5}" dt="2021-04-12T14:40:06" v="686" actId="2696"/>
        <pc:sldMkLst>
          <pc:docMk/>
          <pc:sldMk cId="1691404490" sldId="259"/>
        </pc:sldMkLst>
      </pc:sldChg>
      <pc:sldChg chg="addSp delSp modSp mod setBg modNotesTx">
        <pc:chgData name="翊儒 林" userId="b7bcb7b1545cc812" providerId="LiveId" clId="{0ED9CE3D-9F0D-4C79-BE1C-F72B21B7CCB5}" dt="2021-04-12T17:11:48.721" v="1500" actId="20577"/>
        <pc:sldMkLst>
          <pc:docMk/>
          <pc:sldMk cId="3833238766" sldId="260"/>
        </pc:sldMkLst>
        <pc:spChg chg="mod">
          <ac:chgData name="翊儒 林" userId="b7bcb7b1545cc812" providerId="LiveId" clId="{0ED9CE3D-9F0D-4C79-BE1C-F72B21B7CCB5}" dt="2021-04-12T16:37:57.895" v="1229"/>
          <ac:spMkLst>
            <pc:docMk/>
            <pc:sldMk cId="3833238766" sldId="260"/>
            <ac:spMk id="2" creationId="{1055435B-07F3-425E-92AD-FDCD467984BB}"/>
          </ac:spMkLst>
        </pc:spChg>
        <pc:spChg chg="add del">
          <ac:chgData name="翊儒 林" userId="b7bcb7b1545cc812" providerId="LiveId" clId="{0ED9CE3D-9F0D-4C79-BE1C-F72B21B7CCB5}" dt="2021-04-12T13:56:51.978" v="73" actId="26606"/>
          <ac:spMkLst>
            <pc:docMk/>
            <pc:sldMk cId="3833238766" sldId="260"/>
            <ac:spMk id="6" creationId="{BACC6370-2D7E-4714-9D71-7542949D7D5D}"/>
          </ac:spMkLst>
        </pc:spChg>
        <pc:spChg chg="add del">
          <ac:chgData name="翊儒 林" userId="b7bcb7b1545cc812" providerId="LiveId" clId="{0ED9CE3D-9F0D-4C79-BE1C-F72B21B7CCB5}" dt="2021-04-12T13:56:51.978" v="73" actId="26606"/>
          <ac:spMkLst>
            <pc:docMk/>
            <pc:sldMk cId="3833238766" sldId="260"/>
            <ac:spMk id="7" creationId="{F68B3F68-107C-434F-AA38-110D5EA91B85}"/>
          </ac:spMkLst>
        </pc:spChg>
        <pc:spChg chg="add del">
          <ac:chgData name="翊儒 林" userId="b7bcb7b1545cc812" providerId="LiveId" clId="{0ED9CE3D-9F0D-4C79-BE1C-F72B21B7CCB5}" dt="2021-04-12T13:56:51.978" v="73" actId="26606"/>
          <ac:spMkLst>
            <pc:docMk/>
            <pc:sldMk cId="3833238766" sldId="260"/>
            <ac:spMk id="8" creationId="{AAD0DBB9-1A4B-4391-81D4-CB19F9AB918A}"/>
          </ac:spMkLst>
        </pc:spChg>
        <pc:spChg chg="add del">
          <ac:chgData name="翊儒 林" userId="b7bcb7b1545cc812" providerId="LiveId" clId="{0ED9CE3D-9F0D-4C79-BE1C-F72B21B7CCB5}" dt="2021-04-12T13:55:26.503" v="42" actId="26606"/>
          <ac:spMkLst>
            <pc:docMk/>
            <pc:sldMk cId="3833238766" sldId="260"/>
            <ac:spMk id="9" creationId="{BACC6370-2D7E-4714-9D71-7542949D7D5D}"/>
          </ac:spMkLst>
        </pc:spChg>
        <pc:spChg chg="add del">
          <ac:chgData name="翊儒 林" userId="b7bcb7b1545cc812" providerId="LiveId" clId="{0ED9CE3D-9F0D-4C79-BE1C-F72B21B7CCB5}" dt="2021-04-12T13:56:51.978" v="73" actId="26606"/>
          <ac:spMkLst>
            <pc:docMk/>
            <pc:sldMk cId="3833238766" sldId="260"/>
            <ac:spMk id="10" creationId="{063BBA22-50EA-4C4D-BE05-F1CE4E63AA56}"/>
          </ac:spMkLst>
        </pc:spChg>
        <pc:spChg chg="add del">
          <ac:chgData name="翊儒 林" userId="b7bcb7b1545cc812" providerId="LiveId" clId="{0ED9CE3D-9F0D-4C79-BE1C-F72B21B7CCB5}" dt="2021-04-12T13:55:26.503" v="42" actId="26606"/>
          <ac:spMkLst>
            <pc:docMk/>
            <pc:sldMk cId="3833238766" sldId="260"/>
            <ac:spMk id="11" creationId="{256B2C21-A230-48C0-8DF1-C46611373C44}"/>
          </ac:spMkLst>
        </pc:spChg>
        <pc:spChg chg="add">
          <ac:chgData name="翊儒 林" userId="b7bcb7b1545cc812" providerId="LiveId" clId="{0ED9CE3D-9F0D-4C79-BE1C-F72B21B7CCB5}" dt="2021-04-12T13:56:52.006" v="74" actId="26606"/>
          <ac:spMkLst>
            <pc:docMk/>
            <pc:sldMk cId="3833238766" sldId="260"/>
            <ac:spMk id="12" creationId="{BACC6370-2D7E-4714-9D71-7542949D7D5D}"/>
          </ac:spMkLst>
        </pc:spChg>
        <pc:spChg chg="add del">
          <ac:chgData name="翊儒 林" userId="b7bcb7b1545cc812" providerId="LiveId" clId="{0ED9CE3D-9F0D-4C79-BE1C-F72B21B7CCB5}" dt="2021-04-12T13:55:26.503" v="42" actId="26606"/>
          <ac:spMkLst>
            <pc:docMk/>
            <pc:sldMk cId="3833238766" sldId="260"/>
            <ac:spMk id="13" creationId="{3847E18C-932D-4C95-AABA-FEC7C9499AD7}"/>
          </ac:spMkLst>
        </pc:spChg>
        <pc:spChg chg="add">
          <ac:chgData name="翊儒 林" userId="b7bcb7b1545cc812" providerId="LiveId" clId="{0ED9CE3D-9F0D-4C79-BE1C-F72B21B7CCB5}" dt="2021-04-12T13:56:52.006" v="74" actId="26606"/>
          <ac:spMkLst>
            <pc:docMk/>
            <pc:sldMk cId="3833238766" sldId="260"/>
            <ac:spMk id="14" creationId="{B444D337-4D9F-40A8-BA84-C0BFA7A8AD66}"/>
          </ac:spMkLst>
        </pc:spChg>
        <pc:spChg chg="add del">
          <ac:chgData name="翊儒 林" userId="b7bcb7b1545cc812" providerId="LiveId" clId="{0ED9CE3D-9F0D-4C79-BE1C-F72B21B7CCB5}" dt="2021-04-12T13:55:26.503" v="42" actId="26606"/>
          <ac:spMkLst>
            <pc:docMk/>
            <pc:sldMk cId="3833238766" sldId="260"/>
            <ac:spMk id="15" creationId="{3150CB11-0C61-439E-910F-5787759E72A0}"/>
          </ac:spMkLst>
        </pc:spChg>
        <pc:spChg chg="add">
          <ac:chgData name="翊儒 林" userId="b7bcb7b1545cc812" providerId="LiveId" clId="{0ED9CE3D-9F0D-4C79-BE1C-F72B21B7CCB5}" dt="2021-04-12T13:56:52.006" v="74" actId="26606"/>
          <ac:spMkLst>
            <pc:docMk/>
            <pc:sldMk cId="3833238766" sldId="260"/>
            <ac:spMk id="16" creationId="{70478D1D-B50E-41C8-8A55-36A53D449402}"/>
          </ac:spMkLst>
        </pc:spChg>
        <pc:spChg chg="add del">
          <ac:chgData name="翊儒 林" userId="b7bcb7b1545cc812" providerId="LiveId" clId="{0ED9CE3D-9F0D-4C79-BE1C-F72B21B7CCB5}" dt="2021-04-12T13:55:26.503" v="42" actId="26606"/>
          <ac:spMkLst>
            <pc:docMk/>
            <pc:sldMk cId="3833238766" sldId="260"/>
            <ac:spMk id="17" creationId="{43F8A58B-5155-44CE-A5FF-7647B47D0A7A}"/>
          </ac:spMkLst>
        </pc:spChg>
        <pc:spChg chg="add del">
          <ac:chgData name="翊儒 林" userId="b7bcb7b1545cc812" providerId="LiveId" clId="{0ED9CE3D-9F0D-4C79-BE1C-F72B21B7CCB5}" dt="2021-04-12T13:55:26.503" v="42" actId="26606"/>
          <ac:spMkLst>
            <pc:docMk/>
            <pc:sldMk cId="3833238766" sldId="260"/>
            <ac:spMk id="19" creationId="{443F2ACA-E6D6-4028-82DD-F03C262D5DE6}"/>
          </ac:spMkLst>
        </pc:spChg>
        <pc:spChg chg="add del">
          <ac:chgData name="翊儒 林" userId="b7bcb7b1545cc812" providerId="LiveId" clId="{0ED9CE3D-9F0D-4C79-BE1C-F72B21B7CCB5}" dt="2021-04-12T13:55:29.153" v="44" actId="26606"/>
          <ac:spMkLst>
            <pc:docMk/>
            <pc:sldMk cId="3833238766" sldId="260"/>
            <ac:spMk id="21" creationId="{BACC6370-2D7E-4714-9D71-7542949D7D5D}"/>
          </ac:spMkLst>
        </pc:spChg>
        <pc:spChg chg="add del">
          <ac:chgData name="翊儒 林" userId="b7bcb7b1545cc812" providerId="LiveId" clId="{0ED9CE3D-9F0D-4C79-BE1C-F72B21B7CCB5}" dt="2021-04-12T13:55:29.153" v="44" actId="26606"/>
          <ac:spMkLst>
            <pc:docMk/>
            <pc:sldMk cId="3833238766" sldId="260"/>
            <ac:spMk id="22" creationId="{F68B3F68-107C-434F-AA38-110D5EA91B85}"/>
          </ac:spMkLst>
        </pc:spChg>
        <pc:spChg chg="add del">
          <ac:chgData name="翊儒 林" userId="b7bcb7b1545cc812" providerId="LiveId" clId="{0ED9CE3D-9F0D-4C79-BE1C-F72B21B7CCB5}" dt="2021-04-12T13:55:29.153" v="44" actId="26606"/>
          <ac:spMkLst>
            <pc:docMk/>
            <pc:sldMk cId="3833238766" sldId="260"/>
            <ac:spMk id="23" creationId="{AAD0DBB9-1A4B-4391-81D4-CB19F9AB918A}"/>
          </ac:spMkLst>
        </pc:spChg>
        <pc:spChg chg="add del">
          <ac:chgData name="翊儒 林" userId="b7bcb7b1545cc812" providerId="LiveId" clId="{0ED9CE3D-9F0D-4C79-BE1C-F72B21B7CCB5}" dt="2021-04-12T13:55:29.153" v="44" actId="26606"/>
          <ac:spMkLst>
            <pc:docMk/>
            <pc:sldMk cId="3833238766" sldId="260"/>
            <ac:spMk id="24" creationId="{063BBA22-50EA-4C4D-BE05-F1CE4E63AA56}"/>
          </ac:spMkLst>
        </pc:spChg>
        <pc:spChg chg="add del">
          <ac:chgData name="翊儒 林" userId="b7bcb7b1545cc812" providerId="LiveId" clId="{0ED9CE3D-9F0D-4C79-BE1C-F72B21B7CCB5}" dt="2021-04-12T13:55:48.565" v="58" actId="26606"/>
          <ac:spMkLst>
            <pc:docMk/>
            <pc:sldMk cId="3833238766" sldId="260"/>
            <ac:spMk id="26" creationId="{BACC6370-2D7E-4714-9D71-7542949D7D5D}"/>
          </ac:spMkLst>
        </pc:spChg>
        <pc:spChg chg="add del">
          <ac:chgData name="翊儒 林" userId="b7bcb7b1545cc812" providerId="LiveId" clId="{0ED9CE3D-9F0D-4C79-BE1C-F72B21B7CCB5}" dt="2021-04-12T13:55:48.565" v="58" actId="26606"/>
          <ac:spMkLst>
            <pc:docMk/>
            <pc:sldMk cId="3833238766" sldId="260"/>
            <ac:spMk id="27" creationId="{F68B3F68-107C-434F-AA38-110D5EA91B85}"/>
          </ac:spMkLst>
        </pc:spChg>
        <pc:spChg chg="add del">
          <ac:chgData name="翊儒 林" userId="b7bcb7b1545cc812" providerId="LiveId" clId="{0ED9CE3D-9F0D-4C79-BE1C-F72B21B7CCB5}" dt="2021-04-12T13:55:48.565" v="58" actId="26606"/>
          <ac:spMkLst>
            <pc:docMk/>
            <pc:sldMk cId="3833238766" sldId="260"/>
            <ac:spMk id="28" creationId="{AAD0DBB9-1A4B-4391-81D4-CB19F9AB918A}"/>
          </ac:spMkLst>
        </pc:spChg>
        <pc:spChg chg="add del">
          <ac:chgData name="翊儒 林" userId="b7bcb7b1545cc812" providerId="LiveId" clId="{0ED9CE3D-9F0D-4C79-BE1C-F72B21B7CCB5}" dt="2021-04-12T13:55:48.565" v="58" actId="26606"/>
          <ac:spMkLst>
            <pc:docMk/>
            <pc:sldMk cId="3833238766" sldId="260"/>
            <ac:spMk id="29" creationId="{063BBA22-50EA-4C4D-BE05-F1CE4E63AA56}"/>
          </ac:spMkLst>
        </pc:spChg>
        <pc:spChg chg="add del">
          <ac:chgData name="翊儒 林" userId="b7bcb7b1545cc812" providerId="LiveId" clId="{0ED9CE3D-9F0D-4C79-BE1C-F72B21B7CCB5}" dt="2021-04-12T13:55:41.997" v="48" actId="26606"/>
          <ac:spMkLst>
            <pc:docMk/>
            <pc:sldMk cId="3833238766" sldId="260"/>
            <ac:spMk id="34" creationId="{BACC6370-2D7E-4714-9D71-7542949D7D5D}"/>
          </ac:spMkLst>
        </pc:spChg>
        <pc:spChg chg="add del">
          <ac:chgData name="翊儒 林" userId="b7bcb7b1545cc812" providerId="LiveId" clId="{0ED9CE3D-9F0D-4C79-BE1C-F72B21B7CCB5}" dt="2021-04-12T13:55:41.997" v="48" actId="26606"/>
          <ac:spMkLst>
            <pc:docMk/>
            <pc:sldMk cId="3833238766" sldId="260"/>
            <ac:spMk id="36" creationId="{F68B3F68-107C-434F-AA38-110D5EA91B85}"/>
          </ac:spMkLst>
        </pc:spChg>
        <pc:spChg chg="add del">
          <ac:chgData name="翊儒 林" userId="b7bcb7b1545cc812" providerId="LiveId" clId="{0ED9CE3D-9F0D-4C79-BE1C-F72B21B7CCB5}" dt="2021-04-12T13:55:41.997" v="48" actId="26606"/>
          <ac:spMkLst>
            <pc:docMk/>
            <pc:sldMk cId="3833238766" sldId="260"/>
            <ac:spMk id="38" creationId="{AAD0DBB9-1A4B-4391-81D4-CB19F9AB918A}"/>
          </ac:spMkLst>
        </pc:spChg>
        <pc:spChg chg="add del">
          <ac:chgData name="翊儒 林" userId="b7bcb7b1545cc812" providerId="LiveId" clId="{0ED9CE3D-9F0D-4C79-BE1C-F72B21B7CCB5}" dt="2021-04-12T13:55:41.997" v="48" actId="26606"/>
          <ac:spMkLst>
            <pc:docMk/>
            <pc:sldMk cId="3833238766" sldId="260"/>
            <ac:spMk id="40" creationId="{063BBA22-50EA-4C4D-BE05-F1CE4E63AA56}"/>
          </ac:spMkLst>
        </pc:spChg>
        <pc:spChg chg="add del">
          <ac:chgData name="翊儒 林" userId="b7bcb7b1545cc812" providerId="LiveId" clId="{0ED9CE3D-9F0D-4C79-BE1C-F72B21B7CCB5}" dt="2021-04-12T13:55:43.375" v="50" actId="26606"/>
          <ac:spMkLst>
            <pc:docMk/>
            <pc:sldMk cId="3833238766" sldId="260"/>
            <ac:spMk id="42" creationId="{BACC6370-2D7E-4714-9D71-7542949D7D5D}"/>
          </ac:spMkLst>
        </pc:spChg>
        <pc:spChg chg="add del">
          <ac:chgData name="翊儒 林" userId="b7bcb7b1545cc812" providerId="LiveId" clId="{0ED9CE3D-9F0D-4C79-BE1C-F72B21B7CCB5}" dt="2021-04-12T13:55:43.375" v="50" actId="26606"/>
          <ac:spMkLst>
            <pc:docMk/>
            <pc:sldMk cId="3833238766" sldId="260"/>
            <ac:spMk id="43" creationId="{F68B3F68-107C-434F-AA38-110D5EA91B85}"/>
          </ac:spMkLst>
        </pc:spChg>
        <pc:spChg chg="add del">
          <ac:chgData name="翊儒 林" userId="b7bcb7b1545cc812" providerId="LiveId" clId="{0ED9CE3D-9F0D-4C79-BE1C-F72B21B7CCB5}" dt="2021-04-12T13:55:43.375" v="50" actId="26606"/>
          <ac:spMkLst>
            <pc:docMk/>
            <pc:sldMk cId="3833238766" sldId="260"/>
            <ac:spMk id="44" creationId="{AAD0DBB9-1A4B-4391-81D4-CB19F9AB918A}"/>
          </ac:spMkLst>
        </pc:spChg>
        <pc:spChg chg="add del">
          <ac:chgData name="翊儒 林" userId="b7bcb7b1545cc812" providerId="LiveId" clId="{0ED9CE3D-9F0D-4C79-BE1C-F72B21B7CCB5}" dt="2021-04-12T13:55:43.375" v="50" actId="26606"/>
          <ac:spMkLst>
            <pc:docMk/>
            <pc:sldMk cId="3833238766" sldId="260"/>
            <ac:spMk id="45" creationId="{063BBA22-50EA-4C4D-BE05-F1CE4E63AA56}"/>
          </ac:spMkLst>
        </pc:spChg>
        <pc:spChg chg="add del">
          <ac:chgData name="翊儒 林" userId="b7bcb7b1545cc812" providerId="LiveId" clId="{0ED9CE3D-9F0D-4C79-BE1C-F72B21B7CCB5}" dt="2021-04-12T13:55:44.638" v="52" actId="26606"/>
          <ac:spMkLst>
            <pc:docMk/>
            <pc:sldMk cId="3833238766" sldId="260"/>
            <ac:spMk id="47" creationId="{BACC6370-2D7E-4714-9D71-7542949D7D5D}"/>
          </ac:spMkLst>
        </pc:spChg>
        <pc:spChg chg="add del">
          <ac:chgData name="翊儒 林" userId="b7bcb7b1545cc812" providerId="LiveId" clId="{0ED9CE3D-9F0D-4C79-BE1C-F72B21B7CCB5}" dt="2021-04-12T13:55:44.638" v="52" actId="26606"/>
          <ac:spMkLst>
            <pc:docMk/>
            <pc:sldMk cId="3833238766" sldId="260"/>
            <ac:spMk id="48" creationId="{B444D337-4D9F-40A8-BA84-C0BFA7A8AD66}"/>
          </ac:spMkLst>
        </pc:spChg>
        <pc:spChg chg="add del">
          <ac:chgData name="翊儒 林" userId="b7bcb7b1545cc812" providerId="LiveId" clId="{0ED9CE3D-9F0D-4C79-BE1C-F72B21B7CCB5}" dt="2021-04-12T13:55:44.638" v="52" actId="26606"/>
          <ac:spMkLst>
            <pc:docMk/>
            <pc:sldMk cId="3833238766" sldId="260"/>
            <ac:spMk id="49" creationId="{70478D1D-B50E-41C8-8A55-36A53D449402}"/>
          </ac:spMkLst>
        </pc:spChg>
        <pc:spChg chg="add del">
          <ac:chgData name="翊儒 林" userId="b7bcb7b1545cc812" providerId="LiveId" clId="{0ED9CE3D-9F0D-4C79-BE1C-F72B21B7CCB5}" dt="2021-04-12T13:55:46.259" v="54" actId="26606"/>
          <ac:spMkLst>
            <pc:docMk/>
            <pc:sldMk cId="3833238766" sldId="260"/>
            <ac:spMk id="51" creationId="{BACC6370-2D7E-4714-9D71-7542949D7D5D}"/>
          </ac:spMkLst>
        </pc:spChg>
        <pc:spChg chg="add del">
          <ac:chgData name="翊儒 林" userId="b7bcb7b1545cc812" providerId="LiveId" clId="{0ED9CE3D-9F0D-4C79-BE1C-F72B21B7CCB5}" dt="2021-04-12T13:55:46.259" v="54" actId="26606"/>
          <ac:spMkLst>
            <pc:docMk/>
            <pc:sldMk cId="3833238766" sldId="260"/>
            <ac:spMk id="52" creationId="{256B2C21-A230-48C0-8DF1-C46611373C44}"/>
          </ac:spMkLst>
        </pc:spChg>
        <pc:spChg chg="add del">
          <ac:chgData name="翊儒 林" userId="b7bcb7b1545cc812" providerId="LiveId" clId="{0ED9CE3D-9F0D-4C79-BE1C-F72B21B7CCB5}" dt="2021-04-12T13:55:46.259" v="54" actId="26606"/>
          <ac:spMkLst>
            <pc:docMk/>
            <pc:sldMk cId="3833238766" sldId="260"/>
            <ac:spMk id="53" creationId="{3847E18C-932D-4C95-AABA-FEC7C9499AD7}"/>
          </ac:spMkLst>
        </pc:spChg>
        <pc:spChg chg="add del">
          <ac:chgData name="翊儒 林" userId="b7bcb7b1545cc812" providerId="LiveId" clId="{0ED9CE3D-9F0D-4C79-BE1C-F72B21B7CCB5}" dt="2021-04-12T13:55:46.259" v="54" actId="26606"/>
          <ac:spMkLst>
            <pc:docMk/>
            <pc:sldMk cId="3833238766" sldId="260"/>
            <ac:spMk id="54" creationId="{3150CB11-0C61-439E-910F-5787759E72A0}"/>
          </ac:spMkLst>
        </pc:spChg>
        <pc:spChg chg="add del">
          <ac:chgData name="翊儒 林" userId="b7bcb7b1545cc812" providerId="LiveId" clId="{0ED9CE3D-9F0D-4C79-BE1C-F72B21B7CCB5}" dt="2021-04-12T13:55:46.259" v="54" actId="26606"/>
          <ac:spMkLst>
            <pc:docMk/>
            <pc:sldMk cId="3833238766" sldId="260"/>
            <ac:spMk id="55" creationId="{43F8A58B-5155-44CE-A5FF-7647B47D0A7A}"/>
          </ac:spMkLst>
        </pc:spChg>
        <pc:spChg chg="add del">
          <ac:chgData name="翊儒 林" userId="b7bcb7b1545cc812" providerId="LiveId" clId="{0ED9CE3D-9F0D-4C79-BE1C-F72B21B7CCB5}" dt="2021-04-12T13:55:46.259" v="54" actId="26606"/>
          <ac:spMkLst>
            <pc:docMk/>
            <pc:sldMk cId="3833238766" sldId="260"/>
            <ac:spMk id="56" creationId="{443F2ACA-E6D6-4028-82DD-F03C262D5DE6}"/>
          </ac:spMkLst>
        </pc:spChg>
        <pc:spChg chg="add del">
          <ac:chgData name="翊儒 林" userId="b7bcb7b1545cc812" providerId="LiveId" clId="{0ED9CE3D-9F0D-4C79-BE1C-F72B21B7CCB5}" dt="2021-04-12T13:55:47.728" v="56" actId="26606"/>
          <ac:spMkLst>
            <pc:docMk/>
            <pc:sldMk cId="3833238766" sldId="260"/>
            <ac:spMk id="58" creationId="{BACC6370-2D7E-4714-9D71-7542949D7D5D}"/>
          </ac:spMkLst>
        </pc:spChg>
        <pc:spChg chg="add del">
          <ac:chgData name="翊儒 林" userId="b7bcb7b1545cc812" providerId="LiveId" clId="{0ED9CE3D-9F0D-4C79-BE1C-F72B21B7CCB5}" dt="2021-04-12T13:55:47.728" v="56" actId="26606"/>
          <ac:spMkLst>
            <pc:docMk/>
            <pc:sldMk cId="3833238766" sldId="260"/>
            <ac:spMk id="59" creationId="{B6C76E0E-A869-468C-8AB8-BE573739F822}"/>
          </ac:spMkLst>
        </pc:spChg>
        <pc:spChg chg="add del">
          <ac:chgData name="翊儒 林" userId="b7bcb7b1545cc812" providerId="LiveId" clId="{0ED9CE3D-9F0D-4C79-BE1C-F72B21B7CCB5}" dt="2021-04-12T13:55:47.728" v="56" actId="26606"/>
          <ac:spMkLst>
            <pc:docMk/>
            <pc:sldMk cId="3833238766" sldId="260"/>
            <ac:spMk id="60" creationId="{C2980D51-170D-4D0F-B1DE-FA7299627D18}"/>
          </ac:spMkLst>
        </pc:spChg>
        <pc:spChg chg="add del">
          <ac:chgData name="翊儒 林" userId="b7bcb7b1545cc812" providerId="LiveId" clId="{0ED9CE3D-9F0D-4C79-BE1C-F72B21B7CCB5}" dt="2021-04-12T13:55:47.728" v="56" actId="26606"/>
          <ac:spMkLst>
            <pc:docMk/>
            <pc:sldMk cId="3833238766" sldId="260"/>
            <ac:spMk id="61" creationId="{5B103BBE-1445-4DEC-B4D9-5C57296E5B4D}"/>
          </ac:spMkLst>
        </pc:spChg>
        <pc:graphicFrameChg chg="add mod modGraphic">
          <ac:chgData name="翊儒 林" userId="b7bcb7b1545cc812" providerId="LiveId" clId="{0ED9CE3D-9F0D-4C79-BE1C-F72B21B7CCB5}" dt="2021-04-12T16:41:34.530" v="1257"/>
          <ac:graphicFrameMkLst>
            <pc:docMk/>
            <pc:sldMk cId="3833238766" sldId="260"/>
            <ac:graphicFrameMk id="4" creationId="{E2924E53-F550-437A-B2D5-1C2D5DDF72DE}"/>
          </ac:graphicFrameMkLst>
        </pc:graphicFrameChg>
      </pc:sldChg>
      <pc:sldChg chg="addSp modSp mod setBg modNotesTx">
        <pc:chgData name="翊儒 林" userId="b7bcb7b1545cc812" providerId="LiveId" clId="{0ED9CE3D-9F0D-4C79-BE1C-F72B21B7CCB5}" dt="2021-04-12T16:47:56.317" v="1334"/>
        <pc:sldMkLst>
          <pc:docMk/>
          <pc:sldMk cId="3258177564" sldId="261"/>
        </pc:sldMkLst>
        <pc:spChg chg="mod">
          <ac:chgData name="翊儒 林" userId="b7bcb7b1545cc812" providerId="LiveId" clId="{0ED9CE3D-9F0D-4C79-BE1C-F72B21B7CCB5}" dt="2021-04-12T16:38:16.594" v="1231"/>
          <ac:spMkLst>
            <pc:docMk/>
            <pc:sldMk cId="3258177564" sldId="261"/>
            <ac:spMk id="2" creationId="{1055435B-07F3-425E-92AD-FDCD467984BB}"/>
          </ac:spMkLst>
        </pc:spChg>
        <pc:spChg chg="add">
          <ac:chgData name="翊儒 林" userId="b7bcb7b1545cc812" providerId="LiveId" clId="{0ED9CE3D-9F0D-4C79-BE1C-F72B21B7CCB5}" dt="2021-04-12T13:57:14.647" v="76" actId="26606"/>
          <ac:spMkLst>
            <pc:docMk/>
            <pc:sldMk cId="3258177564" sldId="261"/>
            <ac:spMk id="9" creationId="{BACC6370-2D7E-4714-9D71-7542949D7D5D}"/>
          </ac:spMkLst>
        </pc:spChg>
        <pc:spChg chg="add">
          <ac:chgData name="翊儒 林" userId="b7bcb7b1545cc812" providerId="LiveId" clId="{0ED9CE3D-9F0D-4C79-BE1C-F72B21B7CCB5}" dt="2021-04-12T13:57:14.647" v="76" actId="26606"/>
          <ac:spMkLst>
            <pc:docMk/>
            <pc:sldMk cId="3258177564" sldId="261"/>
            <ac:spMk id="11" creationId="{B444D337-4D9F-40A8-BA84-C0BFA7A8AD66}"/>
          </ac:spMkLst>
        </pc:spChg>
        <pc:spChg chg="add">
          <ac:chgData name="翊儒 林" userId="b7bcb7b1545cc812" providerId="LiveId" clId="{0ED9CE3D-9F0D-4C79-BE1C-F72B21B7CCB5}" dt="2021-04-12T13:57:14.647" v="76" actId="26606"/>
          <ac:spMkLst>
            <pc:docMk/>
            <pc:sldMk cId="3258177564" sldId="261"/>
            <ac:spMk id="13" creationId="{70478D1D-B50E-41C8-8A55-36A53D449402}"/>
          </ac:spMkLst>
        </pc:spChg>
        <pc:graphicFrameChg chg="mod modGraphic">
          <ac:chgData name="翊儒 林" userId="b7bcb7b1545cc812" providerId="LiveId" clId="{0ED9CE3D-9F0D-4C79-BE1C-F72B21B7CCB5}" dt="2021-04-12T16:17:23.401" v="911"/>
          <ac:graphicFrameMkLst>
            <pc:docMk/>
            <pc:sldMk cId="3258177564" sldId="261"/>
            <ac:graphicFrameMk id="4" creationId="{E2924E53-F550-437A-B2D5-1C2D5DDF72DE}"/>
          </ac:graphicFrameMkLst>
        </pc:graphicFrameChg>
      </pc:sldChg>
      <pc:sldChg chg="addSp delSp modSp add mod setBg modNotesTx">
        <pc:chgData name="翊儒 林" userId="b7bcb7b1545cc812" providerId="LiveId" clId="{0ED9CE3D-9F0D-4C79-BE1C-F72B21B7CCB5}" dt="2021-04-12T17:14:38.675" v="1683" actId="20577"/>
        <pc:sldMkLst>
          <pc:docMk/>
          <pc:sldMk cId="257231696" sldId="262"/>
        </pc:sldMkLst>
        <pc:spChg chg="mod">
          <ac:chgData name="翊儒 林" userId="b7bcb7b1545cc812" providerId="LiveId" clId="{0ED9CE3D-9F0D-4C79-BE1C-F72B21B7CCB5}" dt="2021-04-12T16:37:52.534" v="1228" actId="20577"/>
          <ac:spMkLst>
            <pc:docMk/>
            <pc:sldMk cId="257231696" sldId="262"/>
            <ac:spMk id="2" creationId="{1055435B-07F3-425E-92AD-FDCD467984BB}"/>
          </ac:spMkLst>
        </pc:spChg>
        <pc:spChg chg="add">
          <ac:chgData name="翊儒 林" userId="b7bcb7b1545cc812" providerId="LiveId" clId="{0ED9CE3D-9F0D-4C79-BE1C-F72B21B7CCB5}" dt="2021-04-12T13:56:57.542" v="75" actId="26606"/>
          <ac:spMkLst>
            <pc:docMk/>
            <pc:sldMk cId="257231696" sldId="262"/>
            <ac:spMk id="6" creationId="{BACC6370-2D7E-4714-9D71-7542949D7D5D}"/>
          </ac:spMkLst>
        </pc:spChg>
        <pc:spChg chg="add">
          <ac:chgData name="翊儒 林" userId="b7bcb7b1545cc812" providerId="LiveId" clId="{0ED9CE3D-9F0D-4C79-BE1C-F72B21B7CCB5}" dt="2021-04-12T13:56:57.542" v="75" actId="26606"/>
          <ac:spMkLst>
            <pc:docMk/>
            <pc:sldMk cId="257231696" sldId="262"/>
            <ac:spMk id="7" creationId="{B444D337-4D9F-40A8-BA84-C0BFA7A8AD66}"/>
          </ac:spMkLst>
        </pc:spChg>
        <pc:spChg chg="add">
          <ac:chgData name="翊儒 林" userId="b7bcb7b1545cc812" providerId="LiveId" clId="{0ED9CE3D-9F0D-4C79-BE1C-F72B21B7CCB5}" dt="2021-04-12T13:56:57.542" v="75" actId="26606"/>
          <ac:spMkLst>
            <pc:docMk/>
            <pc:sldMk cId="257231696" sldId="262"/>
            <ac:spMk id="8" creationId="{70478D1D-B50E-41C8-8A55-36A53D449402}"/>
          </ac:spMkLst>
        </pc:spChg>
        <pc:spChg chg="add del">
          <ac:chgData name="翊儒 林" userId="b7bcb7b1545cc812" providerId="LiveId" clId="{0ED9CE3D-9F0D-4C79-BE1C-F72B21B7CCB5}" dt="2021-04-12T13:55:48.217" v="57" actId="26606"/>
          <ac:spMkLst>
            <pc:docMk/>
            <pc:sldMk cId="257231696" sldId="262"/>
            <ac:spMk id="9" creationId="{BACC6370-2D7E-4714-9D71-7542949D7D5D}"/>
          </ac:spMkLst>
        </pc:spChg>
        <pc:spChg chg="add del">
          <ac:chgData name="翊儒 林" userId="b7bcb7b1545cc812" providerId="LiveId" clId="{0ED9CE3D-9F0D-4C79-BE1C-F72B21B7CCB5}" dt="2021-04-12T13:55:48.217" v="57" actId="26606"/>
          <ac:spMkLst>
            <pc:docMk/>
            <pc:sldMk cId="257231696" sldId="262"/>
            <ac:spMk id="11" creationId="{F68B3F68-107C-434F-AA38-110D5EA91B85}"/>
          </ac:spMkLst>
        </pc:spChg>
        <pc:spChg chg="add del">
          <ac:chgData name="翊儒 林" userId="b7bcb7b1545cc812" providerId="LiveId" clId="{0ED9CE3D-9F0D-4C79-BE1C-F72B21B7CCB5}" dt="2021-04-12T13:55:48.217" v="57" actId="26606"/>
          <ac:spMkLst>
            <pc:docMk/>
            <pc:sldMk cId="257231696" sldId="262"/>
            <ac:spMk id="13" creationId="{AAD0DBB9-1A4B-4391-81D4-CB19F9AB918A}"/>
          </ac:spMkLst>
        </pc:spChg>
        <pc:spChg chg="add del">
          <ac:chgData name="翊儒 林" userId="b7bcb7b1545cc812" providerId="LiveId" clId="{0ED9CE3D-9F0D-4C79-BE1C-F72B21B7CCB5}" dt="2021-04-12T13:55:48.217" v="57" actId="26606"/>
          <ac:spMkLst>
            <pc:docMk/>
            <pc:sldMk cId="257231696" sldId="262"/>
            <ac:spMk id="15" creationId="{063BBA22-50EA-4C4D-BE05-F1CE4E63AA56}"/>
          </ac:spMkLst>
        </pc:spChg>
        <pc:graphicFrameChg chg="mod modGraphic">
          <ac:chgData name="翊儒 林" userId="b7bcb7b1545cc812" providerId="LiveId" clId="{0ED9CE3D-9F0D-4C79-BE1C-F72B21B7CCB5}" dt="2021-04-12T16:17:23.401" v="911"/>
          <ac:graphicFrameMkLst>
            <pc:docMk/>
            <pc:sldMk cId="257231696" sldId="262"/>
            <ac:graphicFrameMk id="4" creationId="{E2924E53-F550-437A-B2D5-1C2D5DDF72DE}"/>
          </ac:graphicFrameMkLst>
        </pc:graphicFrameChg>
      </pc:sldChg>
      <pc:sldChg chg="addSp modSp add mod setBg modNotesTx">
        <pc:chgData name="翊儒 林" userId="b7bcb7b1545cc812" providerId="LiveId" clId="{0ED9CE3D-9F0D-4C79-BE1C-F72B21B7CCB5}" dt="2021-04-12T19:01:59.933" v="1702" actId="20577"/>
        <pc:sldMkLst>
          <pc:docMk/>
          <pc:sldMk cId="786147377" sldId="263"/>
        </pc:sldMkLst>
        <pc:spChg chg="mod">
          <ac:chgData name="翊儒 林" userId="b7bcb7b1545cc812" providerId="LiveId" clId="{0ED9CE3D-9F0D-4C79-BE1C-F72B21B7CCB5}" dt="2021-04-12T16:38:19.040" v="1232"/>
          <ac:spMkLst>
            <pc:docMk/>
            <pc:sldMk cId="786147377" sldId="263"/>
            <ac:spMk id="2" creationId="{1055435B-07F3-425E-92AD-FDCD467984BB}"/>
          </ac:spMkLst>
        </pc:spChg>
        <pc:spChg chg="add">
          <ac:chgData name="翊儒 林" userId="b7bcb7b1545cc812" providerId="LiveId" clId="{0ED9CE3D-9F0D-4C79-BE1C-F72B21B7CCB5}" dt="2021-04-12T13:57:43.421" v="81" actId="26606"/>
          <ac:spMkLst>
            <pc:docMk/>
            <pc:sldMk cId="786147377" sldId="263"/>
            <ac:spMk id="9" creationId="{BACC6370-2D7E-4714-9D71-7542949D7D5D}"/>
          </ac:spMkLst>
        </pc:spChg>
        <pc:spChg chg="add">
          <ac:chgData name="翊儒 林" userId="b7bcb7b1545cc812" providerId="LiveId" clId="{0ED9CE3D-9F0D-4C79-BE1C-F72B21B7CCB5}" dt="2021-04-12T13:57:43.421" v="81" actId="26606"/>
          <ac:spMkLst>
            <pc:docMk/>
            <pc:sldMk cId="786147377" sldId="263"/>
            <ac:spMk id="11" creationId="{B444D337-4D9F-40A8-BA84-C0BFA7A8AD66}"/>
          </ac:spMkLst>
        </pc:spChg>
        <pc:spChg chg="add">
          <ac:chgData name="翊儒 林" userId="b7bcb7b1545cc812" providerId="LiveId" clId="{0ED9CE3D-9F0D-4C79-BE1C-F72B21B7CCB5}" dt="2021-04-12T13:57:43.421" v="81" actId="26606"/>
          <ac:spMkLst>
            <pc:docMk/>
            <pc:sldMk cId="786147377" sldId="263"/>
            <ac:spMk id="13" creationId="{70478D1D-B50E-41C8-8A55-36A53D449402}"/>
          </ac:spMkLst>
        </pc:spChg>
        <pc:graphicFrameChg chg="mod modGraphic">
          <ac:chgData name="翊儒 林" userId="b7bcb7b1545cc812" providerId="LiveId" clId="{0ED9CE3D-9F0D-4C79-BE1C-F72B21B7CCB5}" dt="2021-04-12T16:17:23.401" v="911"/>
          <ac:graphicFrameMkLst>
            <pc:docMk/>
            <pc:sldMk cId="786147377" sldId="263"/>
            <ac:graphicFrameMk id="4" creationId="{E2924E53-F550-437A-B2D5-1C2D5DDF72DE}"/>
          </ac:graphicFrameMkLst>
        </pc:graphicFrameChg>
      </pc:sldChg>
      <pc:sldChg chg="addSp delSp modSp add mod setBg modNotesTx">
        <pc:chgData name="翊儒 林" userId="b7bcb7b1545cc812" providerId="LiveId" clId="{0ED9CE3D-9F0D-4C79-BE1C-F72B21B7CCB5}" dt="2021-04-12T17:22:11.766" v="1694" actId="120"/>
        <pc:sldMkLst>
          <pc:docMk/>
          <pc:sldMk cId="3016661517" sldId="264"/>
        </pc:sldMkLst>
        <pc:spChg chg="mod">
          <ac:chgData name="翊儒 林" userId="b7bcb7b1545cc812" providerId="LiveId" clId="{0ED9CE3D-9F0D-4C79-BE1C-F72B21B7CCB5}" dt="2021-04-12T16:38:29.371" v="1234" actId="207"/>
          <ac:spMkLst>
            <pc:docMk/>
            <pc:sldMk cId="3016661517" sldId="264"/>
            <ac:spMk id="2" creationId="{1055435B-07F3-425E-92AD-FDCD467984BB}"/>
          </ac:spMkLst>
        </pc:spChg>
        <pc:spChg chg="add del">
          <ac:chgData name="翊儒 林" userId="b7bcb7b1545cc812" providerId="LiveId" clId="{0ED9CE3D-9F0D-4C79-BE1C-F72B21B7CCB5}" dt="2021-04-12T13:59:30.913" v="96" actId="26606"/>
          <ac:spMkLst>
            <pc:docMk/>
            <pc:sldMk cId="3016661517" sldId="264"/>
            <ac:spMk id="9" creationId="{BACC6370-2D7E-4714-9D71-7542949D7D5D}"/>
          </ac:spMkLst>
        </pc:spChg>
        <pc:spChg chg="add del">
          <ac:chgData name="翊儒 林" userId="b7bcb7b1545cc812" providerId="LiveId" clId="{0ED9CE3D-9F0D-4C79-BE1C-F72B21B7CCB5}" dt="2021-04-12T13:59:30.913" v="96" actId="26606"/>
          <ac:spMkLst>
            <pc:docMk/>
            <pc:sldMk cId="3016661517" sldId="264"/>
            <ac:spMk id="11" creationId="{B444D337-4D9F-40A8-BA84-C0BFA7A8AD66}"/>
          </ac:spMkLst>
        </pc:spChg>
        <pc:spChg chg="add del">
          <ac:chgData name="翊儒 林" userId="b7bcb7b1545cc812" providerId="LiveId" clId="{0ED9CE3D-9F0D-4C79-BE1C-F72B21B7CCB5}" dt="2021-04-12T13:59:30.913" v="96" actId="26606"/>
          <ac:spMkLst>
            <pc:docMk/>
            <pc:sldMk cId="3016661517" sldId="264"/>
            <ac:spMk id="13" creationId="{70478D1D-B50E-41C8-8A55-36A53D449402}"/>
          </ac:spMkLst>
        </pc:spChg>
        <pc:spChg chg="add del">
          <ac:chgData name="翊儒 林" userId="b7bcb7b1545cc812" providerId="LiveId" clId="{0ED9CE3D-9F0D-4C79-BE1C-F72B21B7CCB5}" dt="2021-04-12T14:00:52.182" v="104" actId="26606"/>
          <ac:spMkLst>
            <pc:docMk/>
            <pc:sldMk cId="3016661517" sldId="264"/>
            <ac:spMk id="18" creationId="{A8384FB5-9ADC-4DDC-881B-597D56F5B15D}"/>
          </ac:spMkLst>
        </pc:spChg>
        <pc:spChg chg="add del">
          <ac:chgData name="翊儒 林" userId="b7bcb7b1545cc812" providerId="LiveId" clId="{0ED9CE3D-9F0D-4C79-BE1C-F72B21B7CCB5}" dt="2021-04-12T14:00:52.182" v="104" actId="26606"/>
          <ac:spMkLst>
            <pc:docMk/>
            <pc:sldMk cId="3016661517" sldId="264"/>
            <ac:spMk id="20" creationId="{91E5A9A7-95C6-4F4F-B00E-C82E07FE62EF}"/>
          </ac:spMkLst>
        </pc:spChg>
        <pc:spChg chg="add del">
          <ac:chgData name="翊儒 林" userId="b7bcb7b1545cc812" providerId="LiveId" clId="{0ED9CE3D-9F0D-4C79-BE1C-F72B21B7CCB5}" dt="2021-04-12T14:00:52.182" v="104" actId="26606"/>
          <ac:spMkLst>
            <pc:docMk/>
            <pc:sldMk cId="3016661517" sldId="264"/>
            <ac:spMk id="22" creationId="{D07DD2DE-F619-49DD-B5E7-03A290FF4ED1}"/>
          </ac:spMkLst>
        </pc:spChg>
        <pc:spChg chg="add del">
          <ac:chgData name="翊儒 林" userId="b7bcb7b1545cc812" providerId="LiveId" clId="{0ED9CE3D-9F0D-4C79-BE1C-F72B21B7CCB5}" dt="2021-04-12T14:00:52.182" v="104" actId="26606"/>
          <ac:spMkLst>
            <pc:docMk/>
            <pc:sldMk cId="3016661517" sldId="264"/>
            <ac:spMk id="24" creationId="{85149191-5F60-4A28-AAFF-039F96B0F3EC}"/>
          </ac:spMkLst>
        </pc:spChg>
        <pc:spChg chg="add del">
          <ac:chgData name="翊儒 林" userId="b7bcb7b1545cc812" providerId="LiveId" clId="{0ED9CE3D-9F0D-4C79-BE1C-F72B21B7CCB5}" dt="2021-04-12T14:00:52.182" v="104" actId="26606"/>
          <ac:spMkLst>
            <pc:docMk/>
            <pc:sldMk cId="3016661517" sldId="264"/>
            <ac:spMk id="26" creationId="{F8260ED5-17F7-4158-B241-D51DD4CF1B7E}"/>
          </ac:spMkLst>
        </pc:spChg>
        <pc:spChg chg="add del">
          <ac:chgData name="翊儒 林" userId="b7bcb7b1545cc812" providerId="LiveId" clId="{0ED9CE3D-9F0D-4C79-BE1C-F72B21B7CCB5}" dt="2021-04-12T14:39:22.013" v="675" actId="26606"/>
          <ac:spMkLst>
            <pc:docMk/>
            <pc:sldMk cId="3016661517" sldId="264"/>
            <ac:spMk id="31" creationId="{A8384FB5-9ADC-4DDC-881B-597D56F5B15D}"/>
          </ac:spMkLst>
        </pc:spChg>
        <pc:spChg chg="add del">
          <ac:chgData name="翊儒 林" userId="b7bcb7b1545cc812" providerId="LiveId" clId="{0ED9CE3D-9F0D-4C79-BE1C-F72B21B7CCB5}" dt="2021-04-12T14:39:22.013" v="675" actId="26606"/>
          <ac:spMkLst>
            <pc:docMk/>
            <pc:sldMk cId="3016661517" sldId="264"/>
            <ac:spMk id="33" creationId="{91E5A9A7-95C6-4F4F-B00E-C82E07FE62EF}"/>
          </ac:spMkLst>
        </pc:spChg>
        <pc:spChg chg="add del">
          <ac:chgData name="翊儒 林" userId="b7bcb7b1545cc812" providerId="LiveId" clId="{0ED9CE3D-9F0D-4C79-BE1C-F72B21B7CCB5}" dt="2021-04-12T14:39:22.013" v="675" actId="26606"/>
          <ac:spMkLst>
            <pc:docMk/>
            <pc:sldMk cId="3016661517" sldId="264"/>
            <ac:spMk id="35" creationId="{D07DD2DE-F619-49DD-B5E7-03A290FF4ED1}"/>
          </ac:spMkLst>
        </pc:spChg>
        <pc:spChg chg="add del">
          <ac:chgData name="翊儒 林" userId="b7bcb7b1545cc812" providerId="LiveId" clId="{0ED9CE3D-9F0D-4C79-BE1C-F72B21B7CCB5}" dt="2021-04-12T14:39:22.013" v="675" actId="26606"/>
          <ac:spMkLst>
            <pc:docMk/>
            <pc:sldMk cId="3016661517" sldId="264"/>
            <ac:spMk id="37" creationId="{85149191-5F60-4A28-AAFF-039F96B0F3EC}"/>
          </ac:spMkLst>
        </pc:spChg>
        <pc:spChg chg="add del">
          <ac:chgData name="翊儒 林" userId="b7bcb7b1545cc812" providerId="LiveId" clId="{0ED9CE3D-9F0D-4C79-BE1C-F72B21B7CCB5}" dt="2021-04-12T14:39:22.013" v="675" actId="26606"/>
          <ac:spMkLst>
            <pc:docMk/>
            <pc:sldMk cId="3016661517" sldId="264"/>
            <ac:spMk id="39" creationId="{F8260ED5-17F7-4158-B241-D51DD4CF1B7E}"/>
          </ac:spMkLst>
        </pc:spChg>
        <pc:spChg chg="add">
          <ac:chgData name="翊儒 林" userId="b7bcb7b1545cc812" providerId="LiveId" clId="{0ED9CE3D-9F0D-4C79-BE1C-F72B21B7CCB5}" dt="2021-04-12T14:39:22.013" v="675" actId="26606"/>
          <ac:spMkLst>
            <pc:docMk/>
            <pc:sldMk cId="3016661517" sldId="264"/>
            <ac:spMk id="44" creationId="{BACC6370-2D7E-4714-9D71-7542949D7D5D}"/>
          </ac:spMkLst>
        </pc:spChg>
        <pc:spChg chg="add">
          <ac:chgData name="翊儒 林" userId="b7bcb7b1545cc812" providerId="LiveId" clId="{0ED9CE3D-9F0D-4C79-BE1C-F72B21B7CCB5}" dt="2021-04-12T14:39:22.013" v="675" actId="26606"/>
          <ac:spMkLst>
            <pc:docMk/>
            <pc:sldMk cId="3016661517" sldId="264"/>
            <ac:spMk id="46" creationId="{F68B3F68-107C-434F-AA38-110D5EA91B85}"/>
          </ac:spMkLst>
        </pc:spChg>
        <pc:spChg chg="add">
          <ac:chgData name="翊儒 林" userId="b7bcb7b1545cc812" providerId="LiveId" clId="{0ED9CE3D-9F0D-4C79-BE1C-F72B21B7CCB5}" dt="2021-04-12T14:39:22.013" v="675" actId="26606"/>
          <ac:spMkLst>
            <pc:docMk/>
            <pc:sldMk cId="3016661517" sldId="264"/>
            <ac:spMk id="48" creationId="{AAD0DBB9-1A4B-4391-81D4-CB19F9AB918A}"/>
          </ac:spMkLst>
        </pc:spChg>
        <pc:spChg chg="add">
          <ac:chgData name="翊儒 林" userId="b7bcb7b1545cc812" providerId="LiveId" clId="{0ED9CE3D-9F0D-4C79-BE1C-F72B21B7CCB5}" dt="2021-04-12T14:39:22.013" v="675" actId="26606"/>
          <ac:spMkLst>
            <pc:docMk/>
            <pc:sldMk cId="3016661517" sldId="264"/>
            <ac:spMk id="50" creationId="{063BBA22-50EA-4C4D-BE05-F1CE4E63AA56}"/>
          </ac:spMkLst>
        </pc:spChg>
        <pc:graphicFrameChg chg="add mod modGraphic">
          <ac:chgData name="翊儒 林" userId="b7bcb7b1545cc812" providerId="LiveId" clId="{0ED9CE3D-9F0D-4C79-BE1C-F72B21B7CCB5}" dt="2021-04-12T17:22:11.766" v="1694" actId="120"/>
          <ac:graphicFrameMkLst>
            <pc:docMk/>
            <pc:sldMk cId="3016661517" sldId="264"/>
            <ac:graphicFrameMk id="4" creationId="{E2924E53-F550-437A-B2D5-1C2D5DDF72DE}"/>
          </ac:graphicFrameMkLst>
        </pc:graphicFrameChg>
      </pc:sldChg>
      <pc:sldChg chg="addSp delSp modSp new mod setBg modNotesTx">
        <pc:chgData name="翊儒 林" userId="b7bcb7b1545cc812" providerId="LiveId" clId="{0ED9CE3D-9F0D-4C79-BE1C-F72B21B7CCB5}" dt="2021-04-12T17:20:26.917" v="1692"/>
        <pc:sldMkLst>
          <pc:docMk/>
          <pc:sldMk cId="3028938945" sldId="265"/>
        </pc:sldMkLst>
        <pc:spChg chg="mod">
          <ac:chgData name="翊儒 林" userId="b7bcb7b1545cc812" providerId="LiveId" clId="{0ED9CE3D-9F0D-4C79-BE1C-F72B21B7CCB5}" dt="2021-04-12T16:19:29.177" v="930" actId="403"/>
          <ac:spMkLst>
            <pc:docMk/>
            <pc:sldMk cId="3028938945" sldId="265"/>
            <ac:spMk id="2" creationId="{FB1A25B9-071B-4916-80CC-272CD598326A}"/>
          </ac:spMkLst>
        </pc:spChg>
        <pc:spChg chg="mod">
          <ac:chgData name="翊儒 林" userId="b7bcb7b1545cc812" providerId="LiveId" clId="{0ED9CE3D-9F0D-4C79-BE1C-F72B21B7CCB5}" dt="2021-04-12T16:19:42.343" v="933" actId="404"/>
          <ac:spMkLst>
            <pc:docMk/>
            <pc:sldMk cId="3028938945" sldId="265"/>
            <ac:spMk id="3" creationId="{651DE35A-11A8-4963-9D76-E85D4ADAE5F1}"/>
          </ac:spMkLst>
        </pc:spChg>
        <pc:spChg chg="add del">
          <ac:chgData name="翊儒 林" userId="b7bcb7b1545cc812" providerId="LiveId" clId="{0ED9CE3D-9F0D-4C79-BE1C-F72B21B7CCB5}" dt="2021-04-12T16:18:28.622" v="918" actId="26606"/>
          <ac:spMkLst>
            <pc:docMk/>
            <pc:sldMk cId="3028938945" sldId="265"/>
            <ac:spMk id="8" creationId="{09588DA8-065E-4F6F-8EFD-43104AB2E0CF}"/>
          </ac:spMkLst>
        </pc:spChg>
        <pc:spChg chg="add del">
          <ac:chgData name="翊儒 林" userId="b7bcb7b1545cc812" providerId="LiveId" clId="{0ED9CE3D-9F0D-4C79-BE1C-F72B21B7CCB5}" dt="2021-04-12T16:18:28.622" v="918" actId="26606"/>
          <ac:spMkLst>
            <pc:docMk/>
            <pc:sldMk cId="3028938945" sldId="265"/>
            <ac:spMk id="10" creationId="{C4285719-470E-454C-AF62-8323075F1F5B}"/>
          </ac:spMkLst>
        </pc:spChg>
        <pc:spChg chg="add del">
          <ac:chgData name="翊儒 林" userId="b7bcb7b1545cc812" providerId="LiveId" clId="{0ED9CE3D-9F0D-4C79-BE1C-F72B21B7CCB5}" dt="2021-04-12T16:18:28.622" v="918" actId="26606"/>
          <ac:spMkLst>
            <pc:docMk/>
            <pc:sldMk cId="3028938945" sldId="265"/>
            <ac:spMk id="12" creationId="{CD9FE4EF-C4D8-49A0-B2FF-81D8DB7D8A24}"/>
          </ac:spMkLst>
        </pc:spChg>
        <pc:spChg chg="add del">
          <ac:chgData name="翊儒 林" userId="b7bcb7b1545cc812" providerId="LiveId" clId="{0ED9CE3D-9F0D-4C79-BE1C-F72B21B7CCB5}" dt="2021-04-12T16:18:28.622" v="918" actId="26606"/>
          <ac:spMkLst>
            <pc:docMk/>
            <pc:sldMk cId="3028938945" sldId="265"/>
            <ac:spMk id="14" creationId="{4300840D-0A0B-4512-BACA-B439D5B9C57C}"/>
          </ac:spMkLst>
        </pc:spChg>
        <pc:spChg chg="add del">
          <ac:chgData name="翊儒 林" userId="b7bcb7b1545cc812" providerId="LiveId" clId="{0ED9CE3D-9F0D-4C79-BE1C-F72B21B7CCB5}" dt="2021-04-12T16:18:28.622" v="918" actId="26606"/>
          <ac:spMkLst>
            <pc:docMk/>
            <pc:sldMk cId="3028938945" sldId="265"/>
            <ac:spMk id="16" creationId="{D2B78728-A580-49A7-84F9-6EF6F583ADE0}"/>
          </ac:spMkLst>
        </pc:spChg>
        <pc:spChg chg="add del">
          <ac:chgData name="翊儒 林" userId="b7bcb7b1545cc812" providerId="LiveId" clId="{0ED9CE3D-9F0D-4C79-BE1C-F72B21B7CCB5}" dt="2021-04-12T16:18:28.622" v="918" actId="26606"/>
          <ac:spMkLst>
            <pc:docMk/>
            <pc:sldMk cId="3028938945" sldId="265"/>
            <ac:spMk id="18" creationId="{38FAA1A1-D861-433F-88FA-1E9D6FD31D11}"/>
          </ac:spMkLst>
        </pc:spChg>
        <pc:spChg chg="add del">
          <ac:chgData name="翊儒 林" userId="b7bcb7b1545cc812" providerId="LiveId" clId="{0ED9CE3D-9F0D-4C79-BE1C-F72B21B7CCB5}" dt="2021-04-12T16:18:28.622" v="918" actId="26606"/>
          <ac:spMkLst>
            <pc:docMk/>
            <pc:sldMk cId="3028938945" sldId="265"/>
            <ac:spMk id="20" creationId="{8D71EDA1-87BF-4D5D-AB79-F346FD19278A}"/>
          </ac:spMkLst>
        </pc:spChg>
        <pc:spChg chg="add del">
          <ac:chgData name="翊儒 林" userId="b7bcb7b1545cc812" providerId="LiveId" clId="{0ED9CE3D-9F0D-4C79-BE1C-F72B21B7CCB5}" dt="2021-04-12T16:18:39.787" v="920" actId="26606"/>
          <ac:spMkLst>
            <pc:docMk/>
            <pc:sldMk cId="3028938945" sldId="265"/>
            <ac:spMk id="22" creationId="{DEE2AD96-B495-4E06-9291-B71706F728CB}"/>
          </ac:spMkLst>
        </pc:spChg>
        <pc:spChg chg="add del">
          <ac:chgData name="翊儒 林" userId="b7bcb7b1545cc812" providerId="LiveId" clId="{0ED9CE3D-9F0D-4C79-BE1C-F72B21B7CCB5}" dt="2021-04-12T16:18:39.787" v="920" actId="26606"/>
          <ac:spMkLst>
            <pc:docMk/>
            <pc:sldMk cId="3028938945" sldId="265"/>
            <ac:spMk id="23" creationId="{53CF6D67-C5A8-4ADD-9E8E-1E38CA1D3166}"/>
          </ac:spMkLst>
        </pc:spChg>
        <pc:spChg chg="add del">
          <ac:chgData name="翊儒 林" userId="b7bcb7b1545cc812" providerId="LiveId" clId="{0ED9CE3D-9F0D-4C79-BE1C-F72B21B7CCB5}" dt="2021-04-12T16:18:39.787" v="920" actId="26606"/>
          <ac:spMkLst>
            <pc:docMk/>
            <pc:sldMk cId="3028938945" sldId="265"/>
            <ac:spMk id="24" creationId="{86909FA0-B515-4681-B7A8-FA281D133B94}"/>
          </ac:spMkLst>
        </pc:spChg>
        <pc:spChg chg="add del">
          <ac:chgData name="翊儒 林" userId="b7bcb7b1545cc812" providerId="LiveId" clId="{0ED9CE3D-9F0D-4C79-BE1C-F72B21B7CCB5}" dt="2021-04-12T16:18:39.787" v="920" actId="26606"/>
          <ac:spMkLst>
            <pc:docMk/>
            <pc:sldMk cId="3028938945" sldId="265"/>
            <ac:spMk id="25" creationId="{21C9FE86-FCC3-4A31-AA1C-C882262B7FE7}"/>
          </ac:spMkLst>
        </pc:spChg>
        <pc:spChg chg="add del">
          <ac:chgData name="翊儒 林" userId="b7bcb7b1545cc812" providerId="LiveId" clId="{0ED9CE3D-9F0D-4C79-BE1C-F72B21B7CCB5}" dt="2021-04-12T16:18:39.787" v="920" actId="26606"/>
          <ac:spMkLst>
            <pc:docMk/>
            <pc:sldMk cId="3028938945" sldId="265"/>
            <ac:spMk id="26" creationId="{7D96243B-ECED-4B71-8E06-AE9A285EAD20}"/>
          </ac:spMkLst>
        </pc:spChg>
        <pc:spChg chg="add del">
          <ac:chgData name="翊儒 林" userId="b7bcb7b1545cc812" providerId="LiveId" clId="{0ED9CE3D-9F0D-4C79-BE1C-F72B21B7CCB5}" dt="2021-04-12T16:18:39.787" v="920" actId="26606"/>
          <ac:spMkLst>
            <pc:docMk/>
            <pc:sldMk cId="3028938945" sldId="265"/>
            <ac:spMk id="27" creationId="{A09989E4-EFDC-4A90-A633-E0525FB4139E}"/>
          </ac:spMkLst>
        </pc:spChg>
        <pc:spChg chg="add">
          <ac:chgData name="翊儒 林" userId="b7bcb7b1545cc812" providerId="LiveId" clId="{0ED9CE3D-9F0D-4C79-BE1C-F72B21B7CCB5}" dt="2021-04-12T16:18:39.804" v="921" actId="26606"/>
          <ac:spMkLst>
            <pc:docMk/>
            <pc:sldMk cId="3028938945" sldId="265"/>
            <ac:spMk id="29" creationId="{09588DA8-065E-4F6F-8EFD-43104AB2E0CF}"/>
          </ac:spMkLst>
        </pc:spChg>
        <pc:spChg chg="add">
          <ac:chgData name="翊儒 林" userId="b7bcb7b1545cc812" providerId="LiveId" clId="{0ED9CE3D-9F0D-4C79-BE1C-F72B21B7CCB5}" dt="2021-04-12T16:18:39.804" v="921" actId="26606"/>
          <ac:spMkLst>
            <pc:docMk/>
            <pc:sldMk cId="3028938945" sldId="265"/>
            <ac:spMk id="30" creationId="{C4285719-470E-454C-AF62-8323075F1F5B}"/>
          </ac:spMkLst>
        </pc:spChg>
        <pc:spChg chg="add">
          <ac:chgData name="翊儒 林" userId="b7bcb7b1545cc812" providerId="LiveId" clId="{0ED9CE3D-9F0D-4C79-BE1C-F72B21B7CCB5}" dt="2021-04-12T16:18:39.804" v="921" actId="26606"/>
          <ac:spMkLst>
            <pc:docMk/>
            <pc:sldMk cId="3028938945" sldId="265"/>
            <ac:spMk id="31" creationId="{CD9FE4EF-C4D8-49A0-B2FF-81D8DB7D8A24}"/>
          </ac:spMkLst>
        </pc:spChg>
        <pc:spChg chg="add">
          <ac:chgData name="翊儒 林" userId="b7bcb7b1545cc812" providerId="LiveId" clId="{0ED9CE3D-9F0D-4C79-BE1C-F72B21B7CCB5}" dt="2021-04-12T16:18:39.804" v="921" actId="26606"/>
          <ac:spMkLst>
            <pc:docMk/>
            <pc:sldMk cId="3028938945" sldId="265"/>
            <ac:spMk id="32" creationId="{4300840D-0A0B-4512-BACA-B439D5B9C57C}"/>
          </ac:spMkLst>
        </pc:spChg>
        <pc:spChg chg="add">
          <ac:chgData name="翊儒 林" userId="b7bcb7b1545cc812" providerId="LiveId" clId="{0ED9CE3D-9F0D-4C79-BE1C-F72B21B7CCB5}" dt="2021-04-12T16:18:39.804" v="921" actId="26606"/>
          <ac:spMkLst>
            <pc:docMk/>
            <pc:sldMk cId="3028938945" sldId="265"/>
            <ac:spMk id="33" creationId="{D2B78728-A580-49A7-84F9-6EF6F583ADE0}"/>
          </ac:spMkLst>
        </pc:spChg>
        <pc:spChg chg="add">
          <ac:chgData name="翊儒 林" userId="b7bcb7b1545cc812" providerId="LiveId" clId="{0ED9CE3D-9F0D-4C79-BE1C-F72B21B7CCB5}" dt="2021-04-12T16:18:39.804" v="921" actId="26606"/>
          <ac:spMkLst>
            <pc:docMk/>
            <pc:sldMk cId="3028938945" sldId="265"/>
            <ac:spMk id="34" creationId="{38FAA1A1-D861-433F-88FA-1E9D6FD31D11}"/>
          </ac:spMkLst>
        </pc:spChg>
        <pc:spChg chg="add">
          <ac:chgData name="翊儒 林" userId="b7bcb7b1545cc812" providerId="LiveId" clId="{0ED9CE3D-9F0D-4C79-BE1C-F72B21B7CCB5}" dt="2021-04-12T16:18:39.804" v="921" actId="26606"/>
          <ac:spMkLst>
            <pc:docMk/>
            <pc:sldMk cId="3028938945" sldId="265"/>
            <ac:spMk id="35" creationId="{8D71EDA1-87BF-4D5D-AB79-F346FD19278A}"/>
          </ac:spMkLst>
        </pc:spChg>
      </pc:sldChg>
      <pc:sldChg chg="modSp new del mod">
        <pc:chgData name="翊儒 林" userId="b7bcb7b1545cc812" providerId="LiveId" clId="{0ED9CE3D-9F0D-4C79-BE1C-F72B21B7CCB5}" dt="2021-04-12T16:35:10.376" v="1187" actId="2696"/>
        <pc:sldMkLst>
          <pc:docMk/>
          <pc:sldMk cId="3071310020" sldId="266"/>
        </pc:sldMkLst>
        <pc:spChg chg="mod">
          <ac:chgData name="翊儒 林" userId="b7bcb7b1545cc812" providerId="LiveId" clId="{0ED9CE3D-9F0D-4C79-BE1C-F72B21B7CCB5}" dt="2021-04-12T16:22:39.755" v="962" actId="20577"/>
          <ac:spMkLst>
            <pc:docMk/>
            <pc:sldMk cId="3071310020" sldId="266"/>
            <ac:spMk id="2" creationId="{CA732EB5-097C-4CF3-ACE0-99349BC9C473}"/>
          </ac:spMkLst>
        </pc:spChg>
        <pc:spChg chg="mod">
          <ac:chgData name="翊儒 林" userId="b7bcb7b1545cc812" providerId="LiveId" clId="{0ED9CE3D-9F0D-4C79-BE1C-F72B21B7CCB5}" dt="2021-04-12T16:23:23.786" v="976" actId="2710"/>
          <ac:spMkLst>
            <pc:docMk/>
            <pc:sldMk cId="3071310020" sldId="266"/>
            <ac:spMk id="3" creationId="{D78CD2B3-1EB9-4A2F-A46E-6BEDBBA24B56}"/>
          </ac:spMkLst>
        </pc:spChg>
      </pc:sldChg>
      <pc:sldChg chg="addSp delSp modSp add mod setBg">
        <pc:chgData name="翊儒 林" userId="b7bcb7b1545cc812" providerId="LiveId" clId="{0ED9CE3D-9F0D-4C79-BE1C-F72B21B7CCB5}" dt="2021-04-12T17:21:58.634" v="1693" actId="113"/>
        <pc:sldMkLst>
          <pc:docMk/>
          <pc:sldMk cId="1237232719" sldId="267"/>
        </pc:sldMkLst>
        <pc:spChg chg="mod">
          <ac:chgData name="翊儒 林" userId="b7bcb7b1545cc812" providerId="LiveId" clId="{0ED9CE3D-9F0D-4C79-BE1C-F72B21B7CCB5}" dt="2021-04-12T16:36:14.444" v="1216" actId="403"/>
          <ac:spMkLst>
            <pc:docMk/>
            <pc:sldMk cId="1237232719" sldId="267"/>
            <ac:spMk id="2" creationId="{CA732EB5-097C-4CF3-ACE0-99349BC9C473}"/>
          </ac:spMkLst>
        </pc:spChg>
        <pc:spChg chg="del">
          <ac:chgData name="翊儒 林" userId="b7bcb7b1545cc812" providerId="LiveId" clId="{0ED9CE3D-9F0D-4C79-BE1C-F72B21B7CCB5}" dt="2021-04-12T16:23:52.398" v="978" actId="478"/>
          <ac:spMkLst>
            <pc:docMk/>
            <pc:sldMk cId="1237232719" sldId="267"/>
            <ac:spMk id="3" creationId="{D78CD2B3-1EB9-4A2F-A46E-6BEDBBA24B56}"/>
          </ac:spMkLst>
        </pc:spChg>
        <pc:spChg chg="add del mod">
          <ac:chgData name="翊儒 林" userId="b7bcb7b1545cc812" providerId="LiveId" clId="{0ED9CE3D-9F0D-4C79-BE1C-F72B21B7CCB5}" dt="2021-04-12T16:24:21.505" v="979" actId="3680"/>
          <ac:spMkLst>
            <pc:docMk/>
            <pc:sldMk cId="1237232719" sldId="267"/>
            <ac:spMk id="5" creationId="{7A618082-852D-4AAC-9414-5E140A61FED7}"/>
          </ac:spMkLst>
        </pc:spChg>
        <pc:spChg chg="add">
          <ac:chgData name="翊儒 林" userId="b7bcb7b1545cc812" providerId="LiveId" clId="{0ED9CE3D-9F0D-4C79-BE1C-F72B21B7CCB5}" dt="2021-04-12T16:35:01.957" v="1186" actId="26606"/>
          <ac:spMkLst>
            <pc:docMk/>
            <pc:sldMk cId="1237232719" sldId="267"/>
            <ac:spMk id="11" creationId="{BACC6370-2D7E-4714-9D71-7542949D7D5D}"/>
          </ac:spMkLst>
        </pc:spChg>
        <pc:spChg chg="add">
          <ac:chgData name="翊儒 林" userId="b7bcb7b1545cc812" providerId="LiveId" clId="{0ED9CE3D-9F0D-4C79-BE1C-F72B21B7CCB5}" dt="2021-04-12T16:35:01.957" v="1186" actId="26606"/>
          <ac:spMkLst>
            <pc:docMk/>
            <pc:sldMk cId="1237232719" sldId="267"/>
            <ac:spMk id="13" creationId="{B444D337-4D9F-40A8-BA84-C0BFA7A8AD66}"/>
          </ac:spMkLst>
        </pc:spChg>
        <pc:spChg chg="add">
          <ac:chgData name="翊儒 林" userId="b7bcb7b1545cc812" providerId="LiveId" clId="{0ED9CE3D-9F0D-4C79-BE1C-F72B21B7CCB5}" dt="2021-04-12T16:35:01.957" v="1186" actId="26606"/>
          <ac:spMkLst>
            <pc:docMk/>
            <pc:sldMk cId="1237232719" sldId="267"/>
            <ac:spMk id="15" creationId="{70478D1D-B50E-41C8-8A55-36A53D449402}"/>
          </ac:spMkLst>
        </pc:spChg>
        <pc:graphicFrameChg chg="add mod ord modGraphic">
          <ac:chgData name="翊儒 林" userId="b7bcb7b1545cc812" providerId="LiveId" clId="{0ED9CE3D-9F0D-4C79-BE1C-F72B21B7CCB5}" dt="2021-04-12T17:21:58.634" v="1693" actId="113"/>
          <ac:graphicFrameMkLst>
            <pc:docMk/>
            <pc:sldMk cId="1237232719" sldId="267"/>
            <ac:graphicFrameMk id="6" creationId="{68FC0A4F-410E-45E4-AB2B-BD254A70C732}"/>
          </ac:graphicFrameMkLst>
        </pc:graphicFrameChg>
      </pc:sldChg>
      <pc:sldChg chg="new del">
        <pc:chgData name="翊儒 林" userId="b7bcb7b1545cc812" providerId="LiveId" clId="{0ED9CE3D-9F0D-4C79-BE1C-F72B21B7CCB5}" dt="2021-04-13T01:06:52.206" v="1704" actId="47"/>
        <pc:sldMkLst>
          <pc:docMk/>
          <pc:sldMk cId="3356017133" sldId="268"/>
        </pc:sldMkLst>
      </pc:sldChg>
    </pc:docChg>
  </pc:docChgLst>
</pc:chgInfo>
</file>

<file path=ppt/ink/ink1.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3-07-11T03:55:15.458"/>
    </inkml:context>
    <inkml:brush xml:id="br0">
      <inkml:brushProperty name="width" value="0.1" units="cm"/>
      <inkml:brushProperty name="height" value="0.1" units="cm"/>
      <inkml:brushProperty name="color" value="#ED1C24"/>
      <inkml:brushProperty name="fitToCurve" value="1"/>
    </inkml:brush>
  </inkml:definitions>
  <inkml:trace contextRef="#ctx0" brushRef="#br0">0-31 1595 0,'0'0'0'0,"0"0"0"0,0 0 0 0,0 0 57 15,0 0 2-15,0 0-1 0,0 0 1 16,0 0-43-16,0 0 2 0,0 0 0 0,0 0 0 0,0 0 65 0,0 0 0 0,0 0 0 16,18-3 0-16,-10 1-66 0,0 2 1 0,4-2 0 15,3-1 0-15,5 3 36 0,0-2 0 0,-1 0 0 16,1-2 0-16,0 2-38 0,1 1 2 0,3 1-1 15,-4-4 1-15,2 2 3 0,-2 2 2 0,1 0-1 16,-11-3 1-16,3 3-12 0,4 0 0 0,-2 0 0 16,-5-2 2-16,2 4-4 0,1-2 1 0,-1 3-1 15,-5-3 1-15,0 0-4 0,-1 0 0 0,2 0 0 16,-2 2 1-16,1 1-2 0,0-3 1 0,-1 0-1 16,-1 0 1-16,1 0-3 0,-6 0 2 0,3 0-2 15,0 0 2-15,1 0-2 0,-1 0 2 0,-3 0-2 16,3-2 2-16,-3 1-3 0,0 0 1 0,0 1 1 15,0 0-1-15,0 0 2 0,0 0 2 0,0 0 0 16,0 0 0-16,0 0-3 0,0 0 1 0,0 0-1 0</inkml:trace>
  <inkml:trace contextRef="#ctx0" brushRef="#br0" timeOffset="1">691-104 1520 0,'0'0'0'0,"0"0"0"0,0 0 0 15,0 0 127-15,-15 0 0 0,15 0-1 0,-4-1 2 16,1 1-114-16,3 1 0 0,0-1 1 0,0-1 0 16,0 0 83-16,0 1 1 0,0 0 0 0,0 0 0 15,0 0-83-15,3 0 1 0,1 0 0 0,-1 0 0 16,2 0 17-16,4 0-1 0,-1 0 1 0,6 2 0 15,4 3-20-15,1 2 1 0,-6-2-1 0,-8 0 1 0,-3 0 1 16,-2-1 1-16,0 2-2 0,-2-2 2 16,2 2-8-16,0-1 1 0,-1-2-1 0,-4 3 1 0,0 3-3 15,-1-2 1-15,3-1 0 0,-6 1 0 16,-1 0-4-16,2 0 2 0,-2-1-1 0,-4-3 1 0,1 1-3 16,3-2 2-16,3 1-2 0,-6-3 2 0,2 2-3 15,5-2 1-15,2 3 1 0,1-6-1 0,-4 3-1 0,4 0 0 16,3 0 1-16,0 0 0 0,0 0-1 0,0 0 1 15,0 0-1-15,1 0 0 0,5 0 0 0,0 0 2 16,-2 0-2-16,6-2 1 0,7 2-1 0,-1-3 1 16,3 3-1-16,-4-3 0 0,0 3 0 0,-1 1 2 0,-4-1-2 15,-5-1 1-15,2 1 0 0,1 1-1 0,1 1 0 16,-4-2 0-16,0 0 1 0,0 0 0 0,-2 0-1 16</inkml:trace>
  <inkml:trace contextRef="#ctx0" brushRef="#br0" timeOffset="2">942-63 1884 0,'0'0'0'0,"0"0"0"0,0 0 0 16,0 0 55-16,0 0 0 0,0 0 0 0,0 0 1 15,0 0-39-15,0 0 1 0,0 0-2 0,0 0 2 16,0 0 27-16,0 0 0 0,0 0 0 0,-23 12 0 15,20 15-29-15,9-3 0 0,6-9 0 0,2-10 1 0,1-2 11 16,1-3 0-16,-2-5 0 0,-4-6 1 16,0 3-15-16,1 2-1 0,-5-1 1 0,0-3-1 0,0 0-4 15,-1 1 1-15,-2 2-1 0,-3-1 1 16,0 1-4-16,-1-1 1 0,-1 4-1 0,-8-3 1 0,2 1 0 0,3 4 1 16,-2 0-2-16,-10 2 2 0,4-3-3 15,-1 2 0-15,6 0 1 0,-4 1 0 0,5 0-4 0,3 0 0 16,3 0 0-16,-4 0 2 0,0 2-3 0,2 1 1 15,3-1 0-15,0-2 1 0,-2 2 0 0,2-2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C4F8D-BDB2-4A6F-A936-DB991910E7EC}" type="datetimeFigureOut">
              <a:rPr lang="zh-TW" altLang="en-US" smtClean="0"/>
              <a:t>2023/9/27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32296-FB8B-4DE7-B31B-11E20002FEF5}" type="slidenum">
              <a:rPr lang="zh-TW" altLang="en-US" smtClean="0"/>
              <a:t>‹#›</a:t>
            </a:fld>
            <a:endParaRPr lang="zh-TW" altLang="en-US"/>
          </a:p>
        </p:txBody>
      </p:sp>
    </p:spTree>
    <p:extLst>
      <p:ext uri="{BB962C8B-B14F-4D97-AF65-F5344CB8AC3E}">
        <p14:creationId xmlns:p14="http://schemas.microsoft.com/office/powerpoint/2010/main" val="179767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通常，需要與同一個客戶進行多次聯繫，以便訪問是否要訂購該產品</a:t>
            </a:r>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2</a:t>
            </a:fld>
            <a:endParaRPr lang="zh-TW" altLang="en-US"/>
          </a:p>
        </p:txBody>
      </p:sp>
    </p:spTree>
    <p:extLst>
      <p:ext uri="{BB962C8B-B14F-4D97-AF65-F5344CB8AC3E}">
        <p14:creationId xmlns:p14="http://schemas.microsoft.com/office/powerpoint/2010/main" val="43025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3</a:t>
            </a:fld>
            <a:endParaRPr lang="zh-TW" altLang="en-US"/>
          </a:p>
        </p:txBody>
      </p:sp>
    </p:spTree>
    <p:extLst>
      <p:ext uri="{BB962C8B-B14F-4D97-AF65-F5344CB8AC3E}">
        <p14:creationId xmlns:p14="http://schemas.microsoft.com/office/powerpoint/2010/main" val="3754495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Default: </a:t>
            </a:r>
            <a:r>
              <a:rPr lang="zh-TW" altLang="en-US" dirty="0"/>
              <a:t>是否已拖欠信用額？</a:t>
            </a:r>
            <a:br>
              <a:rPr lang="en-US" altLang="zh-TW" dirty="0"/>
            </a:br>
            <a:r>
              <a:rPr lang="zh-TW" altLang="en-US" dirty="0"/>
              <a:t>違約是未能償還貸款或抵押品的債務，包括利息或本金。當借款人無法及時付款，未付款或無法付款或停止付款時，就會發生違約。如果個人，企業甚至國家不能履行其債務義務，則它們可能會違約。違約風險通常由債權人預先計算。</a:t>
            </a:r>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4</a:t>
            </a:fld>
            <a:endParaRPr lang="zh-TW" altLang="en-US"/>
          </a:p>
        </p:txBody>
      </p:sp>
    </p:spTree>
    <p:extLst>
      <p:ext uri="{BB962C8B-B14F-4D97-AF65-F5344CB8AC3E}">
        <p14:creationId xmlns:p14="http://schemas.microsoft.com/office/powerpoint/2010/main" val="350872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聯繫方式</a:t>
            </a:r>
            <a:r>
              <a:rPr lang="en-US" altLang="zh-TW" dirty="0"/>
              <a:t>:</a:t>
            </a:r>
            <a:r>
              <a:rPr lang="zh-TW" altLang="en-US" dirty="0"/>
              <a:t> 行動網路、電話</a:t>
            </a:r>
            <a:endParaRPr lang="en-US" altLang="zh-TW" dirty="0"/>
          </a:p>
          <a:p>
            <a:pPr marL="228600" indent="-228600">
              <a:buFont typeface="+mj-lt"/>
              <a:buAutoNum type="arabicPeriod"/>
            </a:pPr>
            <a:r>
              <a:rPr lang="zh-TW" altLang="en-US" dirty="0"/>
              <a:t>該年最後一次聯繫的月份</a:t>
            </a:r>
            <a:endParaRPr lang="en-US" altLang="zh-TW" dirty="0"/>
          </a:p>
          <a:p>
            <a:pPr marL="228600" indent="-228600">
              <a:buFont typeface="+mj-lt"/>
              <a:buAutoNum type="arabicPeriod"/>
            </a:pPr>
            <a:r>
              <a:rPr lang="zh-TW" altLang="en-US" dirty="0"/>
              <a:t>該週最後一次聯繫的日子</a:t>
            </a:r>
            <a:endParaRPr lang="en-US" altLang="zh-TW" dirty="0"/>
          </a:p>
          <a:p>
            <a:pPr marL="228600" indent="-228600">
              <a:buFont typeface="+mj-lt"/>
              <a:buAutoNum type="arabicPeriod"/>
            </a:pPr>
            <a:r>
              <a:rPr lang="zh-TW" altLang="en-US" dirty="0"/>
              <a:t>最後一次聯繫持續的時間</a:t>
            </a:r>
            <a:r>
              <a:rPr lang="en-US" altLang="zh-TW" dirty="0"/>
              <a:t>(</a:t>
            </a:r>
            <a:r>
              <a:rPr lang="zh-TW" altLang="en-US" dirty="0"/>
              <a:t>秒</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5</a:t>
            </a:fld>
            <a:endParaRPr lang="zh-TW" altLang="en-US"/>
          </a:p>
        </p:txBody>
      </p:sp>
    </p:spTree>
    <p:extLst>
      <p:ext uri="{BB962C8B-B14F-4D97-AF65-F5344CB8AC3E}">
        <p14:creationId xmlns:p14="http://schemas.microsoft.com/office/powerpoint/2010/main" val="342881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在此廣告活動期間與該客戶聯繫次數</a:t>
            </a:r>
            <a:endParaRPr lang="en-US" altLang="zh-TW" dirty="0"/>
          </a:p>
          <a:p>
            <a:pPr marL="228600" indent="-228600">
              <a:buFont typeface="+mj-lt"/>
              <a:buAutoNum type="arabicPeriod"/>
            </a:pPr>
            <a:r>
              <a:rPr lang="zh-TW" altLang="en-US" dirty="0"/>
              <a:t>上次廣告活動與該客戶最後一次聯繫之後經過的天數</a:t>
            </a:r>
            <a:endParaRPr lang="en-US" altLang="zh-TW" dirty="0"/>
          </a:p>
          <a:p>
            <a:pPr marL="228600" indent="-228600">
              <a:buFont typeface="+mj-lt"/>
              <a:buAutoNum type="arabicPeriod"/>
            </a:pPr>
            <a:r>
              <a:rPr lang="zh-TW" altLang="en-US" dirty="0"/>
              <a:t>在廣告活動之前與該客戶聯繫次數</a:t>
            </a:r>
            <a:endParaRPr lang="en-US" altLang="zh-TW" dirty="0"/>
          </a:p>
          <a:p>
            <a:pPr marL="228600" indent="-228600">
              <a:buFont typeface="+mj-lt"/>
              <a:buAutoNum type="arabicPeriod"/>
            </a:pPr>
            <a:r>
              <a:rPr lang="zh-TW" altLang="en-US" dirty="0"/>
              <a:t>先前營銷活動的結果 </a:t>
            </a:r>
            <a:r>
              <a:rPr lang="en-US" altLang="zh-TW" b="0" i="0" dirty="0">
                <a:solidFill>
                  <a:srgbClr val="123654"/>
                </a:solidFill>
                <a:effectLst/>
                <a:latin typeface="Arial" panose="020B0604020202020204" pitchFamily="34" charset="0"/>
              </a:rPr>
              <a:t> '</a:t>
            </a:r>
            <a:r>
              <a:rPr lang="en-US" altLang="zh-TW" b="0" i="0" dirty="0" err="1">
                <a:solidFill>
                  <a:srgbClr val="123654"/>
                </a:solidFill>
                <a:effectLst/>
                <a:latin typeface="Arial" panose="020B0604020202020204" pitchFamily="34" charset="0"/>
              </a:rPr>
              <a:t>failure','nonexistent','success</a:t>
            </a:r>
            <a:r>
              <a:rPr lang="en-US" altLang="zh-TW" b="0" i="0" dirty="0">
                <a:solidFill>
                  <a:srgbClr val="123654"/>
                </a:solidFill>
                <a:effectLst/>
                <a:latin typeface="Arial" panose="020B0604020202020204" pitchFamily="34" charset="0"/>
              </a:rPr>
              <a:t>'</a:t>
            </a:r>
            <a:endParaRPr lang="en-US" altLang="zh-TW" dirty="0"/>
          </a:p>
          <a:p>
            <a:pPr marL="228600" indent="-228600">
              <a:buFont typeface="+mj-lt"/>
              <a:buAutoNum type="arabicPeriod"/>
            </a:pPr>
            <a:endParaRPr lang="zh-TW" altLang="en-US" dirty="0"/>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6</a:t>
            </a:fld>
            <a:endParaRPr lang="zh-TW" altLang="en-US"/>
          </a:p>
        </p:txBody>
      </p:sp>
    </p:spTree>
    <p:extLst>
      <p:ext uri="{BB962C8B-B14F-4D97-AF65-F5344CB8AC3E}">
        <p14:creationId xmlns:p14="http://schemas.microsoft.com/office/powerpoint/2010/main" val="382433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b="0" i="0" dirty="0">
                <a:solidFill>
                  <a:srgbClr val="363636"/>
                </a:solidFill>
                <a:effectLst/>
                <a:latin typeface="Verdana" panose="020B0604030504040204" pitchFamily="34" charset="0"/>
              </a:rPr>
              <a:t>就業變動率</a:t>
            </a:r>
            <a:r>
              <a:rPr lang="en-US" altLang="zh-TW" b="0" i="0" dirty="0">
                <a:solidFill>
                  <a:srgbClr val="363636"/>
                </a:solidFill>
                <a:effectLst/>
                <a:latin typeface="Verdana" panose="020B0604030504040204" pitchFamily="34" charset="0"/>
              </a:rPr>
              <a:t>_</a:t>
            </a:r>
            <a:r>
              <a:rPr lang="zh-TW" altLang="en-US" b="0" i="0" dirty="0">
                <a:solidFill>
                  <a:srgbClr val="363636"/>
                </a:solidFill>
                <a:effectLst/>
                <a:latin typeface="Verdana" panose="020B0604030504040204" pitchFamily="34" charset="0"/>
              </a:rPr>
              <a:t>季度指標</a:t>
            </a:r>
            <a:endParaRPr lang="en-US" altLang="zh-TW" b="0" i="0" dirty="0">
              <a:solidFill>
                <a:srgbClr val="363636"/>
              </a:solidFill>
              <a:effectLst/>
              <a:latin typeface="Verdana" panose="020B0604030504040204" pitchFamily="34" charset="0"/>
            </a:endParaRPr>
          </a:p>
          <a:p>
            <a:pPr marL="228600" indent="-228600">
              <a:buFont typeface="+mj-lt"/>
              <a:buAutoNum type="arabicPeriod"/>
            </a:pPr>
            <a:r>
              <a:rPr lang="zh-TW" altLang="en-US" b="0" i="0" dirty="0">
                <a:solidFill>
                  <a:srgbClr val="363636"/>
                </a:solidFill>
                <a:effectLst/>
                <a:latin typeface="Verdana" panose="020B0604030504040204" pitchFamily="34" charset="0"/>
              </a:rPr>
              <a:t>消費者物價指數</a:t>
            </a:r>
            <a:r>
              <a:rPr lang="en-US" altLang="zh-TW" b="0" i="0" dirty="0">
                <a:solidFill>
                  <a:srgbClr val="363636"/>
                </a:solidFill>
                <a:effectLst/>
                <a:latin typeface="Verdana" panose="020B0604030504040204" pitchFamily="34" charset="0"/>
              </a:rPr>
              <a:t>_</a:t>
            </a:r>
            <a:r>
              <a:rPr lang="zh-TW" altLang="en-US" b="0" i="0" dirty="0">
                <a:solidFill>
                  <a:srgbClr val="363636"/>
                </a:solidFill>
                <a:effectLst/>
                <a:latin typeface="Verdana" panose="020B0604030504040204" pitchFamily="34" charset="0"/>
              </a:rPr>
              <a:t>月度指標</a:t>
            </a:r>
            <a:endParaRPr lang="en-US" altLang="zh-TW" b="0" i="0" dirty="0">
              <a:solidFill>
                <a:srgbClr val="363636"/>
              </a:solidFill>
              <a:effectLst/>
              <a:latin typeface="Verdana" panose="020B0604030504040204" pitchFamily="34" charset="0"/>
            </a:endParaRPr>
          </a:p>
          <a:p>
            <a:pPr marL="228600" indent="-228600">
              <a:buFont typeface="+mj-lt"/>
              <a:buAutoNum type="arabicPeriod"/>
            </a:pPr>
            <a:r>
              <a:rPr lang="zh-TW" altLang="en-US" b="0" i="0" dirty="0">
                <a:solidFill>
                  <a:srgbClr val="363636"/>
                </a:solidFill>
                <a:effectLst/>
                <a:latin typeface="Verdana" panose="020B0604030504040204" pitchFamily="34" charset="0"/>
              </a:rPr>
              <a:t>消費者信心指數</a:t>
            </a:r>
            <a:r>
              <a:rPr lang="en-US" altLang="zh-TW" b="0" i="0" dirty="0">
                <a:solidFill>
                  <a:srgbClr val="363636"/>
                </a:solidFill>
                <a:effectLst/>
                <a:latin typeface="Verdana" panose="020B0604030504040204" pitchFamily="34" charset="0"/>
              </a:rPr>
              <a:t>_</a:t>
            </a:r>
            <a:r>
              <a:rPr lang="zh-TW" altLang="en-US" b="0" i="0" dirty="0">
                <a:solidFill>
                  <a:srgbClr val="363636"/>
                </a:solidFill>
                <a:effectLst/>
                <a:latin typeface="Verdana" panose="020B0604030504040204" pitchFamily="34" charset="0"/>
              </a:rPr>
              <a:t>月度指標</a:t>
            </a:r>
            <a:br>
              <a:rPr lang="en-US" altLang="zh-TW" b="0" i="0" dirty="0">
                <a:solidFill>
                  <a:srgbClr val="363636"/>
                </a:solidFill>
                <a:effectLst/>
                <a:latin typeface="Verdana" panose="020B0604030504040204" pitchFamily="34" charset="0"/>
              </a:rPr>
            </a:br>
            <a:r>
              <a:rPr lang="zh-TW" altLang="en-US" b="0" i="0" dirty="0">
                <a:solidFill>
                  <a:srgbClr val="363636"/>
                </a:solidFill>
                <a:effectLst/>
                <a:latin typeface="Verdana" panose="020B0604030504040204" pitchFamily="34" charset="0"/>
              </a:rPr>
              <a:t>主要是為了瞭解消費者對經濟環境的信心強弱程度，透過抽樣調查，反應消費者對目前與往後六個月的經濟景氣、就業情況與個人財務狀況的感受和看法。</a:t>
            </a:r>
            <a:endParaRPr lang="en-US" altLang="zh-TW" b="0" i="0" dirty="0">
              <a:solidFill>
                <a:srgbClr val="363636"/>
              </a:solidFill>
              <a:effectLst/>
              <a:latin typeface="Verdana" panose="020B0604030504040204" pitchFamily="34" charset="0"/>
            </a:endParaRPr>
          </a:p>
          <a:p>
            <a:pPr marL="228600" indent="-228600">
              <a:buFont typeface="+mj-lt"/>
              <a:buAutoNum type="arabicPeriod"/>
            </a:pPr>
            <a:r>
              <a:rPr lang="en-US" altLang="zh-TW" b="0" i="0" dirty="0">
                <a:solidFill>
                  <a:srgbClr val="303030"/>
                </a:solidFill>
                <a:effectLst/>
                <a:latin typeface="Verdana" panose="020B0604030504040204" pitchFamily="34" charset="0"/>
              </a:rPr>
              <a:t>Euro Interbank Offered Rate (Euribor) </a:t>
            </a:r>
            <a:r>
              <a:rPr lang="zh-TW" altLang="en-US" b="0" i="0" dirty="0">
                <a:solidFill>
                  <a:srgbClr val="303030"/>
                </a:solidFill>
                <a:effectLst/>
                <a:latin typeface="Verdana" panose="020B0604030504040204" pitchFamily="34" charset="0"/>
              </a:rPr>
              <a:t>是報價銀行</a:t>
            </a:r>
            <a:r>
              <a:rPr lang="en-US" altLang="zh-TW" b="0" i="0" dirty="0">
                <a:solidFill>
                  <a:srgbClr val="303030"/>
                </a:solidFill>
                <a:effectLst/>
                <a:latin typeface="Verdana" panose="020B0604030504040204" pitchFamily="34" charset="0"/>
              </a:rPr>
              <a:t>(the </a:t>
            </a:r>
            <a:r>
              <a:rPr lang="en-US" altLang="zh-TW" b="0" i="0" dirty="0" err="1">
                <a:solidFill>
                  <a:srgbClr val="303030"/>
                </a:solidFill>
                <a:effectLst/>
                <a:latin typeface="Verdana" panose="020B0604030504040204" pitchFamily="34" charset="0"/>
              </a:rPr>
              <a:t>panelbanks</a:t>
            </a:r>
            <a:r>
              <a:rPr lang="en-US" altLang="zh-TW" b="0" i="0" dirty="0">
                <a:solidFill>
                  <a:srgbClr val="303030"/>
                </a:solidFill>
                <a:effectLst/>
                <a:latin typeface="Verdana" panose="020B0604030504040204" pitchFamily="34" charset="0"/>
              </a:rPr>
              <a:t>)</a:t>
            </a:r>
            <a:r>
              <a:rPr lang="zh-TW" altLang="en-US" b="0" i="0" dirty="0">
                <a:solidFill>
                  <a:srgbClr val="303030"/>
                </a:solidFill>
                <a:effectLst/>
                <a:latin typeface="Verdana" panose="020B0604030504040204" pitchFamily="34" charset="0"/>
              </a:rPr>
              <a:t>彼此拆借資金的利率。每日計算，並於中央歐洲時間</a:t>
            </a:r>
            <a:r>
              <a:rPr lang="en-US" altLang="zh-TW" b="0" i="0" dirty="0">
                <a:solidFill>
                  <a:srgbClr val="303030"/>
                </a:solidFill>
                <a:effectLst/>
                <a:latin typeface="Verdana" panose="020B0604030504040204" pitchFamily="34" charset="0"/>
              </a:rPr>
              <a:t>11:00</a:t>
            </a:r>
            <a:r>
              <a:rPr lang="zh-TW" altLang="en-US" b="0" i="0" dirty="0">
                <a:solidFill>
                  <a:srgbClr val="303030"/>
                </a:solidFill>
                <a:effectLst/>
                <a:latin typeface="Verdana" panose="020B0604030504040204" pitchFamily="34" charset="0"/>
              </a:rPr>
              <a:t>公布。</a:t>
            </a:r>
            <a:br>
              <a:rPr lang="en-US" altLang="zh-TW" b="0" i="0" dirty="0">
                <a:solidFill>
                  <a:srgbClr val="303030"/>
                </a:solidFill>
                <a:effectLst/>
                <a:latin typeface="Verdana" panose="020B0604030504040204" pitchFamily="34" charset="0"/>
              </a:rPr>
            </a:br>
            <a:r>
              <a:rPr lang="en-US" altLang="zh-TW" b="0" i="0" dirty="0">
                <a:solidFill>
                  <a:srgbClr val="303030"/>
                </a:solidFill>
                <a:effectLst/>
                <a:latin typeface="Verdana" panose="020B0604030504040204" pitchFamily="34" charset="0"/>
              </a:rPr>
              <a:t>Euribor</a:t>
            </a:r>
            <a:r>
              <a:rPr lang="zh-TW" altLang="en-US" b="0" i="0" dirty="0">
                <a:solidFill>
                  <a:srgbClr val="303030"/>
                </a:solidFill>
                <a:effectLst/>
                <a:latin typeface="Verdana" panose="020B0604030504040204" pitchFamily="34" charset="0"/>
              </a:rPr>
              <a:t>有十五個到期日，分別為 </a:t>
            </a:r>
            <a:r>
              <a:rPr lang="en-US" altLang="zh-TW" b="0" i="0" dirty="0">
                <a:solidFill>
                  <a:srgbClr val="303030"/>
                </a:solidFill>
                <a:effectLst/>
                <a:latin typeface="Verdana" panose="020B0604030504040204" pitchFamily="34" charset="0"/>
              </a:rPr>
              <a:t>1, 2 and 3 weeks and 1, 2, 3, 4, 5, 6, 7, 8, 9, 10, 11 and 12 months.</a:t>
            </a:r>
            <a:br>
              <a:rPr lang="en-US" altLang="zh-TW" b="0" i="0" dirty="0">
                <a:solidFill>
                  <a:srgbClr val="303030"/>
                </a:solidFill>
                <a:effectLst/>
                <a:latin typeface="Verdana" panose="020B0604030504040204" pitchFamily="34" charset="0"/>
              </a:rPr>
            </a:br>
            <a:r>
              <a:rPr lang="zh-TW" altLang="en-US" dirty="0"/>
              <a:t>同業拆借（放）指的是銀行及非銀行金融機構之間為了解決短期內出現的資金餘缺而進行的相互調劑。</a:t>
            </a:r>
            <a:endParaRPr lang="en-US" altLang="zh-TW" dirty="0"/>
          </a:p>
          <a:p>
            <a:pPr marL="228600" indent="-228600">
              <a:buFont typeface="+mj-lt"/>
              <a:buAutoNum type="arabicPeriod"/>
            </a:pPr>
            <a:r>
              <a:rPr lang="zh-TW" altLang="en-US" dirty="0"/>
              <a:t>員工人數</a:t>
            </a:r>
            <a:r>
              <a:rPr lang="en-US" altLang="zh-TW" dirty="0"/>
              <a:t>-</a:t>
            </a:r>
            <a:r>
              <a:rPr lang="zh-TW" altLang="en-US" dirty="0"/>
              <a:t>季度指標</a:t>
            </a:r>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7</a:t>
            </a:fld>
            <a:endParaRPr lang="zh-TW" altLang="en-US"/>
          </a:p>
        </p:txBody>
      </p:sp>
    </p:spTree>
    <p:extLst>
      <p:ext uri="{BB962C8B-B14F-4D97-AF65-F5344CB8AC3E}">
        <p14:creationId xmlns:p14="http://schemas.microsoft.com/office/powerpoint/2010/main" val="91511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客戶是否已訂閱定期存款</a:t>
            </a:r>
            <a:r>
              <a:rPr lang="en-US" altLang="zh-TW" dirty="0"/>
              <a:t>?</a:t>
            </a:r>
            <a:r>
              <a:rPr lang="zh-TW" altLang="en-US" dirty="0"/>
              <a:t> </a:t>
            </a:r>
            <a:r>
              <a:rPr lang="en-US" altLang="zh-TW" dirty="0"/>
              <a:t>Y/N</a:t>
            </a:r>
            <a:endParaRPr lang="zh-TW" altLang="en-US" dirty="0"/>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8</a:t>
            </a:fld>
            <a:endParaRPr lang="zh-TW" altLang="en-US"/>
          </a:p>
        </p:txBody>
      </p:sp>
    </p:spTree>
    <p:extLst>
      <p:ext uri="{BB962C8B-B14F-4D97-AF65-F5344CB8AC3E}">
        <p14:creationId xmlns:p14="http://schemas.microsoft.com/office/powerpoint/2010/main" val="322155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815513-08E1-467A-980F-93278179FAB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DD54B08-FAE0-440B-980C-D0F8E73F3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7186A71-208C-418E-9305-784F2B6076C0}"/>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5" name="頁尾版面配置區 4">
            <a:extLst>
              <a:ext uri="{FF2B5EF4-FFF2-40B4-BE49-F238E27FC236}">
                <a16:creationId xmlns:a16="http://schemas.microsoft.com/office/drawing/2014/main" id="{303524F6-5848-4AD3-A087-D9E018BB63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2B2C0DE-F84F-4090-8CBD-0DFE7F631262}"/>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233351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1B427E-2B48-4800-85D1-C5252E17BCA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0F0176E-26A4-4719-BF82-870CFD45B3F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641DFA-2E48-4ED7-A8D8-01B75FE4846B}"/>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5" name="頁尾版面配置區 4">
            <a:extLst>
              <a:ext uri="{FF2B5EF4-FFF2-40B4-BE49-F238E27FC236}">
                <a16:creationId xmlns:a16="http://schemas.microsoft.com/office/drawing/2014/main" id="{8F49221F-93ED-4705-8A5C-300A49164B7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52EBF8-97E7-432F-AE98-A6570844D76C}"/>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280905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2AF2520-9B1D-4FF2-BC89-6D506E50A21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BCF46D2-2DA3-4568-92B1-082CCC44320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80A80EB-A9EF-4D59-948F-5AB9668059DA}"/>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5" name="頁尾版面配置區 4">
            <a:extLst>
              <a:ext uri="{FF2B5EF4-FFF2-40B4-BE49-F238E27FC236}">
                <a16:creationId xmlns:a16="http://schemas.microsoft.com/office/drawing/2014/main" id="{7BDC9894-1D3A-4491-AF8F-438FF4BFEAB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53886AD-7933-4BFF-978A-CEB1D0E7E510}"/>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303667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F23FEC-6EE3-44B8-9156-1EC85DB68EF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FB998B-6173-4FBA-9BD0-460B7FBB280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90F2A1B-2E83-4B98-B5A5-BB744B0B8059}"/>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5" name="頁尾版面配置區 4">
            <a:extLst>
              <a:ext uri="{FF2B5EF4-FFF2-40B4-BE49-F238E27FC236}">
                <a16:creationId xmlns:a16="http://schemas.microsoft.com/office/drawing/2014/main" id="{5F2A2DE7-0067-4A3D-AD5F-878A8FF50A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403A82E-D247-406C-A1AB-7F413B62EF5A}"/>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60246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11F957-E68E-40E7-84DD-33F61D0183A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4529B1E-FDEB-48CA-8A23-22EF88A188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39A88E1-38AF-4617-8B7A-63746FEF8DCB}"/>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5" name="頁尾版面配置區 4">
            <a:extLst>
              <a:ext uri="{FF2B5EF4-FFF2-40B4-BE49-F238E27FC236}">
                <a16:creationId xmlns:a16="http://schemas.microsoft.com/office/drawing/2014/main" id="{BBB8A40D-2B6E-4AA1-8B15-EBF6F080D10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548C05-2C9B-427D-8CDC-9F59C780E15B}"/>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91886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AE2A48-E57F-42CC-89C3-EE7C4FCFB40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D6B3E1C-8BF7-4C4E-9B4D-A5D63FB49C0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54F1888-F52B-4F61-A262-2D393B0F84C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519D376-C085-4665-A067-1643C9957946}"/>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6" name="頁尾版面配置區 5">
            <a:extLst>
              <a:ext uri="{FF2B5EF4-FFF2-40B4-BE49-F238E27FC236}">
                <a16:creationId xmlns:a16="http://schemas.microsoft.com/office/drawing/2014/main" id="{69D04AE8-D9C8-4AFC-B42E-AEF0AC9B70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69228DF-81E5-47F7-804F-53F47F7B3DDF}"/>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48433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27A75E-8609-48C5-9E5E-A43033E806D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7167B2C-0B68-4861-AA03-F0A95D0E7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EC17695-E063-4760-B0D2-0CAF25559FB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C98FB8E-BA4B-4D65-BF91-70DB75440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479D40A-5E11-4E48-AE6A-6D5ED9EB60B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D9E25A4-A7DF-4B11-8AE5-0657ED20B2BC}"/>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8" name="頁尾版面配置區 7">
            <a:extLst>
              <a:ext uri="{FF2B5EF4-FFF2-40B4-BE49-F238E27FC236}">
                <a16:creationId xmlns:a16="http://schemas.microsoft.com/office/drawing/2014/main" id="{BF71ABD3-B32B-4A10-ACA8-BECF1BABE24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FA443DD-6324-47BA-8EAF-F9E89B34785F}"/>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209260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2D3F91-AAA5-44BE-9AC7-61198CDFCF1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934ABA9-104C-4264-8231-45A31D103735}"/>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4" name="頁尾版面配置區 3">
            <a:extLst>
              <a:ext uri="{FF2B5EF4-FFF2-40B4-BE49-F238E27FC236}">
                <a16:creationId xmlns:a16="http://schemas.microsoft.com/office/drawing/2014/main" id="{5FFF5F20-6939-4AE5-8311-CA97588E9D2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AC9B73-9077-4735-BD62-42A49199ACFB}"/>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35799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FCF69BA-CAB0-4839-BBB5-4932EC500A2B}"/>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3" name="頁尾版面配置區 2">
            <a:extLst>
              <a:ext uri="{FF2B5EF4-FFF2-40B4-BE49-F238E27FC236}">
                <a16:creationId xmlns:a16="http://schemas.microsoft.com/office/drawing/2014/main" id="{E302FA32-E474-4676-A9FC-0E0039C567D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BC48A14-020D-4696-8AF5-713F9CF8C978}"/>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07226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B0014A-666E-47E7-9567-534A770707B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0614245-2B53-481A-A3AC-1BC1A3E5C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0BFDD9D-010D-49DA-A86E-466094216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96CAC39-8654-449A-847B-F9929414A362}"/>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6" name="頁尾版面配置區 5">
            <a:extLst>
              <a:ext uri="{FF2B5EF4-FFF2-40B4-BE49-F238E27FC236}">
                <a16:creationId xmlns:a16="http://schemas.microsoft.com/office/drawing/2014/main" id="{6F545612-6693-46FA-BC8D-A183D683701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F6F4ED3-988F-4479-AC84-57BB51A15EC0}"/>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384206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91B19-1C73-4FB1-9D61-6E70A0318C9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1845AA8-A7C1-4634-912B-2FCCA8A39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42F5786-1379-4BEF-8D06-0AE5283E6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2E0C616-0C54-4A0D-ADC5-1B3907DB4AB7}"/>
              </a:ext>
            </a:extLst>
          </p:cNvPr>
          <p:cNvSpPr>
            <a:spLocks noGrp="1"/>
          </p:cNvSpPr>
          <p:nvPr>
            <p:ph type="dt" sz="half" idx="10"/>
          </p:nvPr>
        </p:nvSpPr>
        <p:spPr/>
        <p:txBody>
          <a:bodyPr/>
          <a:lstStyle/>
          <a:p>
            <a:fld id="{ED8BF8B0-B670-4049-B3FC-3A935BE824FC}" type="datetimeFigureOut">
              <a:rPr lang="zh-TW" altLang="en-US" smtClean="0"/>
              <a:t>2023/9/27</a:t>
            </a:fld>
            <a:endParaRPr lang="zh-TW" altLang="en-US"/>
          </a:p>
        </p:txBody>
      </p:sp>
      <p:sp>
        <p:nvSpPr>
          <p:cNvPr id="6" name="頁尾版面配置區 5">
            <a:extLst>
              <a:ext uri="{FF2B5EF4-FFF2-40B4-BE49-F238E27FC236}">
                <a16:creationId xmlns:a16="http://schemas.microsoft.com/office/drawing/2014/main" id="{E4662F23-DFE6-4306-A382-7484A21D891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84E9628-F9E2-4F5D-BEA0-A1D5E6BEC0B3}"/>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88095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0ED8A60-C979-4768-A0B4-092005EC1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3031F46-27EB-4ED2-9318-03E8C8052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BA69F87-DC34-410B-8B37-09A271705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BF8B0-B670-4049-B3FC-3A935BE824FC}" type="datetimeFigureOut">
              <a:rPr lang="zh-TW" altLang="en-US" smtClean="0"/>
              <a:t>2023/9/27</a:t>
            </a:fld>
            <a:endParaRPr lang="zh-TW" altLang="en-US"/>
          </a:p>
        </p:txBody>
      </p:sp>
      <p:sp>
        <p:nvSpPr>
          <p:cNvPr id="5" name="頁尾版面配置區 4">
            <a:extLst>
              <a:ext uri="{FF2B5EF4-FFF2-40B4-BE49-F238E27FC236}">
                <a16:creationId xmlns:a16="http://schemas.microsoft.com/office/drawing/2014/main" id="{F8E8E3FF-C989-4304-A603-C46F637FD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A16E86E-9D2F-455B-9368-98235F044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555964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3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3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73590B62-BDAE-4420-BF5D-3BB0CF618D8C}"/>
              </a:ext>
            </a:extLst>
          </p:cNvPr>
          <p:cNvSpPr>
            <a:spLocks noGrp="1"/>
          </p:cNvSpPr>
          <p:nvPr>
            <p:ph type="ctrTitle"/>
          </p:nvPr>
        </p:nvSpPr>
        <p:spPr>
          <a:xfrm>
            <a:off x="1314824" y="735106"/>
            <a:ext cx="10053763" cy="2928470"/>
          </a:xfrm>
        </p:spPr>
        <p:txBody>
          <a:bodyPr anchor="b">
            <a:normAutofit/>
          </a:bodyPr>
          <a:lstStyle/>
          <a:p>
            <a:pPr algn="l"/>
            <a:br>
              <a:rPr lang="en-US" altLang="zh-TW" dirty="0">
                <a:solidFill>
                  <a:srgbClr val="FFFFFF"/>
                </a:solidFill>
              </a:rPr>
            </a:br>
            <a:r>
              <a:rPr lang="en-US" altLang="zh-TW" dirty="0">
                <a:solidFill>
                  <a:srgbClr val="FFFFFF"/>
                </a:solidFill>
              </a:rPr>
              <a:t>Bank Marketing Dataset</a:t>
            </a:r>
            <a:endParaRPr lang="zh-TW" altLang="en-US" dirty="0">
              <a:solidFill>
                <a:srgbClr val="FFFFFF"/>
              </a:solidFill>
            </a:endParaRPr>
          </a:p>
        </p:txBody>
      </p:sp>
      <p:sp>
        <p:nvSpPr>
          <p:cNvPr id="3" name="副標題 2">
            <a:extLst>
              <a:ext uri="{FF2B5EF4-FFF2-40B4-BE49-F238E27FC236}">
                <a16:creationId xmlns:a16="http://schemas.microsoft.com/office/drawing/2014/main" id="{6BC95E70-804E-4AC3-A0F5-B7644A859D5F}"/>
              </a:ext>
            </a:extLst>
          </p:cNvPr>
          <p:cNvSpPr>
            <a:spLocks noGrp="1"/>
          </p:cNvSpPr>
          <p:nvPr>
            <p:ph type="subTitle" idx="1"/>
          </p:nvPr>
        </p:nvSpPr>
        <p:spPr>
          <a:xfrm>
            <a:off x="1350682" y="4870824"/>
            <a:ext cx="10005951" cy="1138090"/>
          </a:xfrm>
        </p:spPr>
        <p:txBody>
          <a:bodyPr anchor="ctr">
            <a:normAutofit/>
          </a:bodyPr>
          <a:lstStyle/>
          <a:p>
            <a:pPr algn="l"/>
            <a:r>
              <a:rPr lang="zh-TW" altLang="en-US" sz="2000" dirty="0">
                <a:hlinkClick r:id="rId2"/>
              </a:rPr>
              <a:t>https://archive.ics.uci.edu/ml/datasets/Bank+Marketing#</a:t>
            </a:r>
            <a:endParaRPr lang="en-US" altLang="zh-TW" sz="2000" dirty="0"/>
          </a:p>
        </p:txBody>
      </p:sp>
    </p:spTree>
    <p:extLst>
      <p:ext uri="{BB962C8B-B14F-4D97-AF65-F5344CB8AC3E}">
        <p14:creationId xmlns:p14="http://schemas.microsoft.com/office/powerpoint/2010/main" val="15396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B1A25B9-071B-4916-80CC-272CD598326A}"/>
              </a:ext>
            </a:extLst>
          </p:cNvPr>
          <p:cNvSpPr>
            <a:spLocks noGrp="1"/>
          </p:cNvSpPr>
          <p:nvPr>
            <p:ph type="title"/>
          </p:nvPr>
        </p:nvSpPr>
        <p:spPr>
          <a:xfrm>
            <a:off x="466722" y="586855"/>
            <a:ext cx="3201366" cy="3387497"/>
          </a:xfrm>
        </p:spPr>
        <p:txBody>
          <a:bodyPr anchor="b">
            <a:normAutofit/>
          </a:bodyPr>
          <a:lstStyle/>
          <a:p>
            <a:pPr algn="r"/>
            <a:r>
              <a:rPr lang="en-US" altLang="zh-TW" dirty="0">
                <a:solidFill>
                  <a:srgbClr val="FFFFFF"/>
                </a:solidFill>
              </a:rPr>
              <a:t>Abstract</a:t>
            </a:r>
            <a:endParaRPr lang="zh-TW" altLang="en-US" dirty="0">
              <a:solidFill>
                <a:srgbClr val="FFFFFF"/>
              </a:solidFill>
            </a:endParaRPr>
          </a:p>
        </p:txBody>
      </p:sp>
      <p:sp>
        <p:nvSpPr>
          <p:cNvPr id="3" name="內容版面配置區 2">
            <a:extLst>
              <a:ext uri="{FF2B5EF4-FFF2-40B4-BE49-F238E27FC236}">
                <a16:creationId xmlns:a16="http://schemas.microsoft.com/office/drawing/2014/main" id="{651DE35A-11A8-4963-9D76-E85D4ADAE5F1}"/>
              </a:ext>
            </a:extLst>
          </p:cNvPr>
          <p:cNvSpPr>
            <a:spLocks noGrp="1"/>
          </p:cNvSpPr>
          <p:nvPr>
            <p:ph idx="1"/>
          </p:nvPr>
        </p:nvSpPr>
        <p:spPr>
          <a:xfrm>
            <a:off x="4876494" y="645836"/>
            <a:ext cx="6555347" cy="5546047"/>
          </a:xfrm>
        </p:spPr>
        <p:txBody>
          <a:bodyPr anchor="t">
            <a:normAutofit/>
          </a:bodyPr>
          <a:lstStyle/>
          <a:p>
            <a:pPr>
              <a:lnSpc>
                <a:spcPct val="150000"/>
              </a:lnSpc>
            </a:pPr>
            <a:r>
              <a:rPr lang="en-US" altLang="zh-TW" sz="2000" dirty="0">
                <a:latin typeface="Microsoft JhengHei UI" panose="020B0604030504040204" pitchFamily="34" charset="-120"/>
                <a:ea typeface="Microsoft JhengHei UI" panose="020B0604030504040204" pitchFamily="34" charset="-120"/>
              </a:rPr>
              <a:t>The data is related with direct marketing campaigns of a Portuguese banking institution. </a:t>
            </a:r>
          </a:p>
          <a:p>
            <a:pPr>
              <a:lnSpc>
                <a:spcPct val="150000"/>
              </a:lnSpc>
            </a:pPr>
            <a:r>
              <a:rPr lang="en-US" altLang="zh-TW" sz="2000" dirty="0">
                <a:latin typeface="Microsoft JhengHei UI" panose="020B0604030504040204" pitchFamily="34" charset="-120"/>
                <a:ea typeface="Microsoft JhengHei UI" panose="020B0604030504040204" pitchFamily="34" charset="-120"/>
              </a:rPr>
              <a:t>The marketing campaigns were based on phone calls.</a:t>
            </a:r>
          </a:p>
          <a:p>
            <a:pPr>
              <a:lnSpc>
                <a:spcPct val="150000"/>
              </a:lnSpc>
            </a:pPr>
            <a:r>
              <a:rPr lang="en-US" altLang="zh-TW" sz="2000" dirty="0">
                <a:latin typeface="Microsoft JhengHei UI" panose="020B0604030504040204" pitchFamily="34" charset="-120"/>
                <a:ea typeface="Microsoft JhengHei UI" panose="020B0604030504040204" pitchFamily="34" charset="-120"/>
              </a:rPr>
              <a:t>Often, more than one contact to the same client was required, in order to access if the product (bank term deposit) would be ('yes') or not ('no') subscribed.</a:t>
            </a:r>
            <a:endParaRPr lang="zh-TW" altLang="en-US" sz="2000" dirty="0">
              <a:latin typeface="Microsoft JhengHei UI" panose="020B0604030504040204" pitchFamily="34" charset="-120"/>
              <a:ea typeface="Microsoft JhengHei UI" panose="020B0604030504040204" pitchFamily="34" charset="-120"/>
            </a:endParaRPr>
          </a:p>
        </p:txBody>
      </p:sp>
      <p:pic>
        <p:nvPicPr>
          <p:cNvPr id="8" name="圖片 7">
            <a:extLst>
              <a:ext uri="{FF2B5EF4-FFF2-40B4-BE49-F238E27FC236}">
                <a16:creationId xmlns:a16="http://schemas.microsoft.com/office/drawing/2014/main" id="{F2772F2E-D82C-1A02-859D-D0CA87651545}"/>
              </a:ext>
            </a:extLst>
          </p:cNvPr>
          <p:cNvPicPr>
            <a:picLocks noChangeAspect="1"/>
          </p:cNvPicPr>
          <p:nvPr/>
        </p:nvPicPr>
        <p:blipFill rotWithShape="1">
          <a:blip r:embed="rId3"/>
          <a:srcRect l="662" t="2086"/>
          <a:stretch/>
        </p:blipFill>
        <p:spPr>
          <a:xfrm>
            <a:off x="6922157" y="4552444"/>
            <a:ext cx="4623259" cy="163943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筆跡 5">
                <a:extLst>
                  <a:ext uri="{FF2B5EF4-FFF2-40B4-BE49-F238E27FC236}">
                    <a16:creationId xmlns:a16="http://schemas.microsoft.com/office/drawing/2014/main" id="{6B95AE9C-DDC4-6359-EC89-4414FA825C94}"/>
                  </a:ext>
                </a:extLst>
              </p14:cNvPr>
              <p14:cNvContentPartPr/>
              <p14:nvPr/>
            </p14:nvContentPartPr>
            <p14:xfrm>
              <a:off x="10268141" y="6075949"/>
              <a:ext cx="378810" cy="45719"/>
            </p14:xfrm>
          </p:contentPart>
        </mc:Choice>
        <mc:Fallback xmlns="">
          <p:pic>
            <p:nvPicPr>
              <p:cNvPr id="6" name="筆跡 5">
                <a:extLst>
                  <a:ext uri="{FF2B5EF4-FFF2-40B4-BE49-F238E27FC236}">
                    <a16:creationId xmlns:a16="http://schemas.microsoft.com/office/drawing/2014/main" id="{6B95AE9C-DDC4-6359-EC89-4414FA825C94}"/>
                  </a:ext>
                </a:extLst>
              </p:cNvPr>
              <p:cNvPicPr/>
              <p:nvPr/>
            </p:nvPicPr>
            <p:blipFill>
              <a:blip r:embed="rId5"/>
              <a:stretch>
                <a:fillRect/>
              </a:stretch>
            </p:blipFill>
            <p:spPr>
              <a:xfrm>
                <a:off x="10250120" y="6058499"/>
                <a:ext cx="414492" cy="80270"/>
              </a:xfrm>
              <a:prstGeom prst="rect">
                <a:avLst/>
              </a:prstGeom>
            </p:spPr>
          </p:pic>
        </mc:Fallback>
      </mc:AlternateContent>
    </p:spTree>
    <p:extLst>
      <p:ext uri="{BB962C8B-B14F-4D97-AF65-F5344CB8AC3E}">
        <p14:creationId xmlns:p14="http://schemas.microsoft.com/office/powerpoint/2010/main" val="302893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A732EB5-097C-4CF3-ACE0-99349BC9C473}"/>
              </a:ext>
            </a:extLst>
          </p:cNvPr>
          <p:cNvSpPr>
            <a:spLocks noGrp="1"/>
          </p:cNvSpPr>
          <p:nvPr>
            <p:ph type="title"/>
          </p:nvPr>
        </p:nvSpPr>
        <p:spPr>
          <a:xfrm>
            <a:off x="1133515" y="715379"/>
            <a:ext cx="10176151" cy="1097519"/>
          </a:xfrm>
        </p:spPr>
        <p:txBody>
          <a:bodyPr anchor="ctr">
            <a:normAutofit/>
          </a:bodyPr>
          <a:lstStyle/>
          <a:p>
            <a:r>
              <a:rPr lang="en-US" altLang="zh-TW" b="1" dirty="0"/>
              <a:t>Dataset Information</a:t>
            </a:r>
            <a:endParaRPr lang="zh-TW" altLang="en-US" b="1" dirty="0"/>
          </a:p>
        </p:txBody>
      </p:sp>
      <p:sp>
        <p:nvSpPr>
          <p:cNvPr id="13" name="Rectangle 12">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表格 6">
            <a:extLst>
              <a:ext uri="{FF2B5EF4-FFF2-40B4-BE49-F238E27FC236}">
                <a16:creationId xmlns:a16="http://schemas.microsoft.com/office/drawing/2014/main" id="{68FC0A4F-410E-45E4-AB2B-BD254A70C732}"/>
              </a:ext>
            </a:extLst>
          </p:cNvPr>
          <p:cNvGraphicFramePr>
            <a:graphicFrameLocks noGrp="1"/>
          </p:cNvGraphicFramePr>
          <p:nvPr>
            <p:ph idx="1"/>
            <p:extLst>
              <p:ext uri="{D42A27DB-BD31-4B8C-83A1-F6EECF244321}">
                <p14:modId xmlns:p14="http://schemas.microsoft.com/office/powerpoint/2010/main" val="3854569208"/>
              </p:ext>
            </p:extLst>
          </p:nvPr>
        </p:nvGraphicFramePr>
        <p:xfrm>
          <a:off x="1052565" y="1846795"/>
          <a:ext cx="10338050" cy="4295826"/>
        </p:xfrm>
        <a:graphic>
          <a:graphicData uri="http://schemas.openxmlformats.org/drawingml/2006/table">
            <a:tbl>
              <a:tblPr firstRow="1" bandRow="1">
                <a:tableStyleId>{C083E6E3-FA7D-4D7B-A595-EF9225AFEA82}</a:tableStyleId>
              </a:tblPr>
              <a:tblGrid>
                <a:gridCol w="975052">
                  <a:extLst>
                    <a:ext uri="{9D8B030D-6E8A-4147-A177-3AD203B41FA5}">
                      <a16:colId xmlns:a16="http://schemas.microsoft.com/office/drawing/2014/main" val="2706551223"/>
                    </a:ext>
                  </a:extLst>
                </a:gridCol>
                <a:gridCol w="2662909">
                  <a:extLst>
                    <a:ext uri="{9D8B030D-6E8A-4147-A177-3AD203B41FA5}">
                      <a16:colId xmlns:a16="http://schemas.microsoft.com/office/drawing/2014/main" val="457731533"/>
                    </a:ext>
                  </a:extLst>
                </a:gridCol>
                <a:gridCol w="6700089">
                  <a:extLst>
                    <a:ext uri="{9D8B030D-6E8A-4147-A177-3AD203B41FA5}">
                      <a16:colId xmlns:a16="http://schemas.microsoft.com/office/drawing/2014/main" val="1856975515"/>
                    </a:ext>
                  </a:extLst>
                </a:gridCol>
              </a:tblGrid>
              <a:tr h="436124">
                <a:tc>
                  <a:txBody>
                    <a:bodyPr/>
                    <a:lstStyle/>
                    <a:p>
                      <a:pPr algn="ctr"/>
                      <a:r>
                        <a:rPr lang="en-US" altLang="zh-TW" sz="2400" b="0" dirty="0"/>
                        <a:t>Index</a:t>
                      </a:r>
                      <a:endParaRPr lang="zh-TW" altLang="en-US" sz="2400" b="0" dirty="0"/>
                    </a:p>
                  </a:txBody>
                  <a:tcPr marL="91234" marR="91234" marT="45617" marB="45617" anchor="ctr"/>
                </a:tc>
                <a:tc>
                  <a:txBody>
                    <a:bodyPr/>
                    <a:lstStyle/>
                    <a:p>
                      <a:pPr algn="ctr"/>
                      <a:r>
                        <a:rPr lang="en-US" altLang="zh-TW" sz="2400" b="0" dirty="0"/>
                        <a:t>Dataset</a:t>
                      </a:r>
                      <a:endParaRPr lang="zh-TW" altLang="en-US" sz="2400" b="0" dirty="0"/>
                    </a:p>
                  </a:txBody>
                  <a:tcPr marL="91234" marR="91234" marT="45617" marB="45617" anchor="ctr"/>
                </a:tc>
                <a:tc>
                  <a:txBody>
                    <a:bodyPr/>
                    <a:lstStyle/>
                    <a:p>
                      <a:pPr algn="ctr"/>
                      <a:r>
                        <a:rPr lang="en-US" altLang="zh-TW" sz="2400" b="0" dirty="0"/>
                        <a:t>Information</a:t>
                      </a:r>
                      <a:endParaRPr lang="zh-TW" altLang="en-US" sz="2400" b="0" dirty="0"/>
                    </a:p>
                  </a:txBody>
                  <a:tcPr marL="91234" marR="91234" marT="45617" marB="45617" anchor="ctr"/>
                </a:tc>
                <a:extLst>
                  <a:ext uri="{0D108BD9-81ED-4DB2-BD59-A6C34878D82A}">
                    <a16:rowId xmlns:a16="http://schemas.microsoft.com/office/drawing/2014/main" val="1613401000"/>
                  </a:ext>
                </a:extLst>
              </a:tr>
              <a:tr h="959708">
                <a:tc>
                  <a:txBody>
                    <a:bodyPr/>
                    <a:lstStyle/>
                    <a:p>
                      <a:pPr algn="ctr"/>
                      <a:r>
                        <a:rPr lang="en-US" altLang="zh-TW" sz="2000" dirty="0">
                          <a:solidFill>
                            <a:srgbClr val="FF0000"/>
                          </a:solidFill>
                        </a:rPr>
                        <a:t>1</a:t>
                      </a:r>
                      <a:endParaRPr lang="zh-TW" altLang="en-US" sz="2000" dirty="0">
                        <a:solidFill>
                          <a:srgbClr val="FF0000"/>
                        </a:solidFill>
                      </a:endParaRPr>
                    </a:p>
                  </a:txBody>
                  <a:tcPr marL="91234" marR="91234" marT="45617" marB="45617" anchor="ctr"/>
                </a:tc>
                <a:tc>
                  <a:txBody>
                    <a:bodyPr/>
                    <a:lstStyle/>
                    <a:p>
                      <a:pPr algn="l"/>
                      <a:r>
                        <a:rPr lang="en-US" altLang="zh-TW" sz="2000" dirty="0">
                          <a:solidFill>
                            <a:srgbClr val="FF0000"/>
                          </a:solidFill>
                        </a:rPr>
                        <a:t>bank-additional-full.csv </a:t>
                      </a:r>
                      <a:endParaRPr lang="zh-TW" altLang="en-US" sz="2000" dirty="0">
                        <a:solidFill>
                          <a:srgbClr val="FF0000"/>
                        </a:solidFill>
                      </a:endParaRPr>
                    </a:p>
                  </a:txBody>
                  <a:tcPr marL="91234" marR="91234" marT="45617" marB="45617"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en-US" altLang="zh-TW" sz="2000" dirty="0">
                          <a:solidFill>
                            <a:srgbClr val="FF0000"/>
                          </a:solidFill>
                        </a:rPr>
                        <a:t>all examples (41188) and 20 inputs</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en-US" altLang="zh-TW" sz="2000" b="0" kern="1200" dirty="0">
                          <a:solidFill>
                            <a:srgbClr val="FF0000"/>
                          </a:solidFill>
                          <a:effectLst/>
                        </a:rPr>
                        <a:t>ordered by date (from May 2008 to November 2010)</a:t>
                      </a:r>
                      <a:endParaRPr lang="en-US" altLang="zh-TW" sz="2000" dirty="0">
                        <a:solidFill>
                          <a:srgbClr val="FF0000"/>
                        </a:solidFill>
                      </a:endParaRPr>
                    </a:p>
                  </a:txBody>
                  <a:tcPr marL="91234" marR="91234" marT="45617" marB="45617" anchor="ctr"/>
                </a:tc>
                <a:extLst>
                  <a:ext uri="{0D108BD9-81ED-4DB2-BD59-A6C34878D82A}">
                    <a16:rowId xmlns:a16="http://schemas.microsoft.com/office/drawing/2014/main" val="2773276492"/>
                  </a:ext>
                </a:extLst>
              </a:tr>
              <a:tr h="959708">
                <a:tc>
                  <a:txBody>
                    <a:bodyPr/>
                    <a:lstStyle/>
                    <a:p>
                      <a:pPr algn="ctr"/>
                      <a:r>
                        <a:rPr lang="en-US" altLang="zh-TW" sz="2000" dirty="0"/>
                        <a:t>2</a:t>
                      </a:r>
                      <a:endParaRPr lang="zh-TW" altLang="en-US" sz="2000" dirty="0"/>
                    </a:p>
                  </a:txBody>
                  <a:tcPr marL="91234" marR="91234" marT="45617" marB="45617" anchor="ctr"/>
                </a:tc>
                <a:tc>
                  <a:txBody>
                    <a:bodyPr/>
                    <a:lstStyle/>
                    <a:p>
                      <a:pPr algn="l"/>
                      <a:r>
                        <a:rPr lang="en-US" altLang="zh-TW" sz="2000" b="0" kern="1200" dirty="0">
                          <a:solidFill>
                            <a:schemeClr val="dk1"/>
                          </a:solidFill>
                          <a:effectLst/>
                        </a:rPr>
                        <a:t>bank-additional.csv</a:t>
                      </a:r>
                      <a:endParaRPr lang="zh-TW" altLang="en-US" sz="2000" dirty="0"/>
                    </a:p>
                  </a:txBody>
                  <a:tcPr marL="91234" marR="91234" marT="45617" marB="45617" anchor="ctr"/>
                </a:tc>
                <a:tc>
                  <a:txBody>
                    <a:bodyPr/>
                    <a:lstStyle/>
                    <a:p>
                      <a:pPr marL="0" indent="0" algn="l">
                        <a:buFont typeface="+mj-lt"/>
                        <a:buNone/>
                      </a:pPr>
                      <a:r>
                        <a:rPr lang="en-US" altLang="zh-TW" sz="2000" b="0" kern="1200" dirty="0">
                          <a:solidFill>
                            <a:schemeClr val="dk1"/>
                          </a:solidFill>
                          <a:effectLst/>
                        </a:rPr>
                        <a:t>10% of the examples (4119), randomly selected </a:t>
                      </a:r>
                      <a:r>
                        <a:rPr lang="en-US" altLang="zh-TW" sz="2000" b="0" kern="1200">
                          <a:solidFill>
                            <a:schemeClr val="dk1"/>
                          </a:solidFill>
                          <a:effectLst/>
                        </a:rPr>
                        <a:t>from 1)</a:t>
                      </a:r>
                      <a:endParaRPr lang="zh-TW" altLang="en-US" sz="2000" dirty="0"/>
                    </a:p>
                  </a:txBody>
                  <a:tcPr marL="91234" marR="91234" marT="45617" marB="45617" anchor="ctr"/>
                </a:tc>
                <a:extLst>
                  <a:ext uri="{0D108BD9-81ED-4DB2-BD59-A6C34878D82A}">
                    <a16:rowId xmlns:a16="http://schemas.microsoft.com/office/drawing/2014/main" val="1453042097"/>
                  </a:ext>
                </a:extLst>
              </a:tr>
              <a:tr h="959708">
                <a:tc>
                  <a:txBody>
                    <a:bodyPr/>
                    <a:lstStyle/>
                    <a:p>
                      <a:pPr algn="ctr"/>
                      <a:r>
                        <a:rPr lang="en-US" altLang="zh-TW" sz="2000" dirty="0"/>
                        <a:t>3</a:t>
                      </a:r>
                      <a:endParaRPr lang="zh-TW" altLang="en-US" sz="2000" dirty="0"/>
                    </a:p>
                  </a:txBody>
                  <a:tcPr marL="91234" marR="91234" marT="45617" marB="45617" anchor="ctr"/>
                </a:tc>
                <a:tc>
                  <a:txBody>
                    <a:bodyPr/>
                    <a:lstStyle/>
                    <a:p>
                      <a:pPr algn="l"/>
                      <a:r>
                        <a:rPr lang="en-US" altLang="zh-TW" sz="2000" b="0" kern="1200" dirty="0">
                          <a:solidFill>
                            <a:schemeClr val="dk1"/>
                          </a:solidFill>
                          <a:effectLst/>
                        </a:rPr>
                        <a:t>bank-full.csv</a:t>
                      </a:r>
                      <a:endParaRPr lang="zh-TW" altLang="en-US" sz="2000" dirty="0"/>
                    </a:p>
                  </a:txBody>
                  <a:tcPr marL="91234" marR="91234" marT="45617" marB="45617" anchor="ctr"/>
                </a:tc>
                <a:tc>
                  <a:txBody>
                    <a:bodyPr/>
                    <a:lstStyle/>
                    <a:p>
                      <a:pPr marL="0" indent="0" algn="l">
                        <a:buFont typeface="+mj-lt"/>
                        <a:buNone/>
                      </a:pPr>
                      <a:r>
                        <a:rPr lang="en-US" altLang="zh-TW" sz="2000" dirty="0"/>
                        <a:t>all examples and 17 inputs</a:t>
                      </a:r>
                    </a:p>
                    <a:p>
                      <a:pPr algn="l"/>
                      <a:r>
                        <a:rPr lang="en-US" altLang="zh-TW" sz="2000" b="0" kern="1200" dirty="0">
                          <a:solidFill>
                            <a:schemeClr val="dk1"/>
                          </a:solidFill>
                          <a:effectLst/>
                        </a:rPr>
                        <a:t>(older version of this dataset with less inputs)</a:t>
                      </a:r>
                      <a:endParaRPr lang="zh-TW" altLang="en-US" sz="2000" dirty="0"/>
                    </a:p>
                  </a:txBody>
                  <a:tcPr marL="91234" marR="91234" marT="45617" marB="45617" anchor="ctr"/>
                </a:tc>
                <a:extLst>
                  <a:ext uri="{0D108BD9-81ED-4DB2-BD59-A6C34878D82A}">
                    <a16:rowId xmlns:a16="http://schemas.microsoft.com/office/drawing/2014/main" val="1572043685"/>
                  </a:ext>
                </a:extLst>
              </a:tr>
              <a:tr h="959708">
                <a:tc>
                  <a:txBody>
                    <a:bodyPr/>
                    <a:lstStyle/>
                    <a:p>
                      <a:pPr algn="ctr"/>
                      <a:r>
                        <a:rPr lang="en-US" altLang="zh-TW" sz="2000" dirty="0"/>
                        <a:t>4</a:t>
                      </a:r>
                      <a:endParaRPr lang="zh-TW" altLang="en-US" sz="2000" dirty="0"/>
                    </a:p>
                  </a:txBody>
                  <a:tcPr marL="91234" marR="91234" marT="45617" marB="45617" anchor="ctr"/>
                </a:tc>
                <a:tc>
                  <a:txBody>
                    <a:bodyPr/>
                    <a:lstStyle/>
                    <a:p>
                      <a:pPr algn="l"/>
                      <a:r>
                        <a:rPr lang="en-US" altLang="zh-TW" sz="2000" b="0" kern="1200" dirty="0">
                          <a:solidFill>
                            <a:schemeClr val="dk1"/>
                          </a:solidFill>
                          <a:effectLst/>
                        </a:rPr>
                        <a:t>bank.csv</a:t>
                      </a:r>
                      <a:endParaRPr lang="zh-TW" altLang="en-US" sz="2000" dirty="0"/>
                    </a:p>
                  </a:txBody>
                  <a:tcPr marL="91234" marR="91234" marT="45617" marB="45617" anchor="ctr"/>
                </a:tc>
                <a:tc>
                  <a:txBody>
                    <a:bodyPr/>
                    <a:lstStyle/>
                    <a:p>
                      <a:pPr marL="0" indent="0" algn="l">
                        <a:buFont typeface="+mj-lt"/>
                        <a:buNone/>
                      </a:pPr>
                      <a:r>
                        <a:rPr lang="en-US" altLang="zh-TW" sz="2000" b="0" kern="1200" dirty="0">
                          <a:solidFill>
                            <a:schemeClr val="dk1"/>
                          </a:solidFill>
                          <a:effectLst/>
                        </a:rPr>
                        <a:t>10% of the examples and 17 inputs, randomly selected from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kern="1200" dirty="0">
                          <a:solidFill>
                            <a:schemeClr val="dk1"/>
                          </a:solidFill>
                          <a:effectLst/>
                        </a:rPr>
                        <a:t>(older version of this dataset with less inputs)</a:t>
                      </a:r>
                      <a:endParaRPr lang="zh-TW" altLang="en-US" sz="2000" dirty="0"/>
                    </a:p>
                  </a:txBody>
                  <a:tcPr marL="91234" marR="91234" marT="45617" marB="45617" anchor="ctr"/>
                </a:tc>
                <a:extLst>
                  <a:ext uri="{0D108BD9-81ED-4DB2-BD59-A6C34878D82A}">
                    <a16:rowId xmlns:a16="http://schemas.microsoft.com/office/drawing/2014/main" val="1806128339"/>
                  </a:ext>
                </a:extLst>
              </a:tr>
            </a:tbl>
          </a:graphicData>
        </a:graphic>
      </p:graphicFrame>
      <p:sp>
        <p:nvSpPr>
          <p:cNvPr id="3" name="語音泡泡: 矩形 2">
            <a:extLst>
              <a:ext uri="{FF2B5EF4-FFF2-40B4-BE49-F238E27FC236}">
                <a16:creationId xmlns:a16="http://schemas.microsoft.com/office/drawing/2014/main" id="{D7E935CF-5DC1-B5AB-3C6C-DA83A4A93AEB}"/>
              </a:ext>
            </a:extLst>
          </p:cNvPr>
          <p:cNvSpPr/>
          <p:nvPr/>
        </p:nvSpPr>
        <p:spPr>
          <a:xfrm>
            <a:off x="6964878" y="807521"/>
            <a:ext cx="3117713" cy="779933"/>
          </a:xfrm>
          <a:prstGeom prst="wedgeRectCallout">
            <a:avLst>
              <a:gd name="adj1" fmla="val -20996"/>
              <a:gd name="adj2" fmla="val 81474"/>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C7A82043-B8B9-F911-54AB-23D90C5B83E5}"/>
              </a:ext>
            </a:extLst>
          </p:cNvPr>
          <p:cNvSpPr txBox="1"/>
          <p:nvPr/>
        </p:nvSpPr>
        <p:spPr>
          <a:xfrm>
            <a:off x="6964877" y="1034769"/>
            <a:ext cx="3148362" cy="369332"/>
          </a:xfrm>
          <a:prstGeom prst="rect">
            <a:avLst/>
          </a:prstGeom>
          <a:noFill/>
        </p:spPr>
        <p:txBody>
          <a:bodyPr wrap="none" rtlCol="0">
            <a:spAutoFit/>
          </a:bodyPr>
          <a:lstStyle/>
          <a:p>
            <a:r>
              <a:rPr lang="en-US" altLang="zh-TW" dirty="0"/>
              <a:t>We use first data to do analysis.</a:t>
            </a:r>
            <a:endParaRPr lang="zh-TW" altLang="en-US" dirty="0"/>
          </a:p>
        </p:txBody>
      </p:sp>
    </p:spTree>
    <p:extLst>
      <p:ext uri="{BB962C8B-B14F-4D97-AF65-F5344CB8AC3E}">
        <p14:creationId xmlns:p14="http://schemas.microsoft.com/office/powerpoint/2010/main" val="123723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55435B-07F3-425E-92AD-FDCD467984BB}"/>
              </a:ext>
            </a:extLst>
          </p:cNvPr>
          <p:cNvSpPr>
            <a:spLocks noGrp="1"/>
          </p:cNvSpPr>
          <p:nvPr>
            <p:ph type="title"/>
          </p:nvPr>
        </p:nvSpPr>
        <p:spPr>
          <a:xfrm>
            <a:off x="1133515" y="715379"/>
            <a:ext cx="10176151" cy="1097519"/>
          </a:xfrm>
        </p:spPr>
        <p:txBody>
          <a:bodyPr anchor="ctr">
            <a:normAutofit/>
          </a:bodyPr>
          <a:lstStyle/>
          <a:p>
            <a:r>
              <a:rPr lang="en-US" altLang="zh-TW" b="1" dirty="0"/>
              <a:t>Attributes</a:t>
            </a:r>
            <a:endParaRPr lang="zh-TW" altLang="en-US" b="1" dirty="0"/>
          </a:p>
        </p:txBody>
      </p:sp>
      <p:sp>
        <p:nvSpPr>
          <p:cNvPr id="14"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687808170"/>
              </p:ext>
            </p:extLst>
          </p:nvPr>
        </p:nvGraphicFramePr>
        <p:xfrm>
          <a:off x="1133515" y="1812897"/>
          <a:ext cx="10176152" cy="3976457"/>
        </p:xfrm>
        <a:graphic>
          <a:graphicData uri="http://schemas.openxmlformats.org/drawingml/2006/table">
            <a:tbl>
              <a:tblPr firstRow="1" bandRow="1">
                <a:tableStyleId>{C083E6E3-FA7D-4D7B-A595-EF9225AFEA82}</a:tableStyleId>
              </a:tblPr>
              <a:tblGrid>
                <a:gridCol w="1383816">
                  <a:extLst>
                    <a:ext uri="{9D8B030D-6E8A-4147-A177-3AD203B41FA5}">
                      <a16:colId xmlns:a16="http://schemas.microsoft.com/office/drawing/2014/main" val="3531673837"/>
                    </a:ext>
                  </a:extLst>
                </a:gridCol>
                <a:gridCol w="1657542">
                  <a:extLst>
                    <a:ext uri="{9D8B030D-6E8A-4147-A177-3AD203B41FA5}">
                      <a16:colId xmlns:a16="http://schemas.microsoft.com/office/drawing/2014/main" val="362433837"/>
                    </a:ext>
                  </a:extLst>
                </a:gridCol>
                <a:gridCol w="1768727">
                  <a:extLst>
                    <a:ext uri="{9D8B030D-6E8A-4147-A177-3AD203B41FA5}">
                      <a16:colId xmlns:a16="http://schemas.microsoft.com/office/drawing/2014/main" val="2587499409"/>
                    </a:ext>
                  </a:extLst>
                </a:gridCol>
                <a:gridCol w="1153886">
                  <a:extLst>
                    <a:ext uri="{9D8B030D-6E8A-4147-A177-3AD203B41FA5}">
                      <a16:colId xmlns:a16="http://schemas.microsoft.com/office/drawing/2014/main" val="2171674464"/>
                    </a:ext>
                  </a:extLst>
                </a:gridCol>
                <a:gridCol w="1709057">
                  <a:extLst>
                    <a:ext uri="{9D8B030D-6E8A-4147-A177-3AD203B41FA5}">
                      <a16:colId xmlns:a16="http://schemas.microsoft.com/office/drawing/2014/main" val="504017647"/>
                    </a:ext>
                  </a:extLst>
                </a:gridCol>
                <a:gridCol w="2503124">
                  <a:extLst>
                    <a:ext uri="{9D8B030D-6E8A-4147-A177-3AD203B41FA5}">
                      <a16:colId xmlns:a16="http://schemas.microsoft.com/office/drawing/2014/main" val="4146027872"/>
                    </a:ext>
                  </a:extLst>
                </a:gridCol>
              </a:tblGrid>
              <a:tr h="655793">
                <a:tc gridSpan="3">
                  <a:txBody>
                    <a:bodyPr/>
                    <a:lstStyle/>
                    <a:p>
                      <a:r>
                        <a:rPr lang="en-US" altLang="zh-TW" sz="2000" dirty="0"/>
                        <a:t># Bank client data:</a:t>
                      </a:r>
                      <a:endParaRPr lang="zh-TW" altLang="en-US" sz="2000" dirty="0"/>
                    </a:p>
                  </a:txBody>
                  <a:tcPr marL="87892" marR="87892" marT="43946" marB="43946" anchor="ctr"/>
                </a:tc>
                <a:tc hMerge="1">
                  <a:txBody>
                    <a:bodyPr/>
                    <a:lstStyle/>
                    <a:p>
                      <a:endParaRPr lang="zh-TW" altLang="en-US"/>
                    </a:p>
                  </a:txBody>
                  <a:tcPr/>
                </a:tc>
                <a:tc hMerge="1">
                  <a:txBody>
                    <a:bodyPr/>
                    <a:lstStyle/>
                    <a:p>
                      <a:endParaRPr lang="zh-TW" altLang="en-US" dirty="0"/>
                    </a:p>
                  </a:txBody>
                  <a:tcPr/>
                </a:tc>
                <a:tc>
                  <a:txBody>
                    <a:bodyPr/>
                    <a:lstStyle/>
                    <a:p>
                      <a:endParaRPr lang="zh-TW" altLang="en-US" sz="2000" dirty="0"/>
                    </a:p>
                  </a:txBody>
                  <a:tcPr marL="87892" marR="87892" marT="43946" marB="43946" anchor="ctr"/>
                </a:tc>
                <a:tc>
                  <a:txBody>
                    <a:bodyPr/>
                    <a:lstStyle/>
                    <a:p>
                      <a:endParaRPr lang="zh-TW" altLang="en-US" sz="2000" dirty="0"/>
                    </a:p>
                  </a:txBody>
                  <a:tcPr marL="87892" marR="87892" marT="43946" marB="43946" anchor="ctr"/>
                </a:tc>
                <a:tc>
                  <a:txBody>
                    <a:bodyPr/>
                    <a:lstStyle/>
                    <a:p>
                      <a:endParaRPr lang="zh-TW" altLang="en-US" sz="2000" dirty="0"/>
                    </a:p>
                  </a:txBody>
                  <a:tcPr marL="87892" marR="87892" marT="43946" marB="43946" anchor="ctr"/>
                </a:tc>
                <a:extLst>
                  <a:ext uri="{0D108BD9-81ED-4DB2-BD59-A6C34878D82A}">
                    <a16:rowId xmlns:a16="http://schemas.microsoft.com/office/drawing/2014/main" val="3448682997"/>
                  </a:ext>
                </a:extLst>
              </a:tr>
              <a:tr h="655793">
                <a:tc>
                  <a:txBody>
                    <a:bodyPr/>
                    <a:lstStyle/>
                    <a:p>
                      <a:r>
                        <a:rPr lang="en-US" altLang="zh-TW" sz="2000" dirty="0"/>
                        <a:t>Variables</a:t>
                      </a:r>
                      <a:endParaRPr lang="zh-TW" altLang="en-US" sz="2000" dirty="0"/>
                    </a:p>
                  </a:txBody>
                  <a:tcPr marL="87892" marR="87892" marT="43946" marB="43946"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87892" marR="87892" marT="43946" marB="43946"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Variables</a:t>
                      </a:r>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87892" marR="87892" marT="43946" marB="43946"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87892" marR="87892" marT="43946" marB="43946"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973363296"/>
                  </a:ext>
                </a:extLst>
              </a:tr>
              <a:tr h="655793">
                <a:tc>
                  <a:txBody>
                    <a:bodyPr/>
                    <a:lstStyle/>
                    <a:p>
                      <a:r>
                        <a:rPr lang="en-US" altLang="zh-TW" sz="2000"/>
                        <a:t>age</a:t>
                      </a:r>
                      <a:endParaRPr lang="zh-TW" altLang="en-US" sz="2000"/>
                    </a:p>
                  </a:txBody>
                  <a:tcPr marL="87892" marR="87892" marT="43946" marB="43946"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Numeric</a:t>
                      </a:r>
                    </a:p>
                  </a:txBody>
                  <a:tcPr marL="87892" marR="87892" marT="43946" marB="43946"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17 - 98</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tcPr>
                </a:tc>
                <a:tc>
                  <a:txBody>
                    <a:bodyPr/>
                    <a:lstStyle/>
                    <a:p>
                      <a:r>
                        <a:rPr lang="en-US" altLang="zh-TW" sz="2000" b="0" i="0" kern="1200" dirty="0">
                          <a:solidFill>
                            <a:schemeClr val="tx1"/>
                          </a:solidFill>
                          <a:effectLst/>
                          <a:latin typeface="+mn-lt"/>
                          <a:ea typeface="+mn-ea"/>
                          <a:cs typeface="+mn-cs"/>
                        </a:rPr>
                        <a:t>default</a:t>
                      </a:r>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lnT w="19050" cap="flat" cmpd="sng" algn="ctr">
                      <a:solidFill>
                        <a:schemeClr val="bg1">
                          <a:lumMod val="75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Categorical</a:t>
                      </a:r>
                      <a:endParaRPr lang="zh-TW" altLang="en-US" sz="2000" dirty="0"/>
                    </a:p>
                  </a:txBody>
                  <a:tcPr marL="87892" marR="87892" marT="43946" marB="43946" anchor="ctr">
                    <a:lnT w="19050" cap="flat" cmpd="sng" algn="ctr">
                      <a:solidFill>
                        <a:schemeClr val="bg1">
                          <a:lumMod val="75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Has credit in default?</a:t>
                      </a:r>
                    </a:p>
                  </a:txBody>
                  <a:tcPr marL="87892" marR="87892" marT="43946" marB="43946" anchor="ctr">
                    <a:lnT w="1905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889395928"/>
                  </a:ext>
                </a:extLst>
              </a:tr>
              <a:tr h="655793">
                <a:tc>
                  <a:txBody>
                    <a:bodyPr/>
                    <a:lstStyle/>
                    <a:p>
                      <a:r>
                        <a:rPr lang="en-US" altLang="zh-TW" sz="2000"/>
                        <a:t>job</a:t>
                      </a:r>
                      <a:endParaRPr lang="zh-TW" altLang="en-US" sz="2000"/>
                    </a:p>
                  </a:txBody>
                  <a:tcPr marL="87892" marR="87892" marT="43946" marB="43946" anchor="ctr"/>
                </a:tc>
                <a:tc>
                  <a:txBody>
                    <a:bodyPr/>
                    <a:lstStyle/>
                    <a:p>
                      <a:r>
                        <a:rPr lang="en-US" altLang="zh-TW" sz="2000" dirty="0"/>
                        <a:t>Categorical</a:t>
                      </a:r>
                    </a:p>
                  </a:txBody>
                  <a:tcPr marL="87892" marR="87892" marT="43946" marB="43946" anchor="ctr"/>
                </a:tc>
                <a:tc>
                  <a:txBody>
                    <a:bodyPr/>
                    <a:lstStyle/>
                    <a:p>
                      <a:r>
                        <a:rPr lang="en-US" altLang="zh-TW" sz="2000" dirty="0"/>
                        <a:t>Types of job</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tcPr>
                </a:tc>
                <a:tc>
                  <a:txBody>
                    <a:bodyPr/>
                    <a:lstStyle/>
                    <a:p>
                      <a:r>
                        <a:rPr lang="en-US" altLang="zh-TW" sz="2000" b="0" i="0" kern="1200" dirty="0">
                          <a:solidFill>
                            <a:schemeClr val="tx1"/>
                          </a:solidFill>
                          <a:effectLst/>
                          <a:latin typeface="+mn-lt"/>
                          <a:ea typeface="+mn-ea"/>
                          <a:cs typeface="+mn-cs"/>
                        </a:rPr>
                        <a:t>housing</a:t>
                      </a:r>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Categorical</a:t>
                      </a:r>
                      <a:endParaRPr lang="zh-TW" altLang="en-US" sz="2000" dirty="0"/>
                    </a:p>
                  </a:txBody>
                  <a:tcPr marL="87892" marR="87892" marT="43946" marB="43946" anchor="ctr"/>
                </a:tc>
                <a:tc>
                  <a:txBody>
                    <a:bodyPr/>
                    <a:lstStyle/>
                    <a:p>
                      <a:r>
                        <a:rPr lang="en-US" altLang="zh-TW" sz="2000" dirty="0"/>
                        <a:t>Has housing Loan? </a:t>
                      </a:r>
                      <a:r>
                        <a:rPr lang="zh-TW" altLang="en-US" sz="2000" dirty="0"/>
                        <a:t> </a:t>
                      </a:r>
                    </a:p>
                  </a:txBody>
                  <a:tcPr marL="87892" marR="87892" marT="43946" marB="43946" anchor="ctr"/>
                </a:tc>
                <a:extLst>
                  <a:ext uri="{0D108BD9-81ED-4DB2-BD59-A6C34878D82A}">
                    <a16:rowId xmlns:a16="http://schemas.microsoft.com/office/drawing/2014/main" val="513982433"/>
                  </a:ext>
                </a:extLst>
              </a:tr>
              <a:tr h="655793">
                <a:tc>
                  <a:txBody>
                    <a:bodyPr/>
                    <a:lstStyle/>
                    <a:p>
                      <a:r>
                        <a:rPr lang="en-US" altLang="zh-TW" sz="2000" b="0" i="0" kern="1200" dirty="0">
                          <a:solidFill>
                            <a:schemeClr val="tx1"/>
                          </a:solidFill>
                          <a:effectLst/>
                          <a:latin typeface="+mn-lt"/>
                          <a:ea typeface="+mn-ea"/>
                          <a:cs typeface="+mn-cs"/>
                        </a:rPr>
                        <a:t>marital</a:t>
                      </a:r>
                      <a:endParaRPr lang="zh-TW" altLang="en-US" sz="2000" dirty="0"/>
                    </a:p>
                  </a:txBody>
                  <a:tcPr marL="87892" marR="87892" marT="43946" marB="4394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Categorical</a:t>
                      </a:r>
                    </a:p>
                  </a:txBody>
                  <a:tcPr marL="87892" marR="87892" marT="43946" marB="43946" anchor="ctr"/>
                </a:tc>
                <a:tc>
                  <a:txBody>
                    <a:bodyPr/>
                    <a:lstStyle/>
                    <a:p>
                      <a:r>
                        <a:rPr lang="en-US" altLang="zh-TW" sz="2000" b="0" i="0" kern="1200" dirty="0">
                          <a:solidFill>
                            <a:schemeClr val="tx1"/>
                          </a:solidFill>
                          <a:effectLst/>
                          <a:latin typeface="+mn-lt"/>
                          <a:ea typeface="+mn-ea"/>
                          <a:cs typeface="+mn-cs"/>
                        </a:rPr>
                        <a:t>Marital status</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tcPr>
                </a:tc>
                <a:tc>
                  <a:txBody>
                    <a:bodyPr/>
                    <a:lstStyle/>
                    <a:p>
                      <a:r>
                        <a:rPr lang="en-US" altLang="zh-TW" sz="2000" b="0" i="0" kern="1200" dirty="0">
                          <a:solidFill>
                            <a:schemeClr val="tx1"/>
                          </a:solidFill>
                          <a:effectLst/>
                          <a:latin typeface="+mn-lt"/>
                          <a:ea typeface="+mn-ea"/>
                          <a:cs typeface="+mn-cs"/>
                        </a:rPr>
                        <a:t>loan</a:t>
                      </a:r>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Categorical</a:t>
                      </a:r>
                    </a:p>
                  </a:txBody>
                  <a:tcPr marL="87892" marR="87892" marT="43946" marB="43946" anchor="ctr"/>
                </a:tc>
                <a:tc>
                  <a:txBody>
                    <a:bodyPr/>
                    <a:lstStyle/>
                    <a:p>
                      <a:r>
                        <a:rPr lang="en-US" altLang="zh-TW" sz="2000" dirty="0"/>
                        <a:t>Has personal loan?</a:t>
                      </a:r>
                      <a:r>
                        <a:rPr lang="zh-TW" altLang="en-US" sz="2000" dirty="0"/>
                        <a:t> </a:t>
                      </a:r>
                    </a:p>
                  </a:txBody>
                  <a:tcPr marL="87892" marR="87892" marT="43946" marB="43946" anchor="ctr"/>
                </a:tc>
                <a:extLst>
                  <a:ext uri="{0D108BD9-81ED-4DB2-BD59-A6C34878D82A}">
                    <a16:rowId xmlns:a16="http://schemas.microsoft.com/office/drawing/2014/main" val="134545705"/>
                  </a:ext>
                </a:extLst>
              </a:tr>
              <a:tr h="655793">
                <a:tc>
                  <a:txBody>
                    <a:bodyPr/>
                    <a:lstStyle/>
                    <a:p>
                      <a:r>
                        <a:rPr lang="en-US" altLang="zh-TW" sz="2000" b="0" i="0" kern="1200">
                          <a:solidFill>
                            <a:schemeClr val="tx1"/>
                          </a:solidFill>
                          <a:effectLst/>
                          <a:latin typeface="+mn-lt"/>
                          <a:ea typeface="+mn-ea"/>
                          <a:cs typeface="+mn-cs"/>
                        </a:rPr>
                        <a:t>education</a:t>
                      </a:r>
                      <a:endParaRPr lang="zh-TW" altLang="en-US" sz="2000"/>
                    </a:p>
                  </a:txBody>
                  <a:tcPr marL="87892" marR="87892" marT="43946" marB="4394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Categorical</a:t>
                      </a:r>
                      <a:endParaRPr lang="zh-TW" altLang="en-US" sz="2000" dirty="0"/>
                    </a:p>
                  </a:txBody>
                  <a:tcPr marL="87892" marR="87892" marT="43946" marB="43946" anchor="ctr"/>
                </a:tc>
                <a:tc>
                  <a:txBody>
                    <a:bodyPr/>
                    <a:lstStyle/>
                    <a:p>
                      <a:r>
                        <a:rPr lang="en-US" altLang="zh-TW" sz="2000" dirty="0"/>
                        <a:t>Degree of education</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tcPr>
                </a:tc>
                <a:tc>
                  <a:txBody>
                    <a:bodyPr/>
                    <a:lstStyle/>
                    <a:p>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2000" dirty="0"/>
                    </a:p>
                  </a:txBody>
                  <a:tcPr marL="87892" marR="87892" marT="43946" marB="43946" anchor="ctr"/>
                </a:tc>
                <a:tc>
                  <a:txBody>
                    <a:bodyPr/>
                    <a:lstStyle/>
                    <a:p>
                      <a:endParaRPr lang="zh-TW" altLang="en-US" sz="2000" dirty="0"/>
                    </a:p>
                  </a:txBody>
                  <a:tcPr marL="87892" marR="87892" marT="43946" marB="43946" anchor="ctr"/>
                </a:tc>
                <a:extLst>
                  <a:ext uri="{0D108BD9-81ED-4DB2-BD59-A6C34878D82A}">
                    <a16:rowId xmlns:a16="http://schemas.microsoft.com/office/drawing/2014/main" val="966820772"/>
                  </a:ext>
                </a:extLst>
              </a:tr>
            </a:tbl>
          </a:graphicData>
        </a:graphic>
      </p:graphicFrame>
    </p:spTree>
    <p:extLst>
      <p:ext uri="{BB962C8B-B14F-4D97-AF65-F5344CB8AC3E}">
        <p14:creationId xmlns:p14="http://schemas.microsoft.com/office/powerpoint/2010/main" val="383323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55435B-07F3-425E-92AD-FDCD467984BB}"/>
              </a:ext>
            </a:extLst>
          </p:cNvPr>
          <p:cNvSpPr>
            <a:spLocks noGrp="1"/>
          </p:cNvSpPr>
          <p:nvPr>
            <p:ph type="title"/>
          </p:nvPr>
        </p:nvSpPr>
        <p:spPr>
          <a:xfrm>
            <a:off x="1133515" y="715379"/>
            <a:ext cx="10176151" cy="1097519"/>
          </a:xfrm>
        </p:spPr>
        <p:txBody>
          <a:bodyPr anchor="ctr">
            <a:normAutofit/>
          </a:bodyPr>
          <a:lstStyle/>
          <a:p>
            <a:r>
              <a:rPr lang="en-US" altLang="zh-TW" b="1" dirty="0"/>
              <a:t>Attributes</a:t>
            </a:r>
            <a:endParaRPr lang="zh-TW" altLang="en-US" b="1" dirty="0"/>
          </a:p>
        </p:txBody>
      </p:sp>
      <p:sp>
        <p:nvSpPr>
          <p:cNvPr id="7"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2116372096"/>
              </p:ext>
            </p:extLst>
          </p:nvPr>
        </p:nvGraphicFramePr>
        <p:xfrm>
          <a:off x="1133515" y="1812898"/>
          <a:ext cx="10176151" cy="3780658"/>
        </p:xfrm>
        <a:graphic>
          <a:graphicData uri="http://schemas.openxmlformats.org/drawingml/2006/table">
            <a:tbl>
              <a:tblPr firstRow="1" bandRow="1">
                <a:tableStyleId>{C083E6E3-FA7D-4D7B-A595-EF9225AFEA82}</a:tableStyleId>
              </a:tblPr>
              <a:tblGrid>
                <a:gridCol w="1762085">
                  <a:extLst>
                    <a:ext uri="{9D8B030D-6E8A-4147-A177-3AD203B41FA5}">
                      <a16:colId xmlns:a16="http://schemas.microsoft.com/office/drawing/2014/main" val="145981491"/>
                    </a:ext>
                  </a:extLst>
                </a:gridCol>
                <a:gridCol w="2046514">
                  <a:extLst>
                    <a:ext uri="{9D8B030D-6E8A-4147-A177-3AD203B41FA5}">
                      <a16:colId xmlns:a16="http://schemas.microsoft.com/office/drawing/2014/main" val="4049320170"/>
                    </a:ext>
                  </a:extLst>
                </a:gridCol>
                <a:gridCol w="6367552">
                  <a:extLst>
                    <a:ext uri="{9D8B030D-6E8A-4147-A177-3AD203B41FA5}">
                      <a16:colId xmlns:a16="http://schemas.microsoft.com/office/drawing/2014/main" val="519112002"/>
                    </a:ext>
                  </a:extLst>
                </a:gridCol>
              </a:tblGrid>
              <a:tr h="431538">
                <a:tc gridSpan="3">
                  <a:txBody>
                    <a:bodyPr/>
                    <a:lstStyle/>
                    <a:p>
                      <a:r>
                        <a:rPr lang="en-US" altLang="zh-TW" sz="2000" dirty="0"/>
                        <a:t># Related with the last contact of the current campaign</a:t>
                      </a:r>
                      <a:endParaRPr lang="zh-TW" altLang="en-US" sz="2000" dirty="0"/>
                    </a:p>
                  </a:txBody>
                  <a:tcPr marL="99391" marR="99391" marT="49696" marB="49696" anchor="ct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3448682997"/>
                  </a:ext>
                </a:extLst>
              </a:tr>
              <a:tr h="669824">
                <a:tc>
                  <a:txBody>
                    <a:bodyPr/>
                    <a:lstStyle/>
                    <a:p>
                      <a:r>
                        <a:rPr lang="en-US" altLang="zh-TW" sz="2000" dirty="0"/>
                        <a:t>Variables</a:t>
                      </a:r>
                      <a:endParaRPr lang="zh-TW" altLang="en-US" sz="2000" dirty="0"/>
                    </a:p>
                  </a:txBody>
                  <a:tcPr marL="99391" marR="99391" marT="49696" marB="49696"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99391" marR="99391" marT="49696" marB="49696"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99391" marR="99391" marT="49696" marB="49696"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973363296"/>
                  </a:ext>
                </a:extLst>
              </a:tr>
              <a:tr h="669824">
                <a:tc>
                  <a:txBody>
                    <a:bodyPr/>
                    <a:lstStyle/>
                    <a:p>
                      <a:r>
                        <a:rPr lang="en-US" altLang="zh-TW" sz="2000" b="0" i="0" kern="1200" dirty="0">
                          <a:solidFill>
                            <a:schemeClr val="tx1"/>
                          </a:solidFill>
                          <a:effectLst/>
                          <a:latin typeface="+mn-lt"/>
                          <a:ea typeface="+mn-ea"/>
                          <a:cs typeface="+mn-cs"/>
                        </a:rPr>
                        <a:t>contact</a:t>
                      </a:r>
                      <a:endParaRPr lang="zh-TW" altLang="en-US" sz="2000" dirty="0"/>
                    </a:p>
                  </a:txBody>
                  <a:tcPr marL="99391" marR="99391" marT="49696" marB="49696"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Categorical</a:t>
                      </a:r>
                    </a:p>
                  </a:txBody>
                  <a:tcPr marL="99391" marR="99391" marT="49696" marB="49696"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Contact communication type</a:t>
                      </a:r>
                    </a:p>
                  </a:txBody>
                  <a:tcPr marL="99391" marR="99391" marT="49696" marB="49696" anchor="ctr">
                    <a:lnT w="1905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889395928"/>
                  </a:ext>
                </a:extLst>
              </a:tr>
              <a:tr h="669824">
                <a:tc>
                  <a:txBody>
                    <a:bodyPr/>
                    <a:lstStyle/>
                    <a:p>
                      <a:r>
                        <a:rPr lang="en-US" altLang="zh-TW" sz="2000" b="0" i="0" kern="1200" dirty="0">
                          <a:solidFill>
                            <a:schemeClr val="tx1"/>
                          </a:solidFill>
                          <a:effectLst/>
                          <a:latin typeface="+mn-lt"/>
                          <a:ea typeface="+mn-ea"/>
                          <a:cs typeface="+mn-cs"/>
                        </a:rPr>
                        <a:t>month</a:t>
                      </a:r>
                      <a:endParaRPr lang="zh-TW" altLang="en-US" sz="2000" dirty="0"/>
                    </a:p>
                  </a:txBody>
                  <a:tcPr marL="99391" marR="99391" marT="49696" marB="49696" anchor="ctr"/>
                </a:tc>
                <a:tc>
                  <a:txBody>
                    <a:bodyPr/>
                    <a:lstStyle/>
                    <a:p>
                      <a:r>
                        <a:rPr lang="en-US" altLang="zh-TW" sz="2000" dirty="0"/>
                        <a:t>Categorical</a:t>
                      </a:r>
                    </a:p>
                  </a:txBody>
                  <a:tcPr marL="99391" marR="99391" marT="49696" marB="49696" anchor="ctr"/>
                </a:tc>
                <a:tc>
                  <a:txBody>
                    <a:bodyPr/>
                    <a:lstStyle/>
                    <a:p>
                      <a:r>
                        <a:rPr lang="en-US" altLang="zh-TW" sz="2000" dirty="0"/>
                        <a:t>Last contact month of year</a:t>
                      </a:r>
                      <a:endParaRPr lang="zh-TW" altLang="en-US" sz="2000" dirty="0"/>
                    </a:p>
                  </a:txBody>
                  <a:tcPr marL="99391" marR="99391" marT="49696" marB="49696" anchor="ctr"/>
                </a:tc>
                <a:extLst>
                  <a:ext uri="{0D108BD9-81ED-4DB2-BD59-A6C34878D82A}">
                    <a16:rowId xmlns:a16="http://schemas.microsoft.com/office/drawing/2014/main" val="513982433"/>
                  </a:ext>
                </a:extLst>
              </a:tr>
              <a:tr h="669824">
                <a:tc>
                  <a:txBody>
                    <a:bodyPr/>
                    <a:lstStyle/>
                    <a:p>
                      <a:r>
                        <a:rPr lang="en-US" altLang="zh-TW" sz="2000" b="0" i="0" kern="1200" dirty="0" err="1">
                          <a:solidFill>
                            <a:schemeClr val="tx1"/>
                          </a:solidFill>
                          <a:effectLst/>
                          <a:latin typeface="+mn-lt"/>
                          <a:ea typeface="+mn-ea"/>
                          <a:cs typeface="+mn-cs"/>
                        </a:rPr>
                        <a:t>day_of_week</a:t>
                      </a:r>
                      <a:endParaRPr lang="zh-TW" altLang="en-US" sz="2000" dirty="0"/>
                    </a:p>
                  </a:txBody>
                  <a:tcPr marL="99391" marR="99391" marT="49696" marB="49696" anchor="ctr"/>
                </a:tc>
                <a:tc>
                  <a:txBody>
                    <a:bodyPr/>
                    <a:lstStyle/>
                    <a:p>
                      <a:r>
                        <a:rPr lang="en-US" altLang="zh-TW" sz="2000" dirty="0"/>
                        <a:t>Categorical</a:t>
                      </a:r>
                    </a:p>
                  </a:txBody>
                  <a:tcPr marL="99391" marR="99391" marT="49696" marB="49696" anchor="ctr"/>
                </a:tc>
                <a:tc>
                  <a:txBody>
                    <a:bodyPr/>
                    <a:lstStyle/>
                    <a:p>
                      <a:r>
                        <a:rPr lang="en-US" altLang="zh-TW" sz="2000" dirty="0"/>
                        <a:t>Last contact day of the week</a:t>
                      </a:r>
                      <a:endParaRPr lang="zh-TW" altLang="en-US" sz="2000" dirty="0"/>
                    </a:p>
                  </a:txBody>
                  <a:tcPr marL="99391" marR="99391" marT="49696" marB="49696" anchor="ctr"/>
                </a:tc>
                <a:extLst>
                  <a:ext uri="{0D108BD9-81ED-4DB2-BD59-A6C34878D82A}">
                    <a16:rowId xmlns:a16="http://schemas.microsoft.com/office/drawing/2014/main" val="134545705"/>
                  </a:ext>
                </a:extLst>
              </a:tr>
              <a:tr h="669824">
                <a:tc>
                  <a:txBody>
                    <a:bodyPr/>
                    <a:lstStyle/>
                    <a:p>
                      <a:r>
                        <a:rPr lang="en-US" altLang="zh-TW" sz="2000" b="0" i="0" kern="1200">
                          <a:solidFill>
                            <a:schemeClr val="tx1"/>
                          </a:solidFill>
                          <a:effectLst/>
                          <a:latin typeface="+mn-lt"/>
                          <a:ea typeface="+mn-ea"/>
                          <a:cs typeface="+mn-cs"/>
                        </a:rPr>
                        <a:t>duration</a:t>
                      </a:r>
                      <a:endParaRPr lang="zh-TW" altLang="en-US" sz="2000"/>
                    </a:p>
                  </a:txBody>
                  <a:tcPr marL="99391" marR="99391" marT="49696" marB="4969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99391" marR="99391" marT="49696" marB="49696" anchor="ctr"/>
                </a:tc>
                <a:tc>
                  <a:txBody>
                    <a:bodyPr/>
                    <a:lstStyle/>
                    <a:p>
                      <a:r>
                        <a:rPr lang="en-US" altLang="zh-TW" sz="2000" dirty="0"/>
                        <a:t>Last contact duration, in seconds.</a:t>
                      </a:r>
                      <a:endParaRPr lang="zh-TW" altLang="en-US" sz="2000" dirty="0"/>
                    </a:p>
                  </a:txBody>
                  <a:tcPr marL="99391" marR="99391" marT="49696" marB="49696" anchor="ctr"/>
                </a:tc>
                <a:extLst>
                  <a:ext uri="{0D108BD9-81ED-4DB2-BD59-A6C34878D82A}">
                    <a16:rowId xmlns:a16="http://schemas.microsoft.com/office/drawing/2014/main" val="966820772"/>
                  </a:ext>
                </a:extLst>
              </a:tr>
            </a:tbl>
          </a:graphicData>
        </a:graphic>
      </p:graphicFrame>
    </p:spTree>
    <p:extLst>
      <p:ext uri="{BB962C8B-B14F-4D97-AF65-F5344CB8AC3E}">
        <p14:creationId xmlns:p14="http://schemas.microsoft.com/office/powerpoint/2010/main" val="25723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55435B-07F3-425E-92AD-FDCD467984BB}"/>
              </a:ext>
            </a:extLst>
          </p:cNvPr>
          <p:cNvSpPr>
            <a:spLocks noGrp="1"/>
          </p:cNvSpPr>
          <p:nvPr>
            <p:ph type="title"/>
          </p:nvPr>
        </p:nvSpPr>
        <p:spPr>
          <a:xfrm>
            <a:off x="1133515" y="715379"/>
            <a:ext cx="10176151" cy="1097519"/>
          </a:xfrm>
        </p:spPr>
        <p:txBody>
          <a:bodyPr anchor="ctr">
            <a:normAutofit/>
          </a:bodyPr>
          <a:lstStyle/>
          <a:p>
            <a:r>
              <a:rPr lang="en-US" altLang="zh-TW" b="1" dirty="0"/>
              <a:t>Attributes</a:t>
            </a:r>
            <a:endParaRPr lang="zh-TW" altLang="en-US" b="1" dirty="0"/>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3753127121"/>
              </p:ext>
            </p:extLst>
          </p:nvPr>
        </p:nvGraphicFramePr>
        <p:xfrm>
          <a:off x="1133516" y="1908550"/>
          <a:ext cx="10176150" cy="3810970"/>
        </p:xfrm>
        <a:graphic>
          <a:graphicData uri="http://schemas.openxmlformats.org/drawingml/2006/table">
            <a:tbl>
              <a:tblPr firstRow="1" bandRow="1">
                <a:tableStyleId>{C083E6E3-FA7D-4D7B-A595-EF9225AFEA82}</a:tableStyleId>
              </a:tblPr>
              <a:tblGrid>
                <a:gridCol w="1326655">
                  <a:extLst>
                    <a:ext uri="{9D8B030D-6E8A-4147-A177-3AD203B41FA5}">
                      <a16:colId xmlns:a16="http://schemas.microsoft.com/office/drawing/2014/main" val="3531673837"/>
                    </a:ext>
                  </a:extLst>
                </a:gridCol>
                <a:gridCol w="1491343">
                  <a:extLst>
                    <a:ext uri="{9D8B030D-6E8A-4147-A177-3AD203B41FA5}">
                      <a16:colId xmlns:a16="http://schemas.microsoft.com/office/drawing/2014/main" val="45940901"/>
                    </a:ext>
                  </a:extLst>
                </a:gridCol>
                <a:gridCol w="7358152">
                  <a:extLst>
                    <a:ext uri="{9D8B030D-6E8A-4147-A177-3AD203B41FA5}">
                      <a16:colId xmlns:a16="http://schemas.microsoft.com/office/drawing/2014/main" val="2587499409"/>
                    </a:ext>
                  </a:extLst>
                </a:gridCol>
              </a:tblGrid>
              <a:tr h="377450">
                <a:tc gridSpan="3">
                  <a:txBody>
                    <a:bodyPr/>
                    <a:lstStyle/>
                    <a:p>
                      <a:r>
                        <a:rPr lang="en-US" altLang="zh-TW" sz="2000" dirty="0"/>
                        <a:t># Other attributes:</a:t>
                      </a:r>
                      <a:endParaRPr lang="zh-TW" altLang="en-US" sz="2000" dirty="0"/>
                    </a:p>
                  </a:txBody>
                  <a:tcPr marL="131045" marR="131045" marT="65522" marB="65522" anchor="ct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3448682997"/>
                  </a:ext>
                </a:extLst>
              </a:tr>
              <a:tr h="576597">
                <a:tc>
                  <a:txBody>
                    <a:bodyPr/>
                    <a:lstStyle/>
                    <a:p>
                      <a:r>
                        <a:rPr lang="en-US" altLang="zh-TW" sz="2000" dirty="0"/>
                        <a:t>Variables</a:t>
                      </a:r>
                      <a:endParaRPr lang="zh-TW" altLang="en-US" sz="2000" dirty="0"/>
                    </a:p>
                  </a:txBody>
                  <a:tcPr marL="131045" marR="131045" marT="65522" marB="65522"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131045" marR="131045" marT="65522" marB="65522"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131045" marR="131045" marT="65522" marB="65522"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973363296"/>
                  </a:ext>
                </a:extLst>
              </a:tr>
              <a:tr h="576597">
                <a:tc>
                  <a:txBody>
                    <a:bodyPr/>
                    <a:lstStyle/>
                    <a:p>
                      <a:r>
                        <a:rPr lang="en-US" altLang="zh-TW" sz="2000" b="0" i="0" kern="1200" dirty="0">
                          <a:solidFill>
                            <a:schemeClr val="tx1"/>
                          </a:solidFill>
                          <a:effectLst/>
                          <a:latin typeface="+mn-lt"/>
                          <a:ea typeface="+mn-ea"/>
                          <a:cs typeface="+mn-cs"/>
                        </a:rPr>
                        <a:t>campaign</a:t>
                      </a:r>
                      <a:endParaRPr lang="zh-TW" altLang="en-US" sz="2000" dirty="0"/>
                    </a:p>
                  </a:txBody>
                  <a:tcPr marL="131045" marR="131045" marT="65522" marB="65522" anchor="ctr">
                    <a:lnT w="19050" cap="flat" cmpd="sng" algn="ctr">
                      <a:solidFill>
                        <a:schemeClr val="bg1">
                          <a:lumMod val="75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1045" marR="131045" marT="65522" marB="65522"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Number of contacts performed during this campaign and for this client</a:t>
                      </a:r>
                      <a:endParaRPr lang="zh-TW" altLang="en-US" sz="2000" dirty="0"/>
                    </a:p>
                  </a:txBody>
                  <a:tcPr marL="131045" marR="131045" marT="65522" marB="65522" anchor="ctr">
                    <a:lnT w="1905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889395928"/>
                  </a:ext>
                </a:extLst>
              </a:tr>
              <a:tr h="576597">
                <a:tc>
                  <a:txBody>
                    <a:bodyPr/>
                    <a:lstStyle/>
                    <a:p>
                      <a:r>
                        <a:rPr lang="en-US" altLang="zh-TW" sz="2000" b="0" i="0" kern="1200" dirty="0" err="1">
                          <a:solidFill>
                            <a:schemeClr val="tx1"/>
                          </a:solidFill>
                          <a:effectLst/>
                          <a:latin typeface="+mn-lt"/>
                          <a:ea typeface="+mn-ea"/>
                          <a:cs typeface="+mn-cs"/>
                        </a:rPr>
                        <a:t>pdays</a:t>
                      </a:r>
                      <a:endParaRPr lang="zh-TW" altLang="en-US" sz="2000" dirty="0"/>
                    </a:p>
                  </a:txBody>
                  <a:tcPr marL="131045" marR="131045" marT="65522" marB="655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endParaRPr lang="zh-TW" altLang="en-US" sz="2000" dirty="0"/>
                    </a:p>
                  </a:txBody>
                  <a:tcPr marL="131045" marR="131045" marT="65522" marB="65522" anchor="ctr"/>
                </a:tc>
                <a:tc>
                  <a:txBody>
                    <a:bodyPr/>
                    <a:lstStyle/>
                    <a:p>
                      <a:r>
                        <a:rPr lang="en-US" altLang="zh-TW" sz="2000" dirty="0"/>
                        <a:t>Number of days that passed by after the client was last contacted from a previous campaign</a:t>
                      </a:r>
                      <a:endParaRPr lang="zh-TW" altLang="en-US" sz="2000" dirty="0"/>
                    </a:p>
                  </a:txBody>
                  <a:tcPr marL="131045" marR="131045" marT="65522" marB="65522" anchor="ctr"/>
                </a:tc>
                <a:extLst>
                  <a:ext uri="{0D108BD9-81ED-4DB2-BD59-A6C34878D82A}">
                    <a16:rowId xmlns:a16="http://schemas.microsoft.com/office/drawing/2014/main" val="513982433"/>
                  </a:ext>
                </a:extLst>
              </a:tr>
              <a:tr h="576597">
                <a:tc>
                  <a:txBody>
                    <a:bodyPr/>
                    <a:lstStyle/>
                    <a:p>
                      <a:r>
                        <a:rPr lang="en-US" altLang="zh-TW" sz="2000" b="0" i="0" kern="1200">
                          <a:solidFill>
                            <a:schemeClr val="tx1"/>
                          </a:solidFill>
                          <a:effectLst/>
                          <a:latin typeface="+mn-lt"/>
                          <a:ea typeface="+mn-ea"/>
                          <a:cs typeface="+mn-cs"/>
                        </a:rPr>
                        <a:t>previous</a:t>
                      </a:r>
                      <a:endParaRPr lang="zh-TW" altLang="en-US" sz="2000"/>
                    </a:p>
                  </a:txBody>
                  <a:tcPr marL="131045" marR="131045" marT="65522" marB="655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endParaRPr lang="zh-TW" altLang="en-US" sz="2000" dirty="0"/>
                    </a:p>
                  </a:txBody>
                  <a:tcPr marL="131045" marR="131045" marT="65522" marB="65522" anchor="ctr"/>
                </a:tc>
                <a:tc>
                  <a:txBody>
                    <a:bodyPr/>
                    <a:lstStyle/>
                    <a:p>
                      <a:r>
                        <a:rPr lang="en-US" altLang="zh-TW" sz="2000" dirty="0"/>
                        <a:t>Number of contacts performed before this campaign and for this client</a:t>
                      </a:r>
                      <a:endParaRPr lang="zh-TW" altLang="en-US" sz="2000" dirty="0"/>
                    </a:p>
                  </a:txBody>
                  <a:tcPr marL="131045" marR="131045" marT="65522" marB="65522" anchor="ctr"/>
                </a:tc>
                <a:extLst>
                  <a:ext uri="{0D108BD9-81ED-4DB2-BD59-A6C34878D82A}">
                    <a16:rowId xmlns:a16="http://schemas.microsoft.com/office/drawing/2014/main" val="134545705"/>
                  </a:ext>
                </a:extLst>
              </a:tr>
              <a:tr h="576597">
                <a:tc>
                  <a:txBody>
                    <a:bodyPr/>
                    <a:lstStyle/>
                    <a:p>
                      <a:r>
                        <a:rPr lang="en-US" altLang="zh-TW" sz="2000" b="0" i="0" kern="1200" dirty="0" err="1">
                          <a:solidFill>
                            <a:schemeClr val="tx1"/>
                          </a:solidFill>
                          <a:effectLst/>
                          <a:latin typeface="+mn-lt"/>
                          <a:ea typeface="+mn-ea"/>
                          <a:cs typeface="+mn-cs"/>
                        </a:rPr>
                        <a:t>poutcome</a:t>
                      </a:r>
                      <a:endParaRPr lang="zh-TW" altLang="en-US" sz="2000" dirty="0"/>
                    </a:p>
                  </a:txBody>
                  <a:tcPr marL="131045" marR="131045" marT="65522" marB="65522" anchor="ctr"/>
                </a:tc>
                <a:tc>
                  <a:txBody>
                    <a:bodyPr/>
                    <a:lstStyle/>
                    <a:p>
                      <a:r>
                        <a:rPr lang="en-US" altLang="zh-TW" sz="2000" dirty="0"/>
                        <a:t>Categorical</a:t>
                      </a:r>
                    </a:p>
                  </a:txBody>
                  <a:tcPr marL="131045" marR="131045" marT="65522" marB="65522" anchor="ctr"/>
                </a:tc>
                <a:tc>
                  <a:txBody>
                    <a:bodyPr/>
                    <a:lstStyle/>
                    <a:p>
                      <a:r>
                        <a:rPr lang="en-US" altLang="zh-TW" sz="2000" dirty="0"/>
                        <a:t>Outcome of the previous marketing campaign</a:t>
                      </a:r>
                      <a:endParaRPr lang="zh-TW" altLang="en-US" sz="2000" dirty="0"/>
                    </a:p>
                  </a:txBody>
                  <a:tcPr marL="131045" marR="131045" marT="65522" marB="65522" anchor="ctr"/>
                </a:tc>
                <a:extLst>
                  <a:ext uri="{0D108BD9-81ED-4DB2-BD59-A6C34878D82A}">
                    <a16:rowId xmlns:a16="http://schemas.microsoft.com/office/drawing/2014/main" val="966820772"/>
                  </a:ext>
                </a:extLst>
              </a:tr>
            </a:tbl>
          </a:graphicData>
        </a:graphic>
      </p:graphicFrame>
    </p:spTree>
    <p:extLst>
      <p:ext uri="{BB962C8B-B14F-4D97-AF65-F5344CB8AC3E}">
        <p14:creationId xmlns:p14="http://schemas.microsoft.com/office/powerpoint/2010/main" val="325817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55435B-07F3-425E-92AD-FDCD467984BB}"/>
              </a:ext>
            </a:extLst>
          </p:cNvPr>
          <p:cNvSpPr>
            <a:spLocks noGrp="1"/>
          </p:cNvSpPr>
          <p:nvPr>
            <p:ph type="title"/>
          </p:nvPr>
        </p:nvSpPr>
        <p:spPr>
          <a:xfrm>
            <a:off x="1133515" y="715379"/>
            <a:ext cx="10176151" cy="1097519"/>
          </a:xfrm>
        </p:spPr>
        <p:txBody>
          <a:bodyPr anchor="ctr">
            <a:normAutofit/>
          </a:bodyPr>
          <a:lstStyle/>
          <a:p>
            <a:r>
              <a:rPr lang="en-US" altLang="zh-TW" b="1" dirty="0"/>
              <a:t>Attributes</a:t>
            </a:r>
            <a:endParaRPr lang="zh-TW" altLang="en-US" b="1" dirty="0"/>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3656595730"/>
              </p:ext>
            </p:extLst>
          </p:nvPr>
        </p:nvGraphicFramePr>
        <p:xfrm>
          <a:off x="1211884" y="1908550"/>
          <a:ext cx="9775566" cy="3965372"/>
        </p:xfrm>
        <a:graphic>
          <a:graphicData uri="http://schemas.openxmlformats.org/drawingml/2006/table">
            <a:tbl>
              <a:tblPr firstRow="1" bandRow="1">
                <a:tableStyleId>{C083E6E3-FA7D-4D7B-A595-EF9225AFEA82}</a:tableStyleId>
              </a:tblPr>
              <a:tblGrid>
                <a:gridCol w="1814345">
                  <a:extLst>
                    <a:ext uri="{9D8B030D-6E8A-4147-A177-3AD203B41FA5}">
                      <a16:colId xmlns:a16="http://schemas.microsoft.com/office/drawing/2014/main" val="145981491"/>
                    </a:ext>
                  </a:extLst>
                </a:gridCol>
                <a:gridCol w="1513114">
                  <a:extLst>
                    <a:ext uri="{9D8B030D-6E8A-4147-A177-3AD203B41FA5}">
                      <a16:colId xmlns:a16="http://schemas.microsoft.com/office/drawing/2014/main" val="937873207"/>
                    </a:ext>
                  </a:extLst>
                </a:gridCol>
                <a:gridCol w="6448107">
                  <a:extLst>
                    <a:ext uri="{9D8B030D-6E8A-4147-A177-3AD203B41FA5}">
                      <a16:colId xmlns:a16="http://schemas.microsoft.com/office/drawing/2014/main" val="519112002"/>
                    </a:ext>
                  </a:extLst>
                </a:gridCol>
              </a:tblGrid>
              <a:tr h="383388">
                <a:tc gridSpan="3">
                  <a:txBody>
                    <a:bodyPr/>
                    <a:lstStyle/>
                    <a:p>
                      <a:r>
                        <a:rPr lang="en-US" altLang="zh-TW" sz="2000" dirty="0"/>
                        <a:t># Social and economic context attributes</a:t>
                      </a:r>
                      <a:endParaRPr lang="zh-TW" altLang="en-US" sz="2000" dirty="0"/>
                    </a:p>
                  </a:txBody>
                  <a:tcPr marL="133597" marR="133597" marT="66799" marB="66799" anchor="ct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3448682997"/>
                  </a:ext>
                </a:extLst>
              </a:tr>
              <a:tr h="587829">
                <a:tc>
                  <a:txBody>
                    <a:bodyPr/>
                    <a:lstStyle/>
                    <a:p>
                      <a:r>
                        <a:rPr lang="en-US" altLang="zh-TW" sz="2000" dirty="0"/>
                        <a:t>Variables</a:t>
                      </a:r>
                      <a:endParaRPr lang="zh-TW" altLang="en-US" sz="2000" dirty="0"/>
                    </a:p>
                  </a:txBody>
                  <a:tcPr marL="133597" marR="133597" marT="66799" marB="66799"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133597" marR="133597" marT="66799" marB="66799"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133597" marR="133597" marT="66799" marB="66799" anchor="ctr">
                    <a:lnB w="19050" cap="flat" cmpd="sng" algn="ctr">
                      <a:solidFill>
                        <a:schemeClr val="bg1">
                          <a:lumMod val="75000"/>
                        </a:schemeClr>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973363296"/>
                  </a:ext>
                </a:extLst>
              </a:tr>
              <a:tr h="587829">
                <a:tc>
                  <a:txBody>
                    <a:bodyPr/>
                    <a:lstStyle/>
                    <a:p>
                      <a:r>
                        <a:rPr lang="en-US" altLang="zh-TW" sz="2000" b="0" i="0" kern="1200" dirty="0" err="1">
                          <a:solidFill>
                            <a:schemeClr val="tx1"/>
                          </a:solidFill>
                          <a:effectLst/>
                          <a:latin typeface="+mn-lt"/>
                          <a:ea typeface="+mn-ea"/>
                          <a:cs typeface="+mn-cs"/>
                        </a:rPr>
                        <a:t>emp.var.rate</a:t>
                      </a:r>
                      <a:endParaRPr lang="zh-TW" altLang="en-US" sz="2000" dirty="0"/>
                    </a:p>
                  </a:txBody>
                  <a:tcPr marL="133597" marR="133597" marT="66799" marB="66799" anchor="ctr">
                    <a:lnT w="19050" cap="flat" cmpd="sng" algn="ctr">
                      <a:solidFill>
                        <a:schemeClr val="bg1">
                          <a:lumMod val="75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b="0" i="0" kern="1200" dirty="0">
                          <a:solidFill>
                            <a:schemeClr val="tx1"/>
                          </a:solidFill>
                          <a:effectLst/>
                          <a:latin typeface="+mn-lt"/>
                          <a:ea typeface="+mn-ea"/>
                          <a:cs typeface="+mn-cs"/>
                        </a:rPr>
                        <a:t>Employment variation rate - quarterly indicator</a:t>
                      </a:r>
                      <a:endParaRPr lang="zh-TW" altLang="en-US" sz="2000" dirty="0"/>
                    </a:p>
                  </a:txBody>
                  <a:tcPr marL="133597" marR="133597" marT="66799" marB="66799" anchor="ctr">
                    <a:lnT w="1905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889395928"/>
                  </a:ext>
                </a:extLst>
              </a:tr>
              <a:tr h="587829">
                <a:tc>
                  <a:txBody>
                    <a:bodyPr/>
                    <a:lstStyle/>
                    <a:p>
                      <a:r>
                        <a:rPr lang="en-US" altLang="zh-TW" sz="2000" b="0" i="0" kern="1200">
                          <a:solidFill>
                            <a:schemeClr val="tx1"/>
                          </a:solidFill>
                          <a:effectLst/>
                          <a:latin typeface="+mn-lt"/>
                          <a:ea typeface="+mn-ea"/>
                          <a:cs typeface="+mn-cs"/>
                        </a:rPr>
                        <a:t>cons.price.idx</a:t>
                      </a:r>
                      <a:endParaRPr lang="zh-TW" altLang="en-US" sz="2000"/>
                    </a:p>
                  </a:txBody>
                  <a:tcPr marL="133597" marR="133597" marT="66799" marB="66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tc>
                <a:tc>
                  <a:txBody>
                    <a:bodyPr/>
                    <a:lstStyle/>
                    <a:p>
                      <a:r>
                        <a:rPr lang="en-US" altLang="zh-TW" sz="2000" b="0" i="0" kern="1200" dirty="0">
                          <a:solidFill>
                            <a:schemeClr val="tx1"/>
                          </a:solidFill>
                          <a:effectLst/>
                          <a:latin typeface="+mn-lt"/>
                          <a:ea typeface="+mn-ea"/>
                          <a:cs typeface="+mn-cs"/>
                        </a:rPr>
                        <a:t>Consumer price index - monthly indicator</a:t>
                      </a:r>
                      <a:endParaRPr lang="zh-TW" altLang="en-US" sz="2000" dirty="0"/>
                    </a:p>
                  </a:txBody>
                  <a:tcPr marL="133597" marR="133597" marT="66799" marB="66799" anchor="ctr"/>
                </a:tc>
                <a:extLst>
                  <a:ext uri="{0D108BD9-81ED-4DB2-BD59-A6C34878D82A}">
                    <a16:rowId xmlns:a16="http://schemas.microsoft.com/office/drawing/2014/main" val="513982433"/>
                  </a:ext>
                </a:extLst>
              </a:tr>
              <a:tr h="587829">
                <a:tc>
                  <a:txBody>
                    <a:bodyPr/>
                    <a:lstStyle/>
                    <a:p>
                      <a:r>
                        <a:rPr lang="en-US" altLang="zh-TW" sz="2000"/>
                        <a:t>cons.conf.idx</a:t>
                      </a:r>
                      <a:endParaRPr lang="zh-TW" altLang="en-US" sz="2000"/>
                    </a:p>
                  </a:txBody>
                  <a:tcPr marL="133597" marR="133597" marT="66799" marB="66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tc>
                <a:tc>
                  <a:txBody>
                    <a:bodyPr/>
                    <a:lstStyle/>
                    <a:p>
                      <a:r>
                        <a:rPr lang="en-US" altLang="zh-TW" sz="2000" dirty="0"/>
                        <a:t>Consumer confidence index - monthly indicator</a:t>
                      </a:r>
                      <a:endParaRPr lang="zh-TW" altLang="en-US" sz="2000" dirty="0"/>
                    </a:p>
                  </a:txBody>
                  <a:tcPr marL="133597" marR="133597" marT="66799" marB="66799" anchor="ctr"/>
                </a:tc>
                <a:extLst>
                  <a:ext uri="{0D108BD9-81ED-4DB2-BD59-A6C34878D82A}">
                    <a16:rowId xmlns:a16="http://schemas.microsoft.com/office/drawing/2014/main" val="134545705"/>
                  </a:ext>
                </a:extLst>
              </a:tr>
              <a:tr h="587829">
                <a:tc>
                  <a:txBody>
                    <a:bodyPr/>
                    <a:lstStyle/>
                    <a:p>
                      <a:r>
                        <a:rPr lang="en-US" altLang="zh-TW" sz="2000"/>
                        <a:t>euribor3m</a:t>
                      </a:r>
                      <a:endParaRPr lang="zh-TW" altLang="en-US" sz="2000"/>
                    </a:p>
                  </a:txBody>
                  <a:tcPr marL="133597" marR="133597" marT="66799" marB="66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tc>
                <a:tc>
                  <a:txBody>
                    <a:bodyPr/>
                    <a:lstStyle/>
                    <a:p>
                      <a:r>
                        <a:rPr lang="en-US" altLang="zh-TW" sz="2000" dirty="0"/>
                        <a:t>Euribor 3 month rate - daily indicator </a:t>
                      </a:r>
                      <a:endParaRPr lang="zh-TW" altLang="en-US" sz="2000" dirty="0"/>
                    </a:p>
                  </a:txBody>
                  <a:tcPr marL="133597" marR="133597" marT="66799" marB="66799" anchor="ctr"/>
                </a:tc>
                <a:extLst>
                  <a:ext uri="{0D108BD9-81ED-4DB2-BD59-A6C34878D82A}">
                    <a16:rowId xmlns:a16="http://schemas.microsoft.com/office/drawing/2014/main" val="966820772"/>
                  </a:ext>
                </a:extLst>
              </a:tr>
              <a:tr h="587829">
                <a:tc>
                  <a:txBody>
                    <a:bodyPr/>
                    <a:lstStyle/>
                    <a:p>
                      <a:r>
                        <a:rPr lang="en-US" altLang="zh-TW" sz="2000" dirty="0" err="1"/>
                        <a:t>nr.employed</a:t>
                      </a:r>
                      <a:endParaRPr lang="zh-TW" altLang="en-US" sz="2000" dirty="0"/>
                    </a:p>
                  </a:txBody>
                  <a:tcPr marL="133597" marR="133597" marT="66799" marB="66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tc>
                <a:tc>
                  <a:txBody>
                    <a:bodyPr/>
                    <a:lstStyle/>
                    <a:p>
                      <a:r>
                        <a:rPr lang="en-US" altLang="zh-TW" sz="2000" b="0" i="0" kern="1200" dirty="0">
                          <a:solidFill>
                            <a:schemeClr val="tx1"/>
                          </a:solidFill>
                          <a:effectLst/>
                          <a:latin typeface="+mn-lt"/>
                          <a:ea typeface="+mn-ea"/>
                          <a:cs typeface="+mn-cs"/>
                        </a:rPr>
                        <a:t>Number of employees - quarterly indicator</a:t>
                      </a:r>
                      <a:endParaRPr lang="zh-TW" altLang="en-US" sz="2000" dirty="0"/>
                    </a:p>
                  </a:txBody>
                  <a:tcPr marL="133597" marR="133597" marT="66799" marB="66799" anchor="ctr"/>
                </a:tc>
                <a:extLst>
                  <a:ext uri="{0D108BD9-81ED-4DB2-BD59-A6C34878D82A}">
                    <a16:rowId xmlns:a16="http://schemas.microsoft.com/office/drawing/2014/main" val="2517669972"/>
                  </a:ext>
                </a:extLst>
              </a:tr>
            </a:tbl>
          </a:graphicData>
        </a:graphic>
      </p:graphicFrame>
    </p:spTree>
    <p:extLst>
      <p:ext uri="{BB962C8B-B14F-4D97-AF65-F5344CB8AC3E}">
        <p14:creationId xmlns:p14="http://schemas.microsoft.com/office/powerpoint/2010/main" val="78614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1055435B-07F3-425E-92AD-FDCD467984BB}"/>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altLang="zh-TW" dirty="0">
                <a:solidFill>
                  <a:schemeClr val="bg1"/>
                </a:solidFill>
              </a:rPr>
              <a:t>Attributes</a:t>
            </a:r>
            <a:endParaRPr lang="en-US" altLang="zh-TW" kern="1200" dirty="0">
              <a:solidFill>
                <a:schemeClr val="bg1"/>
              </a:solidFill>
              <a:latin typeface="+mj-lt"/>
              <a:ea typeface="+mj-ea"/>
              <a:cs typeface="+mj-cs"/>
            </a:endParaRPr>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1393018219"/>
              </p:ext>
            </p:extLst>
          </p:nvPr>
        </p:nvGraphicFramePr>
        <p:xfrm>
          <a:off x="653143" y="2702735"/>
          <a:ext cx="10885714" cy="2991130"/>
        </p:xfrm>
        <a:graphic>
          <a:graphicData uri="http://schemas.openxmlformats.org/drawingml/2006/table">
            <a:tbl>
              <a:tblPr firstRow="1" bandRow="1">
                <a:noFill/>
                <a:tableStyleId>{C083E6E3-FA7D-4D7B-A595-EF9225AFEA82}</a:tableStyleId>
              </a:tblPr>
              <a:tblGrid>
                <a:gridCol w="2156158">
                  <a:extLst>
                    <a:ext uri="{9D8B030D-6E8A-4147-A177-3AD203B41FA5}">
                      <a16:colId xmlns:a16="http://schemas.microsoft.com/office/drawing/2014/main" val="3531673837"/>
                    </a:ext>
                  </a:extLst>
                </a:gridCol>
                <a:gridCol w="1893326">
                  <a:extLst>
                    <a:ext uri="{9D8B030D-6E8A-4147-A177-3AD203B41FA5}">
                      <a16:colId xmlns:a16="http://schemas.microsoft.com/office/drawing/2014/main" val="2462193271"/>
                    </a:ext>
                  </a:extLst>
                </a:gridCol>
                <a:gridCol w="6836230">
                  <a:extLst>
                    <a:ext uri="{9D8B030D-6E8A-4147-A177-3AD203B41FA5}">
                      <a16:colId xmlns:a16="http://schemas.microsoft.com/office/drawing/2014/main" val="2587499409"/>
                    </a:ext>
                  </a:extLst>
                </a:gridCol>
              </a:tblGrid>
              <a:tr h="866503">
                <a:tc gridSpan="3">
                  <a:txBody>
                    <a:bodyPr/>
                    <a:lstStyle/>
                    <a:p>
                      <a:pPr algn="l"/>
                      <a:r>
                        <a:rPr lang="en-US" altLang="zh-TW" sz="3200" b="1" dirty="0">
                          <a:solidFill>
                            <a:schemeClr val="tx1">
                              <a:lumMod val="75000"/>
                              <a:lumOff val="25000"/>
                            </a:schemeClr>
                          </a:solidFill>
                          <a:latin typeface="Microsoft JhengHei UI" panose="020B0604030504040204" pitchFamily="34" charset="-120"/>
                          <a:ea typeface="Microsoft JhengHei UI" panose="020B0604030504040204" pitchFamily="34" charset="-120"/>
                        </a:rPr>
                        <a:t># Output variable (desired target)</a:t>
                      </a:r>
                    </a:p>
                  </a:txBody>
                  <a:tcPr marL="442564" marR="400347" marT="221282" marB="22128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zh-TW" altLang="en-US"/>
                    </a:p>
                  </a:txBody>
                  <a:tcPr/>
                </a:tc>
                <a:tc hMerge="1">
                  <a:txBody>
                    <a:bodyPr/>
                    <a:lstStyle/>
                    <a:p>
                      <a:endParaRPr lang="en-US" altLang="zh-TW" sz="1800"/>
                    </a:p>
                  </a:txBody>
                  <a:tcPr marL="90237" marR="90237" marT="45118" marB="45118"/>
                </a:tc>
                <a:extLst>
                  <a:ext uri="{0D108BD9-81ED-4DB2-BD59-A6C34878D82A}">
                    <a16:rowId xmlns:a16="http://schemas.microsoft.com/office/drawing/2014/main" val="3448682997"/>
                  </a:ext>
                </a:extLst>
              </a:tr>
              <a:tr h="740801">
                <a:tc>
                  <a:txBody>
                    <a:bodyPr/>
                    <a:lstStyle/>
                    <a:p>
                      <a:pPr algn="ctr"/>
                      <a:r>
                        <a:rPr lang="en-US" altLang="zh-TW"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Variables</a:t>
                      </a:r>
                      <a:endParaRPr lang="zh-TW" altLang="en-US" sz="24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a:txBody>
                  <a:tcPr marL="442564" marR="400347" marT="221282" marB="2212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r>
                        <a:rPr lang="en-US" altLang="zh-TW"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Type</a:t>
                      </a:r>
                      <a:endParaRPr lang="zh-TW" altLang="en-US" sz="24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a:txBody>
                  <a:tcPr marL="442564" marR="400347" marT="221282" marB="221282" anchor="ctr">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a:r>
                        <a:rPr lang="en-US" altLang="zh-TW"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Information</a:t>
                      </a:r>
                      <a:endParaRPr lang="zh-TW" altLang="en-US" sz="24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a:txBody>
                  <a:tcPr marL="442564" marR="400347" marT="221282" marB="2212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973363296"/>
                  </a:ext>
                </a:extLst>
              </a:tr>
              <a:tr h="12525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Y</a:t>
                      </a:r>
                      <a:endParaRPr lang="zh-TW" altLang="en-US" sz="24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a:txBody>
                  <a:tcPr marL="442564" marR="400347" marT="221282" marB="2212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Binary</a:t>
                      </a:r>
                    </a:p>
                  </a:txBody>
                  <a:tcPr marL="442564" marR="400347" marT="221282" marB="221282"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Has the client subscribed a term deposit? </a:t>
                      </a:r>
                    </a:p>
                  </a:txBody>
                  <a:tcPr marL="442564" marR="400347" marT="221282" marB="2212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431495987"/>
                  </a:ext>
                </a:extLst>
              </a:tr>
            </a:tbl>
          </a:graphicData>
        </a:graphic>
      </p:graphicFrame>
    </p:spTree>
    <p:extLst>
      <p:ext uri="{BB962C8B-B14F-4D97-AF65-F5344CB8AC3E}">
        <p14:creationId xmlns:p14="http://schemas.microsoft.com/office/powerpoint/2010/main" val="30166615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13303</TotalTime>
  <Words>797</Words>
  <Application>Microsoft Office PowerPoint</Application>
  <PresentationFormat>寬螢幕</PresentationFormat>
  <Paragraphs>140</Paragraphs>
  <Slides>8</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Microsoft JhengHei UI</vt:lpstr>
      <vt:lpstr>Arial</vt:lpstr>
      <vt:lpstr>Calibri</vt:lpstr>
      <vt:lpstr>Calibri Light</vt:lpstr>
      <vt:lpstr>Verdana</vt:lpstr>
      <vt:lpstr>Office 佈景主題</vt:lpstr>
      <vt:lpstr> Bank Marketing Dataset</vt:lpstr>
      <vt:lpstr>Abstract</vt:lpstr>
      <vt:lpstr>Dataset Information</vt:lpstr>
      <vt:lpstr>Attributes</vt:lpstr>
      <vt:lpstr>Attributes</vt:lpstr>
      <vt:lpstr>Attributes</vt:lpstr>
      <vt:lpstr>Attributes</vt:lpstr>
      <vt:lpstr>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Data Set</dc:title>
  <dc:creator>翊儒 林</dc:creator>
  <cp:lastModifiedBy>翊儒 林</cp:lastModifiedBy>
  <cp:revision>22</cp:revision>
  <dcterms:created xsi:type="dcterms:W3CDTF">2021-04-12T13:12:53Z</dcterms:created>
  <dcterms:modified xsi:type="dcterms:W3CDTF">2023-10-02T13:46:20Z</dcterms:modified>
</cp:coreProperties>
</file>