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0"/>
  </p:notesMasterIdLst>
  <p:sldIdLst>
    <p:sldId id="256" r:id="rId2"/>
    <p:sldId id="318" r:id="rId3"/>
    <p:sldId id="265" r:id="rId4"/>
    <p:sldId id="321" r:id="rId5"/>
    <p:sldId id="291" r:id="rId6"/>
    <p:sldId id="274" r:id="rId7"/>
    <p:sldId id="336" r:id="rId8"/>
    <p:sldId id="313" r:id="rId9"/>
    <p:sldId id="315" r:id="rId10"/>
    <p:sldId id="305" r:id="rId11"/>
    <p:sldId id="306" r:id="rId12"/>
    <p:sldId id="307" r:id="rId13"/>
    <p:sldId id="323" r:id="rId14"/>
    <p:sldId id="324" r:id="rId15"/>
    <p:sldId id="334" r:id="rId16"/>
    <p:sldId id="335" r:id="rId17"/>
    <p:sldId id="346" r:id="rId18"/>
    <p:sldId id="329" r:id="rId19"/>
    <p:sldId id="339" r:id="rId20"/>
    <p:sldId id="325" r:id="rId21"/>
    <p:sldId id="345" r:id="rId22"/>
    <p:sldId id="322" r:id="rId23"/>
    <p:sldId id="344" r:id="rId24"/>
    <p:sldId id="343" r:id="rId25"/>
    <p:sldId id="299" r:id="rId26"/>
    <p:sldId id="275" r:id="rId27"/>
    <p:sldId id="304" r:id="rId28"/>
    <p:sldId id="30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F7528-0D54-4633-B112-BC54E7D68202}" v="505" dt="2021-06-22T03:03:34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5477" autoAdjust="0"/>
  </p:normalViewPr>
  <p:slideViewPr>
    <p:cSldViewPr snapToGrid="0">
      <p:cViewPr varScale="1">
        <p:scale>
          <a:sx n="88" d="100"/>
          <a:sy n="88" d="100"/>
        </p:scale>
        <p:origin x="26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E5634-4F62-4000-A303-0B1A02F888FF}" type="doc">
      <dgm:prSet loTypeId="urn:microsoft.com/office/officeart/2005/8/layout/lProcess2" loCatId="relationship" qsTypeId="urn:microsoft.com/office/officeart/2005/8/quickstyle/simple5" qsCatId="simple" csTypeId="urn:microsoft.com/office/officeart/2005/8/colors/accent0_2" csCatId="mainScheme"/>
      <dgm:spPr/>
      <dgm:t>
        <a:bodyPr/>
        <a:lstStyle/>
        <a:p>
          <a:endParaRPr lang="zh-TW" altLang="en-US"/>
        </a:p>
      </dgm:t>
    </dgm:pt>
    <dgm:pt modelId="{43DDFE17-5BD8-429E-8B33-97A54F945E41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Bank client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FF8D2B0-6C21-49C7-B94A-32E432E4068F}" type="parTrans" cxnId="{D201F68C-09B3-487B-A1C8-BF1ABE8A6C1A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175CFC8-9071-4411-B292-55CB142441DA}" type="sibTrans" cxnId="{D201F68C-09B3-487B-A1C8-BF1ABE8A6C1A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BCA6CF4-EBD4-425D-8936-6EF9C783335E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age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0E51F80-75E1-4558-AE0A-C5C2DD6C6E7E}" type="parTrans" cxnId="{0A86E829-6956-45A8-87F5-F428A350960C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98EFDAD-C0C7-48ED-9981-DF0396B8ECB3}" type="sibTrans" cxnId="{0A86E829-6956-45A8-87F5-F428A350960C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E63E912-3127-4A73-A22C-B28109F0E949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job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7944BC7-5C17-4BE4-AA83-5DFF3AF9A5D3}" type="parTrans" cxnId="{10DB356C-6185-4973-AB2B-95D4DC9FA7F8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805FA07-28E3-4EDB-A223-1F88E11645F8}" type="sibTrans" cxnId="{10DB356C-6185-4973-AB2B-95D4DC9FA7F8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85C1981-ECFB-4996-8FA6-B3F024B745B4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marital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30E65DD-89DC-48C1-BD75-CBACE74AECCB}" type="parTrans" cxnId="{CBE7FE61-ACD8-446F-86AC-6465DA63A1A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CD133B3-6981-4FDE-952A-7EADD3F658CB}" type="sibTrans" cxnId="{CBE7FE61-ACD8-446F-86AC-6465DA63A1A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BB4F810-657F-4AFC-804E-4F36E9125A82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Education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7871D24-D52B-4406-BBE9-AF188584F66A}" type="parTrans" cxnId="{E9D5D5C4-8F3F-4FC8-BC5E-8576D2E8722C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6994200-6E28-4F3D-8F7A-C6A3C75EF724}" type="sibTrans" cxnId="{E9D5D5C4-8F3F-4FC8-BC5E-8576D2E8722C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DB1BDD2-2882-40F7-A7C6-9077FEF1B110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default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FD4DAA5-C9A9-43AD-A137-54D7088C6E5D}" type="parTrans" cxnId="{33EFDACC-4CF1-4B4D-8129-437D249C6BE5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F343857-41FB-4503-9FF7-9E29871452AE}" type="sibTrans" cxnId="{33EFDACC-4CF1-4B4D-8129-437D249C6BE5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F768D50-B192-4B40-A37A-56286FA334F0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housing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7F1E420-6E54-4109-991A-235CB360AB35}" type="parTrans" cxnId="{4FD959CE-07BB-427E-BAFC-39D12BA3550D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03869A6-037D-46DF-85B7-33FB781FBB37}" type="sibTrans" cxnId="{4FD959CE-07BB-427E-BAFC-39D12BA3550D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32FCC8C-0261-42BA-BF50-1E1EB2CEE5DF}">
      <dgm:prSet custT="1"/>
      <dgm:spPr/>
      <dgm:t>
        <a:bodyPr/>
        <a:lstStyle/>
        <a:p>
          <a:r>
            <a:rPr lang="en-US" sz="16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loan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ED196E-FDEA-4977-B5E3-E1E973FEF3ED}" type="parTrans" cxnId="{02936566-E1A1-442F-A4E4-519C25F5D6E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166B6EE-DD5F-44AC-BECB-104874BF7DD0}" type="sibTrans" cxnId="{02936566-E1A1-442F-A4E4-519C25F5D6E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A802A16-0F09-4D10-9BDD-B4D649D3EEB4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Related with the last contact of the current campaign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CB28368-F4FA-4F57-B7F3-11F25D4A3CE0}" type="parTrans" cxnId="{CF7F12A7-47D5-4F81-ACD2-C79B736F0775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2CC0D8D-9B64-480B-90D2-6EBD7408502D}" type="sibTrans" cxnId="{CF7F12A7-47D5-4F81-ACD2-C79B736F0775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8D35AF2-7765-49A4-99F3-86F7D8072E10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contact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31E1664-F9FC-4797-B4DA-E8C855CBD742}" type="parTrans" cxnId="{26493715-8CDC-4D92-8574-FC8C57CF1C04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3103E07-EF05-4B4B-933A-2A6604B977CA}" type="sibTrans" cxnId="{26493715-8CDC-4D92-8574-FC8C57CF1C04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A4BFC5E-FF72-416B-B8F7-F4E297D35403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month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AE2ED5-5920-4422-88D7-35EA025204A8}" type="parTrans" cxnId="{166ED9C6-767B-4ECA-B610-F4880282E53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F79C488-1595-4371-A91E-FD85D9EA2482}" type="sibTrans" cxnId="{166ED9C6-767B-4ECA-B610-F4880282E53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383C2FF-16A3-4520-B142-5A2C726E30E4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day_of_week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088D3C-3420-4955-B5E7-B1593F8D3ABA}" type="parTrans" cxnId="{66CE62CA-71BC-4107-9C7B-580CCA033838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9DC580C-0FC9-4D30-A12B-662D31CAD5F2}" type="sibTrans" cxnId="{66CE62CA-71BC-4107-9C7B-580CCA033838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0BB6071-6B70-4FA4-AE3A-7171D4EF8EDC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duration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1993678-9320-41F6-9DE9-7369FB48B2F0}" type="parTrans" cxnId="{5A5A2A47-C8D0-4B4E-A3FF-BEA64A973D9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2FCFDC6-6C2A-47B5-9E3D-94C3E8FB32AE}" type="sibTrans" cxnId="{5A5A2A47-C8D0-4B4E-A3FF-BEA64A973D9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5575781-30FE-4E3A-ADE4-0D36E2EB9290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Others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562E48F-A640-4DB6-A792-BD5B7747C3C2}" type="parTrans" cxnId="{DC2F7AEF-142A-4EEA-9A68-05D9E5586086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2D0FA05-AECD-49F1-819A-C3E1D07399EB}" type="sibTrans" cxnId="{DC2F7AEF-142A-4EEA-9A68-05D9E5586086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13F0F0D-716B-4234-9117-165BAB6848CE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campaign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CE8D15D-7904-4EA6-AB23-D581CD150B29}" type="parTrans" cxnId="{EC95EDC0-F6BE-4E8C-B0C2-BF751AF28A8A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256FC06-60F2-45F4-8FB1-49BD2C12BF2A}" type="sibTrans" cxnId="{EC95EDC0-F6BE-4E8C-B0C2-BF751AF28A8A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503720D-0F5E-4224-B0D7-2E5D2B958E68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pdays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9E2302A-01EE-43C3-922E-78AB87EB9AA9}" type="parTrans" cxnId="{8D11AB70-F351-4E79-8E76-27A63E779707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80EC285-809A-4FB6-9059-C5888D6EC6DF}" type="sibTrans" cxnId="{8D11AB70-F351-4E79-8E76-27A63E779707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2E9A611-EEF4-4F76-984E-66DB82EC92FB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previous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0139E82-114D-49A3-94D7-2E04D730DF4E}" type="parTrans" cxnId="{17A83EB3-8535-49C8-8D28-6383EFDE506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BC2621D-8BAA-42FB-881E-C2EA79C0E5E0}" type="sibTrans" cxnId="{17A83EB3-8535-49C8-8D28-6383EFDE506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884EE70-86F4-4B53-B508-3DA37E1FCF34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poutcome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BA9F352-36F9-4DB4-8B4D-F2C34ED4A017}" type="parTrans" cxnId="{07BF3465-9215-4C7D-9EA6-3FDBF49D6E9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FBF89F3-9582-4CC6-80D1-668EFA279ED3}" type="sibTrans" cxnId="{07BF3465-9215-4C7D-9EA6-3FDBF49D6E93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011F7CC-5D45-49D3-9049-0E181EA837C0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Social and economic context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C1C185D-9E0E-449A-8D70-2BB7B1C92104}" type="parTrans" cxnId="{B335D18D-A408-4EAD-A4D1-D48747EAFDCF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583FCF-8D98-4E85-AC16-5DC39784CC32}" type="sibTrans" cxnId="{B335D18D-A408-4EAD-A4D1-D48747EAFDCF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2FE55BB-3D13-4AAD-8193-023754EE952D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emp.var.rate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EBC8BC0-4B63-4A90-9CB5-C8DDCC4327FD}" type="parTrans" cxnId="{88E9C6C1-9CC0-4ABE-8BCD-F2D7B85855E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567C1D4-6A65-473D-8667-DFD1C9F74462}" type="sibTrans" cxnId="{88E9C6C1-9CC0-4ABE-8BCD-F2D7B85855E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39CD1B1-A4F8-4892-A16F-2F0365B46C84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cons.price.idx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46DB08C-5813-4906-A0C0-A222D44929C0}" type="parTrans" cxnId="{E875B65D-A155-44B3-8593-95344742FB6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1589041-9403-46EB-AC7A-50046B7EBB68}" type="sibTrans" cxnId="{E875B65D-A155-44B3-8593-95344742FB6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30E9924-ED68-4938-835C-55765C7B49D4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cons.conf.idx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159C1BF-B093-486A-8965-5DF30B6BD34C}" type="parTrans" cxnId="{8BD4A5D7-A656-4503-A670-4D7F03EA4DA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9A4AAC0-9802-4BD4-B13F-9942C712104B}" type="sibTrans" cxnId="{8BD4A5D7-A656-4503-A670-4D7F03EA4DA2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59A4A62-D39D-4E4F-8102-E6E01D15EEFE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euribor3m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A7305F1-8A4E-4C74-B315-BD4A4ECBA776}" type="parTrans" cxnId="{C7AD0336-6956-4247-8B0B-501AF00D643F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89FBA1F-4FA2-4327-A377-6EA0522448A7}" type="sibTrans" cxnId="{C7AD0336-6956-4247-8B0B-501AF00D643F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456D5BE-E6FA-4870-9534-FA9E8251C23B}">
      <dgm:prSet custT="1"/>
      <dgm:spPr/>
      <dgm:t>
        <a:bodyPr/>
        <a:lstStyle/>
        <a:p>
          <a:r>
            <a:rPr lang="en-US" sz="1600" b="0" i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nr.employed</a:t>
          </a:r>
          <a:endParaRPr lang="zh-TW" sz="16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8AB92FE-3D4E-43BF-B2C1-5A665D7CF468}" type="parTrans" cxnId="{41EE06FC-042C-4927-A18A-7D016094268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6C7DA5A-95D7-4618-836E-5C05438FFE65}" type="sibTrans" cxnId="{41EE06FC-042C-4927-A18A-7D0160942689}">
      <dgm:prSet/>
      <dgm:spPr/>
      <dgm:t>
        <a:bodyPr/>
        <a:lstStyle/>
        <a:p>
          <a:endParaRPr lang="zh-TW" alt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78BA609-F9F0-4DEC-82A2-D20F771E4A9B}" type="pres">
      <dgm:prSet presAssocID="{213E5634-4F62-4000-A303-0B1A02F888FF}" presName="theList" presStyleCnt="0">
        <dgm:presLayoutVars>
          <dgm:dir/>
          <dgm:animLvl val="lvl"/>
          <dgm:resizeHandles val="exact"/>
        </dgm:presLayoutVars>
      </dgm:prSet>
      <dgm:spPr/>
    </dgm:pt>
    <dgm:pt modelId="{A32A11EF-82E7-4ABA-8AB0-47BF2EAD5C77}" type="pres">
      <dgm:prSet presAssocID="{43DDFE17-5BD8-429E-8B33-97A54F945E41}" presName="compNode" presStyleCnt="0"/>
      <dgm:spPr/>
    </dgm:pt>
    <dgm:pt modelId="{1AB9D043-C244-4777-9C68-6C1FEF6B55F6}" type="pres">
      <dgm:prSet presAssocID="{43DDFE17-5BD8-429E-8B33-97A54F945E41}" presName="aNode" presStyleLbl="bgShp" presStyleIdx="0" presStyleCnt="4" custLinFactNeighborX="-102"/>
      <dgm:spPr/>
    </dgm:pt>
    <dgm:pt modelId="{EE422507-2A66-48DC-93E4-27613E276DA9}" type="pres">
      <dgm:prSet presAssocID="{43DDFE17-5BD8-429E-8B33-97A54F945E41}" presName="textNode" presStyleLbl="bgShp" presStyleIdx="0" presStyleCnt="4"/>
      <dgm:spPr/>
    </dgm:pt>
    <dgm:pt modelId="{B19E1244-3437-441A-9520-C4A24ED46CFC}" type="pres">
      <dgm:prSet presAssocID="{43DDFE17-5BD8-429E-8B33-97A54F945E41}" presName="compChildNode" presStyleCnt="0"/>
      <dgm:spPr/>
    </dgm:pt>
    <dgm:pt modelId="{AF7C8505-F91A-47AA-B9DC-69A4AF3864E4}" type="pres">
      <dgm:prSet presAssocID="{43DDFE17-5BD8-429E-8B33-97A54F945E41}" presName="theInnerList" presStyleCnt="0"/>
      <dgm:spPr/>
    </dgm:pt>
    <dgm:pt modelId="{D318D595-65BA-4D39-9F38-A02E874474EF}" type="pres">
      <dgm:prSet presAssocID="{4BCA6CF4-EBD4-425D-8936-6EF9C783335E}" presName="childNode" presStyleLbl="node1" presStyleIdx="0" presStyleCnt="20">
        <dgm:presLayoutVars>
          <dgm:bulletEnabled val="1"/>
        </dgm:presLayoutVars>
      </dgm:prSet>
      <dgm:spPr/>
    </dgm:pt>
    <dgm:pt modelId="{9A4B5DE4-0E08-46EF-86EA-9F618B5F27FF}" type="pres">
      <dgm:prSet presAssocID="{4BCA6CF4-EBD4-425D-8936-6EF9C783335E}" presName="aSpace2" presStyleCnt="0"/>
      <dgm:spPr/>
    </dgm:pt>
    <dgm:pt modelId="{BA0F2D9E-551C-4783-B06C-B8D3A9D77656}" type="pres">
      <dgm:prSet presAssocID="{1E63E912-3127-4A73-A22C-B28109F0E949}" presName="childNode" presStyleLbl="node1" presStyleIdx="1" presStyleCnt="20">
        <dgm:presLayoutVars>
          <dgm:bulletEnabled val="1"/>
        </dgm:presLayoutVars>
      </dgm:prSet>
      <dgm:spPr/>
    </dgm:pt>
    <dgm:pt modelId="{4A47B092-9726-4E03-91ED-9A148B8134A7}" type="pres">
      <dgm:prSet presAssocID="{1E63E912-3127-4A73-A22C-B28109F0E949}" presName="aSpace2" presStyleCnt="0"/>
      <dgm:spPr/>
    </dgm:pt>
    <dgm:pt modelId="{67AC6D0C-13C5-4517-BB85-23C7CBDD835C}" type="pres">
      <dgm:prSet presAssocID="{A85C1981-ECFB-4996-8FA6-B3F024B745B4}" presName="childNode" presStyleLbl="node1" presStyleIdx="2" presStyleCnt="20">
        <dgm:presLayoutVars>
          <dgm:bulletEnabled val="1"/>
        </dgm:presLayoutVars>
      </dgm:prSet>
      <dgm:spPr/>
    </dgm:pt>
    <dgm:pt modelId="{D2D3B49A-4EFA-4195-B9E1-64B4C15B378D}" type="pres">
      <dgm:prSet presAssocID="{A85C1981-ECFB-4996-8FA6-B3F024B745B4}" presName="aSpace2" presStyleCnt="0"/>
      <dgm:spPr/>
    </dgm:pt>
    <dgm:pt modelId="{2BF69AAE-5F5B-4D49-B438-7FD114DDE3BE}" type="pres">
      <dgm:prSet presAssocID="{CBB4F810-657F-4AFC-804E-4F36E9125A82}" presName="childNode" presStyleLbl="node1" presStyleIdx="3" presStyleCnt="20">
        <dgm:presLayoutVars>
          <dgm:bulletEnabled val="1"/>
        </dgm:presLayoutVars>
      </dgm:prSet>
      <dgm:spPr/>
    </dgm:pt>
    <dgm:pt modelId="{3C37FAD8-F06D-489F-9B37-584EC8596087}" type="pres">
      <dgm:prSet presAssocID="{CBB4F810-657F-4AFC-804E-4F36E9125A82}" presName="aSpace2" presStyleCnt="0"/>
      <dgm:spPr/>
    </dgm:pt>
    <dgm:pt modelId="{4824096D-5F64-4E21-9DAA-BD28B3B1E7BE}" type="pres">
      <dgm:prSet presAssocID="{FDB1BDD2-2882-40F7-A7C6-9077FEF1B110}" presName="childNode" presStyleLbl="node1" presStyleIdx="4" presStyleCnt="20">
        <dgm:presLayoutVars>
          <dgm:bulletEnabled val="1"/>
        </dgm:presLayoutVars>
      </dgm:prSet>
      <dgm:spPr/>
    </dgm:pt>
    <dgm:pt modelId="{CD4749D8-4DB5-44A5-A7D7-D0AD48DAC8EA}" type="pres">
      <dgm:prSet presAssocID="{FDB1BDD2-2882-40F7-A7C6-9077FEF1B110}" presName="aSpace2" presStyleCnt="0"/>
      <dgm:spPr/>
    </dgm:pt>
    <dgm:pt modelId="{1A601CBD-CEF9-40F4-B482-8C2DA55A31E0}" type="pres">
      <dgm:prSet presAssocID="{CF768D50-B192-4B40-A37A-56286FA334F0}" presName="childNode" presStyleLbl="node1" presStyleIdx="5" presStyleCnt="20">
        <dgm:presLayoutVars>
          <dgm:bulletEnabled val="1"/>
        </dgm:presLayoutVars>
      </dgm:prSet>
      <dgm:spPr/>
    </dgm:pt>
    <dgm:pt modelId="{6458BD10-BD46-43DC-9324-8CA81E010ECF}" type="pres">
      <dgm:prSet presAssocID="{CF768D50-B192-4B40-A37A-56286FA334F0}" presName="aSpace2" presStyleCnt="0"/>
      <dgm:spPr/>
    </dgm:pt>
    <dgm:pt modelId="{867DA7FA-A076-46A8-9624-539AF01F67E1}" type="pres">
      <dgm:prSet presAssocID="{632FCC8C-0261-42BA-BF50-1E1EB2CEE5DF}" presName="childNode" presStyleLbl="node1" presStyleIdx="6" presStyleCnt="20">
        <dgm:presLayoutVars>
          <dgm:bulletEnabled val="1"/>
        </dgm:presLayoutVars>
      </dgm:prSet>
      <dgm:spPr/>
    </dgm:pt>
    <dgm:pt modelId="{B70F09B0-9A9C-4A7F-9C78-F2239B59E355}" type="pres">
      <dgm:prSet presAssocID="{43DDFE17-5BD8-429E-8B33-97A54F945E41}" presName="aSpace" presStyleCnt="0"/>
      <dgm:spPr/>
    </dgm:pt>
    <dgm:pt modelId="{010E9762-08FB-455A-A912-66CD0A356692}" type="pres">
      <dgm:prSet presAssocID="{EA802A16-0F09-4D10-9BDD-B4D649D3EEB4}" presName="compNode" presStyleCnt="0"/>
      <dgm:spPr/>
    </dgm:pt>
    <dgm:pt modelId="{ED3F1B94-0FF1-43E0-A4B5-DC5716007D3E}" type="pres">
      <dgm:prSet presAssocID="{EA802A16-0F09-4D10-9BDD-B4D649D3EEB4}" presName="aNode" presStyleLbl="bgShp" presStyleIdx="1" presStyleCnt="4"/>
      <dgm:spPr/>
    </dgm:pt>
    <dgm:pt modelId="{7BDD29C3-FE27-45DE-83AD-E7F088F4B76B}" type="pres">
      <dgm:prSet presAssocID="{EA802A16-0F09-4D10-9BDD-B4D649D3EEB4}" presName="textNode" presStyleLbl="bgShp" presStyleIdx="1" presStyleCnt="4"/>
      <dgm:spPr/>
    </dgm:pt>
    <dgm:pt modelId="{6E52A629-6D7D-46FD-951A-293F45146AD8}" type="pres">
      <dgm:prSet presAssocID="{EA802A16-0F09-4D10-9BDD-B4D649D3EEB4}" presName="compChildNode" presStyleCnt="0"/>
      <dgm:spPr/>
    </dgm:pt>
    <dgm:pt modelId="{55F7422B-99C5-44E0-BD09-10A7F0A5FEE7}" type="pres">
      <dgm:prSet presAssocID="{EA802A16-0F09-4D10-9BDD-B4D649D3EEB4}" presName="theInnerList" presStyleCnt="0"/>
      <dgm:spPr/>
    </dgm:pt>
    <dgm:pt modelId="{0A21A1A0-FD68-4A05-9310-7A9F194631BA}" type="pres">
      <dgm:prSet presAssocID="{28D35AF2-7765-49A4-99F3-86F7D8072E10}" presName="childNode" presStyleLbl="node1" presStyleIdx="7" presStyleCnt="20">
        <dgm:presLayoutVars>
          <dgm:bulletEnabled val="1"/>
        </dgm:presLayoutVars>
      </dgm:prSet>
      <dgm:spPr/>
    </dgm:pt>
    <dgm:pt modelId="{544177F8-8EF9-4A46-AA5E-3714EF1E1F77}" type="pres">
      <dgm:prSet presAssocID="{28D35AF2-7765-49A4-99F3-86F7D8072E10}" presName="aSpace2" presStyleCnt="0"/>
      <dgm:spPr/>
    </dgm:pt>
    <dgm:pt modelId="{CAD16F0D-F83A-48D4-938C-26BC9B3E5994}" type="pres">
      <dgm:prSet presAssocID="{7A4BFC5E-FF72-416B-B8F7-F4E297D35403}" presName="childNode" presStyleLbl="node1" presStyleIdx="8" presStyleCnt="20">
        <dgm:presLayoutVars>
          <dgm:bulletEnabled val="1"/>
        </dgm:presLayoutVars>
      </dgm:prSet>
      <dgm:spPr/>
    </dgm:pt>
    <dgm:pt modelId="{0EA080AF-0405-41A2-80E0-5EDD26605FF8}" type="pres">
      <dgm:prSet presAssocID="{7A4BFC5E-FF72-416B-B8F7-F4E297D35403}" presName="aSpace2" presStyleCnt="0"/>
      <dgm:spPr/>
    </dgm:pt>
    <dgm:pt modelId="{25FB5BEF-24F6-414C-B6D6-9929EEE15E26}" type="pres">
      <dgm:prSet presAssocID="{4383C2FF-16A3-4520-B142-5A2C726E30E4}" presName="childNode" presStyleLbl="node1" presStyleIdx="9" presStyleCnt="20">
        <dgm:presLayoutVars>
          <dgm:bulletEnabled val="1"/>
        </dgm:presLayoutVars>
      </dgm:prSet>
      <dgm:spPr/>
    </dgm:pt>
    <dgm:pt modelId="{27270AAA-0133-4381-BD5F-000C02C9E864}" type="pres">
      <dgm:prSet presAssocID="{4383C2FF-16A3-4520-B142-5A2C726E30E4}" presName="aSpace2" presStyleCnt="0"/>
      <dgm:spPr/>
    </dgm:pt>
    <dgm:pt modelId="{12F88030-7F46-4C9F-A893-AA40EAFCFE38}" type="pres">
      <dgm:prSet presAssocID="{90BB6071-6B70-4FA4-AE3A-7171D4EF8EDC}" presName="childNode" presStyleLbl="node1" presStyleIdx="10" presStyleCnt="20">
        <dgm:presLayoutVars>
          <dgm:bulletEnabled val="1"/>
        </dgm:presLayoutVars>
      </dgm:prSet>
      <dgm:spPr/>
    </dgm:pt>
    <dgm:pt modelId="{2E5EA3BD-C4DE-45C5-8792-B95811FA2CE6}" type="pres">
      <dgm:prSet presAssocID="{EA802A16-0F09-4D10-9BDD-B4D649D3EEB4}" presName="aSpace" presStyleCnt="0"/>
      <dgm:spPr/>
    </dgm:pt>
    <dgm:pt modelId="{730D03C1-F030-4AA4-840E-54583A66C864}" type="pres">
      <dgm:prSet presAssocID="{25575781-30FE-4E3A-ADE4-0D36E2EB9290}" presName="compNode" presStyleCnt="0"/>
      <dgm:spPr/>
    </dgm:pt>
    <dgm:pt modelId="{FE45F14A-8B5F-439C-978A-2D057D29EF72}" type="pres">
      <dgm:prSet presAssocID="{25575781-30FE-4E3A-ADE4-0D36E2EB9290}" presName="aNode" presStyleLbl="bgShp" presStyleIdx="2" presStyleCnt="4"/>
      <dgm:spPr/>
    </dgm:pt>
    <dgm:pt modelId="{0219894B-ED32-4745-8AD3-6E02D2D36587}" type="pres">
      <dgm:prSet presAssocID="{25575781-30FE-4E3A-ADE4-0D36E2EB9290}" presName="textNode" presStyleLbl="bgShp" presStyleIdx="2" presStyleCnt="4"/>
      <dgm:spPr/>
    </dgm:pt>
    <dgm:pt modelId="{E67E4023-0C7A-4901-A519-11C091132666}" type="pres">
      <dgm:prSet presAssocID="{25575781-30FE-4E3A-ADE4-0D36E2EB9290}" presName="compChildNode" presStyleCnt="0"/>
      <dgm:spPr/>
    </dgm:pt>
    <dgm:pt modelId="{0B6A9922-8050-44D8-99BE-7A71BD6283F0}" type="pres">
      <dgm:prSet presAssocID="{25575781-30FE-4E3A-ADE4-0D36E2EB9290}" presName="theInnerList" presStyleCnt="0"/>
      <dgm:spPr/>
    </dgm:pt>
    <dgm:pt modelId="{CF22C570-CD52-41D2-BA8C-AAE5FB37CF7D}" type="pres">
      <dgm:prSet presAssocID="{F13F0F0D-716B-4234-9117-165BAB6848CE}" presName="childNode" presStyleLbl="node1" presStyleIdx="11" presStyleCnt="20">
        <dgm:presLayoutVars>
          <dgm:bulletEnabled val="1"/>
        </dgm:presLayoutVars>
      </dgm:prSet>
      <dgm:spPr/>
    </dgm:pt>
    <dgm:pt modelId="{41FD0B6B-0200-49CB-B847-696016699867}" type="pres">
      <dgm:prSet presAssocID="{F13F0F0D-716B-4234-9117-165BAB6848CE}" presName="aSpace2" presStyleCnt="0"/>
      <dgm:spPr/>
    </dgm:pt>
    <dgm:pt modelId="{008F01B6-A2DF-469F-8EAB-1750A3991CBC}" type="pres">
      <dgm:prSet presAssocID="{C503720D-0F5E-4224-B0D7-2E5D2B958E68}" presName="childNode" presStyleLbl="node1" presStyleIdx="12" presStyleCnt="20">
        <dgm:presLayoutVars>
          <dgm:bulletEnabled val="1"/>
        </dgm:presLayoutVars>
      </dgm:prSet>
      <dgm:spPr/>
    </dgm:pt>
    <dgm:pt modelId="{2E1CD1D0-B1C4-4B16-9C18-431E1FAA06CC}" type="pres">
      <dgm:prSet presAssocID="{C503720D-0F5E-4224-B0D7-2E5D2B958E68}" presName="aSpace2" presStyleCnt="0"/>
      <dgm:spPr/>
    </dgm:pt>
    <dgm:pt modelId="{75A814DA-AED6-48CF-93C9-3D5EDC87D1DF}" type="pres">
      <dgm:prSet presAssocID="{72E9A611-EEF4-4F76-984E-66DB82EC92FB}" presName="childNode" presStyleLbl="node1" presStyleIdx="13" presStyleCnt="20">
        <dgm:presLayoutVars>
          <dgm:bulletEnabled val="1"/>
        </dgm:presLayoutVars>
      </dgm:prSet>
      <dgm:spPr/>
    </dgm:pt>
    <dgm:pt modelId="{6CEB1B01-ED87-462A-860D-DE290BC9ED15}" type="pres">
      <dgm:prSet presAssocID="{72E9A611-EEF4-4F76-984E-66DB82EC92FB}" presName="aSpace2" presStyleCnt="0"/>
      <dgm:spPr/>
    </dgm:pt>
    <dgm:pt modelId="{4FD1C3BC-7B6A-4279-9985-F772D8AB61B8}" type="pres">
      <dgm:prSet presAssocID="{2884EE70-86F4-4B53-B508-3DA37E1FCF34}" presName="childNode" presStyleLbl="node1" presStyleIdx="14" presStyleCnt="20">
        <dgm:presLayoutVars>
          <dgm:bulletEnabled val="1"/>
        </dgm:presLayoutVars>
      </dgm:prSet>
      <dgm:spPr/>
    </dgm:pt>
    <dgm:pt modelId="{CB8958C2-2BF6-48D2-83C7-CEE17A07C8E7}" type="pres">
      <dgm:prSet presAssocID="{25575781-30FE-4E3A-ADE4-0D36E2EB9290}" presName="aSpace" presStyleCnt="0"/>
      <dgm:spPr/>
    </dgm:pt>
    <dgm:pt modelId="{290B3835-3C5B-4CB5-B493-375663BD324D}" type="pres">
      <dgm:prSet presAssocID="{7011F7CC-5D45-49D3-9049-0E181EA837C0}" presName="compNode" presStyleCnt="0"/>
      <dgm:spPr/>
    </dgm:pt>
    <dgm:pt modelId="{B85B1CB7-D909-4C54-9CFE-2F52F91519E4}" type="pres">
      <dgm:prSet presAssocID="{7011F7CC-5D45-49D3-9049-0E181EA837C0}" presName="aNode" presStyleLbl="bgShp" presStyleIdx="3" presStyleCnt="4"/>
      <dgm:spPr/>
    </dgm:pt>
    <dgm:pt modelId="{D48F65BB-0070-4BE4-BF61-7398CD853823}" type="pres">
      <dgm:prSet presAssocID="{7011F7CC-5D45-49D3-9049-0E181EA837C0}" presName="textNode" presStyleLbl="bgShp" presStyleIdx="3" presStyleCnt="4"/>
      <dgm:spPr/>
    </dgm:pt>
    <dgm:pt modelId="{99327FF0-BA9D-4522-B2DF-394452DD85C8}" type="pres">
      <dgm:prSet presAssocID="{7011F7CC-5D45-49D3-9049-0E181EA837C0}" presName="compChildNode" presStyleCnt="0"/>
      <dgm:spPr/>
    </dgm:pt>
    <dgm:pt modelId="{FEABBDFD-B62D-4C06-B176-F3F13F8C8DB9}" type="pres">
      <dgm:prSet presAssocID="{7011F7CC-5D45-49D3-9049-0E181EA837C0}" presName="theInnerList" presStyleCnt="0"/>
      <dgm:spPr/>
    </dgm:pt>
    <dgm:pt modelId="{B5ED2686-FA7D-4444-BBB0-30453A0A1413}" type="pres">
      <dgm:prSet presAssocID="{32FE55BB-3D13-4AAD-8193-023754EE952D}" presName="childNode" presStyleLbl="node1" presStyleIdx="15" presStyleCnt="20">
        <dgm:presLayoutVars>
          <dgm:bulletEnabled val="1"/>
        </dgm:presLayoutVars>
      </dgm:prSet>
      <dgm:spPr/>
    </dgm:pt>
    <dgm:pt modelId="{31E08B45-44D5-4418-B271-B6C0FE711667}" type="pres">
      <dgm:prSet presAssocID="{32FE55BB-3D13-4AAD-8193-023754EE952D}" presName="aSpace2" presStyleCnt="0"/>
      <dgm:spPr/>
    </dgm:pt>
    <dgm:pt modelId="{8F3B66E0-6A84-4F54-A242-477EFD832309}" type="pres">
      <dgm:prSet presAssocID="{B39CD1B1-A4F8-4892-A16F-2F0365B46C84}" presName="childNode" presStyleLbl="node1" presStyleIdx="16" presStyleCnt="20">
        <dgm:presLayoutVars>
          <dgm:bulletEnabled val="1"/>
        </dgm:presLayoutVars>
      </dgm:prSet>
      <dgm:spPr/>
    </dgm:pt>
    <dgm:pt modelId="{8FA496A7-FEB1-48FE-8277-CFE4D3C7954B}" type="pres">
      <dgm:prSet presAssocID="{B39CD1B1-A4F8-4892-A16F-2F0365B46C84}" presName="aSpace2" presStyleCnt="0"/>
      <dgm:spPr/>
    </dgm:pt>
    <dgm:pt modelId="{8B49561A-4BA2-4A46-AF7D-2DB13BB3B4A6}" type="pres">
      <dgm:prSet presAssocID="{A30E9924-ED68-4938-835C-55765C7B49D4}" presName="childNode" presStyleLbl="node1" presStyleIdx="17" presStyleCnt="20">
        <dgm:presLayoutVars>
          <dgm:bulletEnabled val="1"/>
        </dgm:presLayoutVars>
      </dgm:prSet>
      <dgm:spPr/>
    </dgm:pt>
    <dgm:pt modelId="{7241AD20-A6A4-4361-9C66-FA587018D94D}" type="pres">
      <dgm:prSet presAssocID="{A30E9924-ED68-4938-835C-55765C7B49D4}" presName="aSpace2" presStyleCnt="0"/>
      <dgm:spPr/>
    </dgm:pt>
    <dgm:pt modelId="{C89B792E-9F5D-48C4-AC3B-AD6FD6F83E54}" type="pres">
      <dgm:prSet presAssocID="{D59A4A62-D39D-4E4F-8102-E6E01D15EEFE}" presName="childNode" presStyleLbl="node1" presStyleIdx="18" presStyleCnt="20">
        <dgm:presLayoutVars>
          <dgm:bulletEnabled val="1"/>
        </dgm:presLayoutVars>
      </dgm:prSet>
      <dgm:spPr/>
    </dgm:pt>
    <dgm:pt modelId="{2D93F579-248B-44B6-80E6-9E65A113BB04}" type="pres">
      <dgm:prSet presAssocID="{D59A4A62-D39D-4E4F-8102-E6E01D15EEFE}" presName="aSpace2" presStyleCnt="0"/>
      <dgm:spPr/>
    </dgm:pt>
    <dgm:pt modelId="{EE60C7F6-CC74-49BA-B12A-258DC5891C89}" type="pres">
      <dgm:prSet presAssocID="{C456D5BE-E6FA-4870-9534-FA9E8251C23B}" presName="childNode" presStyleLbl="node1" presStyleIdx="19" presStyleCnt="20">
        <dgm:presLayoutVars>
          <dgm:bulletEnabled val="1"/>
        </dgm:presLayoutVars>
      </dgm:prSet>
      <dgm:spPr/>
    </dgm:pt>
  </dgm:ptLst>
  <dgm:cxnLst>
    <dgm:cxn modelId="{78105402-F075-4144-A3CD-858EE9540EDF}" type="presOf" srcId="{EA802A16-0F09-4D10-9BDD-B4D649D3EEB4}" destId="{7BDD29C3-FE27-45DE-83AD-E7F088F4B76B}" srcOrd="1" destOrd="0" presId="urn:microsoft.com/office/officeart/2005/8/layout/lProcess2"/>
    <dgm:cxn modelId="{F546EB09-50E9-4C71-9120-5065524D9A9E}" type="presOf" srcId="{1E63E912-3127-4A73-A22C-B28109F0E949}" destId="{BA0F2D9E-551C-4783-B06C-B8D3A9D77656}" srcOrd="0" destOrd="0" presId="urn:microsoft.com/office/officeart/2005/8/layout/lProcess2"/>
    <dgm:cxn modelId="{CA522F10-5A4F-4250-A143-F78E019DD4DC}" type="presOf" srcId="{FDB1BDD2-2882-40F7-A7C6-9077FEF1B110}" destId="{4824096D-5F64-4E21-9DAA-BD28B3B1E7BE}" srcOrd="0" destOrd="0" presId="urn:microsoft.com/office/officeart/2005/8/layout/lProcess2"/>
    <dgm:cxn modelId="{26493715-8CDC-4D92-8574-FC8C57CF1C04}" srcId="{EA802A16-0F09-4D10-9BDD-B4D649D3EEB4}" destId="{28D35AF2-7765-49A4-99F3-86F7D8072E10}" srcOrd="0" destOrd="0" parTransId="{431E1664-F9FC-4797-B4DA-E8C855CBD742}" sibTransId="{43103E07-EF05-4B4B-933A-2A6604B977CA}"/>
    <dgm:cxn modelId="{1303AB1D-FDAC-4DC6-B41F-C367DA662E3D}" type="presOf" srcId="{CF768D50-B192-4B40-A37A-56286FA334F0}" destId="{1A601CBD-CEF9-40F4-B482-8C2DA55A31E0}" srcOrd="0" destOrd="0" presId="urn:microsoft.com/office/officeart/2005/8/layout/lProcess2"/>
    <dgm:cxn modelId="{0A86E829-6956-45A8-87F5-F428A350960C}" srcId="{43DDFE17-5BD8-429E-8B33-97A54F945E41}" destId="{4BCA6CF4-EBD4-425D-8936-6EF9C783335E}" srcOrd="0" destOrd="0" parTransId="{30E51F80-75E1-4558-AE0A-C5C2DD6C6E7E}" sibTransId="{098EFDAD-C0C7-48ED-9981-DF0396B8ECB3}"/>
    <dgm:cxn modelId="{91BA0C2B-93DE-47E8-8A98-61AB9E981572}" type="presOf" srcId="{7011F7CC-5D45-49D3-9049-0E181EA837C0}" destId="{B85B1CB7-D909-4C54-9CFE-2F52F91519E4}" srcOrd="0" destOrd="0" presId="urn:microsoft.com/office/officeart/2005/8/layout/lProcess2"/>
    <dgm:cxn modelId="{E88BAA2C-BA54-4F43-86B6-5A0149E2A28B}" type="presOf" srcId="{43DDFE17-5BD8-429E-8B33-97A54F945E41}" destId="{EE422507-2A66-48DC-93E4-27613E276DA9}" srcOrd="1" destOrd="0" presId="urn:microsoft.com/office/officeart/2005/8/layout/lProcess2"/>
    <dgm:cxn modelId="{C7AD0336-6956-4247-8B0B-501AF00D643F}" srcId="{7011F7CC-5D45-49D3-9049-0E181EA837C0}" destId="{D59A4A62-D39D-4E4F-8102-E6E01D15EEFE}" srcOrd="3" destOrd="0" parTransId="{8A7305F1-8A4E-4C74-B315-BD4A4ECBA776}" sibTransId="{789FBA1F-4FA2-4327-A377-6EA0522448A7}"/>
    <dgm:cxn modelId="{DA55433E-2233-464A-9AEC-4B765C0C5AB6}" type="presOf" srcId="{B39CD1B1-A4F8-4892-A16F-2F0365B46C84}" destId="{8F3B66E0-6A84-4F54-A242-477EFD832309}" srcOrd="0" destOrd="0" presId="urn:microsoft.com/office/officeart/2005/8/layout/lProcess2"/>
    <dgm:cxn modelId="{E875B65D-A155-44B3-8593-95344742FB62}" srcId="{7011F7CC-5D45-49D3-9049-0E181EA837C0}" destId="{B39CD1B1-A4F8-4892-A16F-2F0365B46C84}" srcOrd="1" destOrd="0" parTransId="{E46DB08C-5813-4906-A0C0-A222D44929C0}" sibTransId="{21589041-9403-46EB-AC7A-50046B7EBB68}"/>
    <dgm:cxn modelId="{DF22D641-D70E-415D-9D6D-1F982106D2D4}" type="presOf" srcId="{7011F7CC-5D45-49D3-9049-0E181EA837C0}" destId="{D48F65BB-0070-4BE4-BF61-7398CD853823}" srcOrd="1" destOrd="0" presId="urn:microsoft.com/office/officeart/2005/8/layout/lProcess2"/>
    <dgm:cxn modelId="{CBE7FE61-ACD8-446F-86AC-6465DA63A1A9}" srcId="{43DDFE17-5BD8-429E-8B33-97A54F945E41}" destId="{A85C1981-ECFB-4996-8FA6-B3F024B745B4}" srcOrd="2" destOrd="0" parTransId="{430E65DD-89DC-48C1-BD75-CBACE74AECCB}" sibTransId="{5CD133B3-6981-4FDE-952A-7EADD3F658CB}"/>
    <dgm:cxn modelId="{3121B943-45B0-4125-B26D-720536E21786}" type="presOf" srcId="{43DDFE17-5BD8-429E-8B33-97A54F945E41}" destId="{1AB9D043-C244-4777-9C68-6C1FEF6B55F6}" srcOrd="0" destOrd="0" presId="urn:microsoft.com/office/officeart/2005/8/layout/lProcess2"/>
    <dgm:cxn modelId="{07BF3465-9215-4C7D-9EA6-3FDBF49D6E93}" srcId="{25575781-30FE-4E3A-ADE4-0D36E2EB9290}" destId="{2884EE70-86F4-4B53-B508-3DA37E1FCF34}" srcOrd="3" destOrd="0" parTransId="{4BA9F352-36F9-4DB4-8B4D-F2C34ED4A017}" sibTransId="{BFBF89F3-9582-4CC6-80D1-668EFA279ED3}"/>
    <dgm:cxn modelId="{02936566-E1A1-442F-A4E4-519C25F5D6E2}" srcId="{43DDFE17-5BD8-429E-8B33-97A54F945E41}" destId="{632FCC8C-0261-42BA-BF50-1E1EB2CEE5DF}" srcOrd="6" destOrd="0" parTransId="{1AED196E-FDEA-4977-B5E3-E1E973FEF3ED}" sibTransId="{2166B6EE-DD5F-44AC-BECB-104874BF7DD0}"/>
    <dgm:cxn modelId="{5A5A2A47-C8D0-4B4E-A3FF-BEA64A973D93}" srcId="{EA802A16-0F09-4D10-9BDD-B4D649D3EEB4}" destId="{90BB6071-6B70-4FA4-AE3A-7171D4EF8EDC}" srcOrd="3" destOrd="0" parTransId="{91993678-9320-41F6-9DE9-7369FB48B2F0}" sibTransId="{32FCFDC6-6C2A-47B5-9E3D-94C3E8FB32AE}"/>
    <dgm:cxn modelId="{70C0C249-B38A-49DB-8B47-3A6A7D22B642}" type="presOf" srcId="{A85C1981-ECFB-4996-8FA6-B3F024B745B4}" destId="{67AC6D0C-13C5-4517-BB85-23C7CBDD835C}" srcOrd="0" destOrd="0" presId="urn:microsoft.com/office/officeart/2005/8/layout/lProcess2"/>
    <dgm:cxn modelId="{4F638F6B-3129-46DC-A840-ECA40C693B98}" type="presOf" srcId="{72E9A611-EEF4-4F76-984E-66DB82EC92FB}" destId="{75A814DA-AED6-48CF-93C9-3D5EDC87D1DF}" srcOrd="0" destOrd="0" presId="urn:microsoft.com/office/officeart/2005/8/layout/lProcess2"/>
    <dgm:cxn modelId="{10DB356C-6185-4973-AB2B-95D4DC9FA7F8}" srcId="{43DDFE17-5BD8-429E-8B33-97A54F945E41}" destId="{1E63E912-3127-4A73-A22C-B28109F0E949}" srcOrd="1" destOrd="0" parTransId="{77944BC7-5C17-4BE4-AA83-5DFF3AF9A5D3}" sibTransId="{7805FA07-28E3-4EDB-A223-1F88E11645F8}"/>
    <dgm:cxn modelId="{8D11AB70-F351-4E79-8E76-27A63E779707}" srcId="{25575781-30FE-4E3A-ADE4-0D36E2EB9290}" destId="{C503720D-0F5E-4224-B0D7-2E5D2B958E68}" srcOrd="1" destOrd="0" parTransId="{89E2302A-01EE-43C3-922E-78AB87EB9AA9}" sibTransId="{980EC285-809A-4FB6-9059-C5888D6EC6DF}"/>
    <dgm:cxn modelId="{9316E052-C3D1-41FC-A011-5464EB7CF125}" type="presOf" srcId="{632FCC8C-0261-42BA-BF50-1E1EB2CEE5DF}" destId="{867DA7FA-A076-46A8-9624-539AF01F67E1}" srcOrd="0" destOrd="0" presId="urn:microsoft.com/office/officeart/2005/8/layout/lProcess2"/>
    <dgm:cxn modelId="{1DB3E758-D1F7-4A8F-BAA1-036443CCEF6B}" type="presOf" srcId="{25575781-30FE-4E3A-ADE4-0D36E2EB9290}" destId="{0219894B-ED32-4745-8AD3-6E02D2D36587}" srcOrd="1" destOrd="0" presId="urn:microsoft.com/office/officeart/2005/8/layout/lProcess2"/>
    <dgm:cxn modelId="{B8055E81-977C-4F1A-B5C7-9973EC73214E}" type="presOf" srcId="{25575781-30FE-4E3A-ADE4-0D36E2EB9290}" destId="{FE45F14A-8B5F-439C-978A-2D057D29EF72}" srcOrd="0" destOrd="0" presId="urn:microsoft.com/office/officeart/2005/8/layout/lProcess2"/>
    <dgm:cxn modelId="{D201F68C-09B3-487B-A1C8-BF1ABE8A6C1A}" srcId="{213E5634-4F62-4000-A303-0B1A02F888FF}" destId="{43DDFE17-5BD8-429E-8B33-97A54F945E41}" srcOrd="0" destOrd="0" parTransId="{6FF8D2B0-6C21-49C7-B94A-32E432E4068F}" sibTransId="{A175CFC8-9071-4411-B292-55CB142441DA}"/>
    <dgm:cxn modelId="{B335D18D-A408-4EAD-A4D1-D48747EAFDCF}" srcId="{213E5634-4F62-4000-A303-0B1A02F888FF}" destId="{7011F7CC-5D45-49D3-9049-0E181EA837C0}" srcOrd="3" destOrd="0" parTransId="{4C1C185D-9E0E-449A-8D70-2BB7B1C92104}" sibTransId="{49583FCF-8D98-4E85-AC16-5DC39784CC32}"/>
    <dgm:cxn modelId="{97C56295-5285-41E2-A3DC-512A21A0E78C}" type="presOf" srcId="{4BCA6CF4-EBD4-425D-8936-6EF9C783335E}" destId="{D318D595-65BA-4D39-9F38-A02E874474EF}" srcOrd="0" destOrd="0" presId="urn:microsoft.com/office/officeart/2005/8/layout/lProcess2"/>
    <dgm:cxn modelId="{076A94A0-19F5-4EC8-A7D7-5A20A76D8E44}" type="presOf" srcId="{C456D5BE-E6FA-4870-9534-FA9E8251C23B}" destId="{EE60C7F6-CC74-49BA-B12A-258DC5891C89}" srcOrd="0" destOrd="0" presId="urn:microsoft.com/office/officeart/2005/8/layout/lProcess2"/>
    <dgm:cxn modelId="{CF7F12A7-47D5-4F81-ACD2-C79B736F0775}" srcId="{213E5634-4F62-4000-A303-0B1A02F888FF}" destId="{EA802A16-0F09-4D10-9BDD-B4D649D3EEB4}" srcOrd="1" destOrd="0" parTransId="{4CB28368-F4FA-4F57-B7F3-11F25D4A3CE0}" sibTransId="{72CC0D8D-9B64-480B-90D2-6EBD7408502D}"/>
    <dgm:cxn modelId="{D04F20AB-D479-42A3-9993-B94F55DE96EC}" type="presOf" srcId="{C503720D-0F5E-4224-B0D7-2E5D2B958E68}" destId="{008F01B6-A2DF-469F-8EAB-1750A3991CBC}" srcOrd="0" destOrd="0" presId="urn:microsoft.com/office/officeart/2005/8/layout/lProcess2"/>
    <dgm:cxn modelId="{BC1926AD-9A67-4BB9-80FD-74740F6CA2B6}" type="presOf" srcId="{7A4BFC5E-FF72-416B-B8F7-F4E297D35403}" destId="{CAD16F0D-F83A-48D4-938C-26BC9B3E5994}" srcOrd="0" destOrd="0" presId="urn:microsoft.com/office/officeart/2005/8/layout/lProcess2"/>
    <dgm:cxn modelId="{17A83EB3-8535-49C8-8D28-6383EFDE5069}" srcId="{25575781-30FE-4E3A-ADE4-0D36E2EB9290}" destId="{72E9A611-EEF4-4F76-984E-66DB82EC92FB}" srcOrd="2" destOrd="0" parTransId="{20139E82-114D-49A3-94D7-2E04D730DF4E}" sibTransId="{2BC2621D-8BAA-42FB-881E-C2EA79C0E5E0}"/>
    <dgm:cxn modelId="{2B0029B6-73C8-47ED-8BE8-F884DFE1ABAE}" type="presOf" srcId="{90BB6071-6B70-4FA4-AE3A-7171D4EF8EDC}" destId="{12F88030-7F46-4C9F-A893-AA40EAFCFE38}" srcOrd="0" destOrd="0" presId="urn:microsoft.com/office/officeart/2005/8/layout/lProcess2"/>
    <dgm:cxn modelId="{6D7E47BB-0EB5-427F-932C-41E8EF8CAD0F}" type="presOf" srcId="{32FE55BB-3D13-4AAD-8193-023754EE952D}" destId="{B5ED2686-FA7D-4444-BBB0-30453A0A1413}" srcOrd="0" destOrd="0" presId="urn:microsoft.com/office/officeart/2005/8/layout/lProcess2"/>
    <dgm:cxn modelId="{EC95EDC0-F6BE-4E8C-B0C2-BF751AF28A8A}" srcId="{25575781-30FE-4E3A-ADE4-0D36E2EB9290}" destId="{F13F0F0D-716B-4234-9117-165BAB6848CE}" srcOrd="0" destOrd="0" parTransId="{0CE8D15D-7904-4EA6-AB23-D581CD150B29}" sibTransId="{0256FC06-60F2-45F4-8FB1-49BD2C12BF2A}"/>
    <dgm:cxn modelId="{88E9C6C1-9CC0-4ABE-8BCD-F2D7B85855E9}" srcId="{7011F7CC-5D45-49D3-9049-0E181EA837C0}" destId="{32FE55BB-3D13-4AAD-8193-023754EE952D}" srcOrd="0" destOrd="0" parTransId="{DEBC8BC0-4B63-4A90-9CB5-C8DDCC4327FD}" sibTransId="{2567C1D4-6A65-473D-8667-DFD1C9F74462}"/>
    <dgm:cxn modelId="{E9D5D5C4-8F3F-4FC8-BC5E-8576D2E8722C}" srcId="{43DDFE17-5BD8-429E-8B33-97A54F945E41}" destId="{CBB4F810-657F-4AFC-804E-4F36E9125A82}" srcOrd="3" destOrd="0" parTransId="{97871D24-D52B-4406-BBE9-AF188584F66A}" sibTransId="{46994200-6E28-4F3D-8F7A-C6A3C75EF724}"/>
    <dgm:cxn modelId="{50C745C5-E87B-43E4-9C3E-4B556C63B5DF}" type="presOf" srcId="{28D35AF2-7765-49A4-99F3-86F7D8072E10}" destId="{0A21A1A0-FD68-4A05-9310-7A9F194631BA}" srcOrd="0" destOrd="0" presId="urn:microsoft.com/office/officeart/2005/8/layout/lProcess2"/>
    <dgm:cxn modelId="{166ED9C6-767B-4ECA-B610-F4880282E533}" srcId="{EA802A16-0F09-4D10-9BDD-B4D649D3EEB4}" destId="{7A4BFC5E-FF72-416B-B8F7-F4E297D35403}" srcOrd="1" destOrd="0" parTransId="{98AE2ED5-5920-4422-88D7-35EA025204A8}" sibTransId="{AF79C488-1595-4371-A91E-FD85D9EA2482}"/>
    <dgm:cxn modelId="{AE513EC7-F2D6-4BD3-A870-465E56185480}" type="presOf" srcId="{D59A4A62-D39D-4E4F-8102-E6E01D15EEFE}" destId="{C89B792E-9F5D-48C4-AC3B-AD6FD6F83E54}" srcOrd="0" destOrd="0" presId="urn:microsoft.com/office/officeart/2005/8/layout/lProcess2"/>
    <dgm:cxn modelId="{66CE62CA-71BC-4107-9C7B-580CCA033838}" srcId="{EA802A16-0F09-4D10-9BDD-B4D649D3EEB4}" destId="{4383C2FF-16A3-4520-B142-5A2C726E30E4}" srcOrd="2" destOrd="0" parTransId="{96088D3C-3420-4955-B5E7-B1593F8D3ABA}" sibTransId="{69DC580C-0FC9-4D30-A12B-662D31CAD5F2}"/>
    <dgm:cxn modelId="{33EFDACC-4CF1-4B4D-8129-437D249C6BE5}" srcId="{43DDFE17-5BD8-429E-8B33-97A54F945E41}" destId="{FDB1BDD2-2882-40F7-A7C6-9077FEF1B110}" srcOrd="4" destOrd="0" parTransId="{AFD4DAA5-C9A9-43AD-A137-54D7088C6E5D}" sibTransId="{CF343857-41FB-4503-9FF7-9E29871452AE}"/>
    <dgm:cxn modelId="{4FD959CE-07BB-427E-BAFC-39D12BA3550D}" srcId="{43DDFE17-5BD8-429E-8B33-97A54F945E41}" destId="{CF768D50-B192-4B40-A37A-56286FA334F0}" srcOrd="5" destOrd="0" parTransId="{67F1E420-6E54-4109-991A-235CB360AB35}" sibTransId="{703869A6-037D-46DF-85B7-33FB781FBB37}"/>
    <dgm:cxn modelId="{8BD4A5D7-A656-4503-A670-4D7F03EA4DA2}" srcId="{7011F7CC-5D45-49D3-9049-0E181EA837C0}" destId="{A30E9924-ED68-4938-835C-55765C7B49D4}" srcOrd="2" destOrd="0" parTransId="{5159C1BF-B093-486A-8965-5DF30B6BD34C}" sibTransId="{E9A4AAC0-9802-4BD4-B13F-9942C712104B}"/>
    <dgm:cxn modelId="{73C222E2-EB91-454A-8BDF-AB59BFBD779C}" type="presOf" srcId="{EA802A16-0F09-4D10-9BDD-B4D649D3EEB4}" destId="{ED3F1B94-0FF1-43E0-A4B5-DC5716007D3E}" srcOrd="0" destOrd="0" presId="urn:microsoft.com/office/officeart/2005/8/layout/lProcess2"/>
    <dgm:cxn modelId="{17BDF2E3-8EFF-481B-9845-534393FB265E}" type="presOf" srcId="{A30E9924-ED68-4938-835C-55765C7B49D4}" destId="{8B49561A-4BA2-4A46-AF7D-2DB13BB3B4A6}" srcOrd="0" destOrd="0" presId="urn:microsoft.com/office/officeart/2005/8/layout/lProcess2"/>
    <dgm:cxn modelId="{5D1625E6-6612-4B97-BA78-C677F2E9F629}" type="presOf" srcId="{CBB4F810-657F-4AFC-804E-4F36E9125A82}" destId="{2BF69AAE-5F5B-4D49-B438-7FD114DDE3BE}" srcOrd="0" destOrd="0" presId="urn:microsoft.com/office/officeart/2005/8/layout/lProcess2"/>
    <dgm:cxn modelId="{2EA529EA-201C-461A-86E8-12E88DA05E15}" type="presOf" srcId="{213E5634-4F62-4000-A303-0B1A02F888FF}" destId="{478BA609-F9F0-4DEC-82A2-D20F771E4A9B}" srcOrd="0" destOrd="0" presId="urn:microsoft.com/office/officeart/2005/8/layout/lProcess2"/>
    <dgm:cxn modelId="{FF71E8EE-03AD-4F2E-98FD-FD79EC132AC0}" type="presOf" srcId="{F13F0F0D-716B-4234-9117-165BAB6848CE}" destId="{CF22C570-CD52-41D2-BA8C-AAE5FB37CF7D}" srcOrd="0" destOrd="0" presId="urn:microsoft.com/office/officeart/2005/8/layout/lProcess2"/>
    <dgm:cxn modelId="{DC2F7AEF-142A-4EEA-9A68-05D9E5586086}" srcId="{213E5634-4F62-4000-A303-0B1A02F888FF}" destId="{25575781-30FE-4E3A-ADE4-0D36E2EB9290}" srcOrd="2" destOrd="0" parTransId="{A562E48F-A640-4DB6-A792-BD5B7747C3C2}" sibTransId="{72D0FA05-AECD-49F1-819A-C3E1D07399EB}"/>
    <dgm:cxn modelId="{299539F8-AA7C-415B-BE4D-4FC93B306887}" type="presOf" srcId="{4383C2FF-16A3-4520-B142-5A2C726E30E4}" destId="{25FB5BEF-24F6-414C-B6D6-9929EEE15E26}" srcOrd="0" destOrd="0" presId="urn:microsoft.com/office/officeart/2005/8/layout/lProcess2"/>
    <dgm:cxn modelId="{41EE06FC-042C-4927-A18A-7D0160942689}" srcId="{7011F7CC-5D45-49D3-9049-0E181EA837C0}" destId="{C456D5BE-E6FA-4870-9534-FA9E8251C23B}" srcOrd="4" destOrd="0" parTransId="{28AB92FE-3D4E-43BF-B2C1-5A665D7CF468}" sibTransId="{A6C7DA5A-95D7-4618-836E-5C05438FFE65}"/>
    <dgm:cxn modelId="{36FCF6FF-A01E-4BDC-8386-62FE132BD9C9}" type="presOf" srcId="{2884EE70-86F4-4B53-B508-3DA37E1FCF34}" destId="{4FD1C3BC-7B6A-4279-9985-F772D8AB61B8}" srcOrd="0" destOrd="0" presId="urn:microsoft.com/office/officeart/2005/8/layout/lProcess2"/>
    <dgm:cxn modelId="{D0050EFA-CAC7-43B8-94BD-6B39C1D07176}" type="presParOf" srcId="{478BA609-F9F0-4DEC-82A2-D20F771E4A9B}" destId="{A32A11EF-82E7-4ABA-8AB0-47BF2EAD5C77}" srcOrd="0" destOrd="0" presId="urn:microsoft.com/office/officeart/2005/8/layout/lProcess2"/>
    <dgm:cxn modelId="{DDB20282-BC83-4685-B373-E4E11767E2B9}" type="presParOf" srcId="{A32A11EF-82E7-4ABA-8AB0-47BF2EAD5C77}" destId="{1AB9D043-C244-4777-9C68-6C1FEF6B55F6}" srcOrd="0" destOrd="0" presId="urn:microsoft.com/office/officeart/2005/8/layout/lProcess2"/>
    <dgm:cxn modelId="{26A2328F-0993-4880-B31E-3B5867326C2C}" type="presParOf" srcId="{A32A11EF-82E7-4ABA-8AB0-47BF2EAD5C77}" destId="{EE422507-2A66-48DC-93E4-27613E276DA9}" srcOrd="1" destOrd="0" presId="urn:microsoft.com/office/officeart/2005/8/layout/lProcess2"/>
    <dgm:cxn modelId="{DF455283-7D7E-4D26-B32C-52BFFC8DE72A}" type="presParOf" srcId="{A32A11EF-82E7-4ABA-8AB0-47BF2EAD5C77}" destId="{B19E1244-3437-441A-9520-C4A24ED46CFC}" srcOrd="2" destOrd="0" presId="urn:microsoft.com/office/officeart/2005/8/layout/lProcess2"/>
    <dgm:cxn modelId="{AE5BB93D-F591-4505-8C7D-0624CB5483D3}" type="presParOf" srcId="{B19E1244-3437-441A-9520-C4A24ED46CFC}" destId="{AF7C8505-F91A-47AA-B9DC-69A4AF3864E4}" srcOrd="0" destOrd="0" presId="urn:microsoft.com/office/officeart/2005/8/layout/lProcess2"/>
    <dgm:cxn modelId="{A89AA85B-87C2-4DF0-9ED9-BA3BEFC37E54}" type="presParOf" srcId="{AF7C8505-F91A-47AA-B9DC-69A4AF3864E4}" destId="{D318D595-65BA-4D39-9F38-A02E874474EF}" srcOrd="0" destOrd="0" presId="urn:microsoft.com/office/officeart/2005/8/layout/lProcess2"/>
    <dgm:cxn modelId="{5B317B9B-6774-47D8-9959-FB66AFA4FEF6}" type="presParOf" srcId="{AF7C8505-F91A-47AA-B9DC-69A4AF3864E4}" destId="{9A4B5DE4-0E08-46EF-86EA-9F618B5F27FF}" srcOrd="1" destOrd="0" presId="urn:microsoft.com/office/officeart/2005/8/layout/lProcess2"/>
    <dgm:cxn modelId="{270B627E-FB80-48DF-AD58-D9F0AF58144F}" type="presParOf" srcId="{AF7C8505-F91A-47AA-B9DC-69A4AF3864E4}" destId="{BA0F2D9E-551C-4783-B06C-B8D3A9D77656}" srcOrd="2" destOrd="0" presId="urn:microsoft.com/office/officeart/2005/8/layout/lProcess2"/>
    <dgm:cxn modelId="{E93D6144-AB74-4F30-A3CD-1C01A10198BA}" type="presParOf" srcId="{AF7C8505-F91A-47AA-B9DC-69A4AF3864E4}" destId="{4A47B092-9726-4E03-91ED-9A148B8134A7}" srcOrd="3" destOrd="0" presId="urn:microsoft.com/office/officeart/2005/8/layout/lProcess2"/>
    <dgm:cxn modelId="{8CD3EDF4-80AB-4788-AB58-4BA70826BD8F}" type="presParOf" srcId="{AF7C8505-F91A-47AA-B9DC-69A4AF3864E4}" destId="{67AC6D0C-13C5-4517-BB85-23C7CBDD835C}" srcOrd="4" destOrd="0" presId="urn:microsoft.com/office/officeart/2005/8/layout/lProcess2"/>
    <dgm:cxn modelId="{CD89B935-13EC-4E40-B494-3E1B602EC12D}" type="presParOf" srcId="{AF7C8505-F91A-47AA-B9DC-69A4AF3864E4}" destId="{D2D3B49A-4EFA-4195-B9E1-64B4C15B378D}" srcOrd="5" destOrd="0" presId="urn:microsoft.com/office/officeart/2005/8/layout/lProcess2"/>
    <dgm:cxn modelId="{0BEE07CB-507F-45AB-BC9E-E78EAA135BE1}" type="presParOf" srcId="{AF7C8505-F91A-47AA-B9DC-69A4AF3864E4}" destId="{2BF69AAE-5F5B-4D49-B438-7FD114DDE3BE}" srcOrd="6" destOrd="0" presId="urn:microsoft.com/office/officeart/2005/8/layout/lProcess2"/>
    <dgm:cxn modelId="{2D29B140-F2C6-42FC-A718-938709C722F6}" type="presParOf" srcId="{AF7C8505-F91A-47AA-B9DC-69A4AF3864E4}" destId="{3C37FAD8-F06D-489F-9B37-584EC8596087}" srcOrd="7" destOrd="0" presId="urn:microsoft.com/office/officeart/2005/8/layout/lProcess2"/>
    <dgm:cxn modelId="{66B4B779-BA17-4896-BD26-7F740FA0BA7F}" type="presParOf" srcId="{AF7C8505-F91A-47AA-B9DC-69A4AF3864E4}" destId="{4824096D-5F64-4E21-9DAA-BD28B3B1E7BE}" srcOrd="8" destOrd="0" presId="urn:microsoft.com/office/officeart/2005/8/layout/lProcess2"/>
    <dgm:cxn modelId="{FB7E3CDD-7903-4D78-B9B3-6669EE884290}" type="presParOf" srcId="{AF7C8505-F91A-47AA-B9DC-69A4AF3864E4}" destId="{CD4749D8-4DB5-44A5-A7D7-D0AD48DAC8EA}" srcOrd="9" destOrd="0" presId="urn:microsoft.com/office/officeart/2005/8/layout/lProcess2"/>
    <dgm:cxn modelId="{C098C5B7-D39A-4A50-B340-39EE8B0E8207}" type="presParOf" srcId="{AF7C8505-F91A-47AA-B9DC-69A4AF3864E4}" destId="{1A601CBD-CEF9-40F4-B482-8C2DA55A31E0}" srcOrd="10" destOrd="0" presId="urn:microsoft.com/office/officeart/2005/8/layout/lProcess2"/>
    <dgm:cxn modelId="{260F29E7-CA5D-40A5-B299-C2F6F12909CC}" type="presParOf" srcId="{AF7C8505-F91A-47AA-B9DC-69A4AF3864E4}" destId="{6458BD10-BD46-43DC-9324-8CA81E010ECF}" srcOrd="11" destOrd="0" presId="urn:microsoft.com/office/officeart/2005/8/layout/lProcess2"/>
    <dgm:cxn modelId="{3052AC8F-7CE0-4050-93A9-FDF99298BB85}" type="presParOf" srcId="{AF7C8505-F91A-47AA-B9DC-69A4AF3864E4}" destId="{867DA7FA-A076-46A8-9624-539AF01F67E1}" srcOrd="12" destOrd="0" presId="urn:microsoft.com/office/officeart/2005/8/layout/lProcess2"/>
    <dgm:cxn modelId="{4F0E0856-D83A-4017-9ADD-1B58EF82CEE6}" type="presParOf" srcId="{478BA609-F9F0-4DEC-82A2-D20F771E4A9B}" destId="{B70F09B0-9A9C-4A7F-9C78-F2239B59E355}" srcOrd="1" destOrd="0" presId="urn:microsoft.com/office/officeart/2005/8/layout/lProcess2"/>
    <dgm:cxn modelId="{EF90D6EB-397C-4D3F-9FA9-1B3C6AF3AD3B}" type="presParOf" srcId="{478BA609-F9F0-4DEC-82A2-D20F771E4A9B}" destId="{010E9762-08FB-455A-A912-66CD0A356692}" srcOrd="2" destOrd="0" presId="urn:microsoft.com/office/officeart/2005/8/layout/lProcess2"/>
    <dgm:cxn modelId="{54704986-B337-49E9-8808-77B504102E66}" type="presParOf" srcId="{010E9762-08FB-455A-A912-66CD0A356692}" destId="{ED3F1B94-0FF1-43E0-A4B5-DC5716007D3E}" srcOrd="0" destOrd="0" presId="urn:microsoft.com/office/officeart/2005/8/layout/lProcess2"/>
    <dgm:cxn modelId="{D496E0A7-064E-42BA-A21A-E95A4B566D7C}" type="presParOf" srcId="{010E9762-08FB-455A-A912-66CD0A356692}" destId="{7BDD29C3-FE27-45DE-83AD-E7F088F4B76B}" srcOrd="1" destOrd="0" presId="urn:microsoft.com/office/officeart/2005/8/layout/lProcess2"/>
    <dgm:cxn modelId="{9ACADEA0-11E1-4482-B337-6D79DADFE5A5}" type="presParOf" srcId="{010E9762-08FB-455A-A912-66CD0A356692}" destId="{6E52A629-6D7D-46FD-951A-293F45146AD8}" srcOrd="2" destOrd="0" presId="urn:microsoft.com/office/officeart/2005/8/layout/lProcess2"/>
    <dgm:cxn modelId="{DA0F4318-2F6B-4706-A5EB-90C93B4219E3}" type="presParOf" srcId="{6E52A629-6D7D-46FD-951A-293F45146AD8}" destId="{55F7422B-99C5-44E0-BD09-10A7F0A5FEE7}" srcOrd="0" destOrd="0" presId="urn:microsoft.com/office/officeart/2005/8/layout/lProcess2"/>
    <dgm:cxn modelId="{38A0B86A-7DC8-4702-B5D2-469B73AE1222}" type="presParOf" srcId="{55F7422B-99C5-44E0-BD09-10A7F0A5FEE7}" destId="{0A21A1A0-FD68-4A05-9310-7A9F194631BA}" srcOrd="0" destOrd="0" presId="urn:microsoft.com/office/officeart/2005/8/layout/lProcess2"/>
    <dgm:cxn modelId="{8C1E4429-8587-4D61-81AF-2B54C82FD8D3}" type="presParOf" srcId="{55F7422B-99C5-44E0-BD09-10A7F0A5FEE7}" destId="{544177F8-8EF9-4A46-AA5E-3714EF1E1F77}" srcOrd="1" destOrd="0" presId="urn:microsoft.com/office/officeart/2005/8/layout/lProcess2"/>
    <dgm:cxn modelId="{642920A3-2A4E-4797-8248-55EB49183A3B}" type="presParOf" srcId="{55F7422B-99C5-44E0-BD09-10A7F0A5FEE7}" destId="{CAD16F0D-F83A-48D4-938C-26BC9B3E5994}" srcOrd="2" destOrd="0" presId="urn:microsoft.com/office/officeart/2005/8/layout/lProcess2"/>
    <dgm:cxn modelId="{F11873DA-182B-4D47-A8C3-25C690632B71}" type="presParOf" srcId="{55F7422B-99C5-44E0-BD09-10A7F0A5FEE7}" destId="{0EA080AF-0405-41A2-80E0-5EDD26605FF8}" srcOrd="3" destOrd="0" presId="urn:microsoft.com/office/officeart/2005/8/layout/lProcess2"/>
    <dgm:cxn modelId="{AC467DF0-EC15-419E-972C-D42B6A91BC6A}" type="presParOf" srcId="{55F7422B-99C5-44E0-BD09-10A7F0A5FEE7}" destId="{25FB5BEF-24F6-414C-B6D6-9929EEE15E26}" srcOrd="4" destOrd="0" presId="urn:microsoft.com/office/officeart/2005/8/layout/lProcess2"/>
    <dgm:cxn modelId="{634B703B-EC37-4D0A-88A6-C1993CA3CB83}" type="presParOf" srcId="{55F7422B-99C5-44E0-BD09-10A7F0A5FEE7}" destId="{27270AAA-0133-4381-BD5F-000C02C9E864}" srcOrd="5" destOrd="0" presId="urn:microsoft.com/office/officeart/2005/8/layout/lProcess2"/>
    <dgm:cxn modelId="{8869EAC6-E04D-42B7-B86C-BE253BAD4D8F}" type="presParOf" srcId="{55F7422B-99C5-44E0-BD09-10A7F0A5FEE7}" destId="{12F88030-7F46-4C9F-A893-AA40EAFCFE38}" srcOrd="6" destOrd="0" presId="urn:microsoft.com/office/officeart/2005/8/layout/lProcess2"/>
    <dgm:cxn modelId="{C54B1968-92DC-4393-AA23-984CFA0082B2}" type="presParOf" srcId="{478BA609-F9F0-4DEC-82A2-D20F771E4A9B}" destId="{2E5EA3BD-C4DE-45C5-8792-B95811FA2CE6}" srcOrd="3" destOrd="0" presId="urn:microsoft.com/office/officeart/2005/8/layout/lProcess2"/>
    <dgm:cxn modelId="{7D134DCF-49A7-4E4E-AD2B-00A765A84732}" type="presParOf" srcId="{478BA609-F9F0-4DEC-82A2-D20F771E4A9B}" destId="{730D03C1-F030-4AA4-840E-54583A66C864}" srcOrd="4" destOrd="0" presId="urn:microsoft.com/office/officeart/2005/8/layout/lProcess2"/>
    <dgm:cxn modelId="{078B63E9-6232-4B40-8450-44B71CF5CE9E}" type="presParOf" srcId="{730D03C1-F030-4AA4-840E-54583A66C864}" destId="{FE45F14A-8B5F-439C-978A-2D057D29EF72}" srcOrd="0" destOrd="0" presId="urn:microsoft.com/office/officeart/2005/8/layout/lProcess2"/>
    <dgm:cxn modelId="{DEF3C5C8-8909-436B-8786-E9EA36762F2D}" type="presParOf" srcId="{730D03C1-F030-4AA4-840E-54583A66C864}" destId="{0219894B-ED32-4745-8AD3-6E02D2D36587}" srcOrd="1" destOrd="0" presId="urn:microsoft.com/office/officeart/2005/8/layout/lProcess2"/>
    <dgm:cxn modelId="{833AD032-2FB3-4AB1-AE26-276CF4F12120}" type="presParOf" srcId="{730D03C1-F030-4AA4-840E-54583A66C864}" destId="{E67E4023-0C7A-4901-A519-11C091132666}" srcOrd="2" destOrd="0" presId="urn:microsoft.com/office/officeart/2005/8/layout/lProcess2"/>
    <dgm:cxn modelId="{221AFE61-1F6C-4155-803A-94F22432CC9E}" type="presParOf" srcId="{E67E4023-0C7A-4901-A519-11C091132666}" destId="{0B6A9922-8050-44D8-99BE-7A71BD6283F0}" srcOrd="0" destOrd="0" presId="urn:microsoft.com/office/officeart/2005/8/layout/lProcess2"/>
    <dgm:cxn modelId="{5F706EF5-1AA8-4886-B9C7-11BBFF6590FD}" type="presParOf" srcId="{0B6A9922-8050-44D8-99BE-7A71BD6283F0}" destId="{CF22C570-CD52-41D2-BA8C-AAE5FB37CF7D}" srcOrd="0" destOrd="0" presId="urn:microsoft.com/office/officeart/2005/8/layout/lProcess2"/>
    <dgm:cxn modelId="{1A8855EC-0ACF-4FE5-9DCE-F21E8DBABC25}" type="presParOf" srcId="{0B6A9922-8050-44D8-99BE-7A71BD6283F0}" destId="{41FD0B6B-0200-49CB-B847-696016699867}" srcOrd="1" destOrd="0" presId="urn:microsoft.com/office/officeart/2005/8/layout/lProcess2"/>
    <dgm:cxn modelId="{6D2B0321-7D27-4856-8EBC-EAA31750CE88}" type="presParOf" srcId="{0B6A9922-8050-44D8-99BE-7A71BD6283F0}" destId="{008F01B6-A2DF-469F-8EAB-1750A3991CBC}" srcOrd="2" destOrd="0" presId="urn:microsoft.com/office/officeart/2005/8/layout/lProcess2"/>
    <dgm:cxn modelId="{4B57115D-C817-4EC5-8282-CFE8EF095690}" type="presParOf" srcId="{0B6A9922-8050-44D8-99BE-7A71BD6283F0}" destId="{2E1CD1D0-B1C4-4B16-9C18-431E1FAA06CC}" srcOrd="3" destOrd="0" presId="urn:microsoft.com/office/officeart/2005/8/layout/lProcess2"/>
    <dgm:cxn modelId="{8D113521-76B7-4C87-A8F0-FFD564B9D351}" type="presParOf" srcId="{0B6A9922-8050-44D8-99BE-7A71BD6283F0}" destId="{75A814DA-AED6-48CF-93C9-3D5EDC87D1DF}" srcOrd="4" destOrd="0" presId="urn:microsoft.com/office/officeart/2005/8/layout/lProcess2"/>
    <dgm:cxn modelId="{04AA5C2D-8D15-46E3-AB62-245A330C2EAF}" type="presParOf" srcId="{0B6A9922-8050-44D8-99BE-7A71BD6283F0}" destId="{6CEB1B01-ED87-462A-860D-DE290BC9ED15}" srcOrd="5" destOrd="0" presId="urn:microsoft.com/office/officeart/2005/8/layout/lProcess2"/>
    <dgm:cxn modelId="{94E96948-A83C-46FA-AF33-A08C14ACE087}" type="presParOf" srcId="{0B6A9922-8050-44D8-99BE-7A71BD6283F0}" destId="{4FD1C3BC-7B6A-4279-9985-F772D8AB61B8}" srcOrd="6" destOrd="0" presId="urn:microsoft.com/office/officeart/2005/8/layout/lProcess2"/>
    <dgm:cxn modelId="{66B0B968-22DF-4544-8756-9B8AB4B6F7DF}" type="presParOf" srcId="{478BA609-F9F0-4DEC-82A2-D20F771E4A9B}" destId="{CB8958C2-2BF6-48D2-83C7-CEE17A07C8E7}" srcOrd="5" destOrd="0" presId="urn:microsoft.com/office/officeart/2005/8/layout/lProcess2"/>
    <dgm:cxn modelId="{E7475B49-9F61-476F-B369-AA5E5CA81203}" type="presParOf" srcId="{478BA609-F9F0-4DEC-82A2-D20F771E4A9B}" destId="{290B3835-3C5B-4CB5-B493-375663BD324D}" srcOrd="6" destOrd="0" presId="urn:microsoft.com/office/officeart/2005/8/layout/lProcess2"/>
    <dgm:cxn modelId="{BD9F5E4D-4B82-4F34-891C-76232D5C6173}" type="presParOf" srcId="{290B3835-3C5B-4CB5-B493-375663BD324D}" destId="{B85B1CB7-D909-4C54-9CFE-2F52F91519E4}" srcOrd="0" destOrd="0" presId="urn:microsoft.com/office/officeart/2005/8/layout/lProcess2"/>
    <dgm:cxn modelId="{42C3ADD6-389F-44C4-B62F-EB61D2F55F37}" type="presParOf" srcId="{290B3835-3C5B-4CB5-B493-375663BD324D}" destId="{D48F65BB-0070-4BE4-BF61-7398CD853823}" srcOrd="1" destOrd="0" presId="urn:microsoft.com/office/officeart/2005/8/layout/lProcess2"/>
    <dgm:cxn modelId="{D79AC8F2-4729-4C23-ADDD-142C64228238}" type="presParOf" srcId="{290B3835-3C5B-4CB5-B493-375663BD324D}" destId="{99327FF0-BA9D-4522-B2DF-394452DD85C8}" srcOrd="2" destOrd="0" presId="urn:microsoft.com/office/officeart/2005/8/layout/lProcess2"/>
    <dgm:cxn modelId="{A82F6E99-EC95-41BE-8477-4E52190E3F8E}" type="presParOf" srcId="{99327FF0-BA9D-4522-B2DF-394452DD85C8}" destId="{FEABBDFD-B62D-4C06-B176-F3F13F8C8DB9}" srcOrd="0" destOrd="0" presId="urn:microsoft.com/office/officeart/2005/8/layout/lProcess2"/>
    <dgm:cxn modelId="{C3B64620-E440-405C-97EE-7D19FF6B96F6}" type="presParOf" srcId="{FEABBDFD-B62D-4C06-B176-F3F13F8C8DB9}" destId="{B5ED2686-FA7D-4444-BBB0-30453A0A1413}" srcOrd="0" destOrd="0" presId="urn:microsoft.com/office/officeart/2005/8/layout/lProcess2"/>
    <dgm:cxn modelId="{EE89198F-06CA-423C-9867-2D29A962ADEE}" type="presParOf" srcId="{FEABBDFD-B62D-4C06-B176-F3F13F8C8DB9}" destId="{31E08B45-44D5-4418-B271-B6C0FE711667}" srcOrd="1" destOrd="0" presId="urn:microsoft.com/office/officeart/2005/8/layout/lProcess2"/>
    <dgm:cxn modelId="{81FF8B3C-21FD-4FA7-BFF1-C533B83CDE14}" type="presParOf" srcId="{FEABBDFD-B62D-4C06-B176-F3F13F8C8DB9}" destId="{8F3B66E0-6A84-4F54-A242-477EFD832309}" srcOrd="2" destOrd="0" presId="urn:microsoft.com/office/officeart/2005/8/layout/lProcess2"/>
    <dgm:cxn modelId="{EFB5CE5A-4E06-4FBD-90FC-CC53BBAEE552}" type="presParOf" srcId="{FEABBDFD-B62D-4C06-B176-F3F13F8C8DB9}" destId="{8FA496A7-FEB1-48FE-8277-CFE4D3C7954B}" srcOrd="3" destOrd="0" presId="urn:microsoft.com/office/officeart/2005/8/layout/lProcess2"/>
    <dgm:cxn modelId="{37B6FD03-0217-4D3E-8505-01E11EB44435}" type="presParOf" srcId="{FEABBDFD-B62D-4C06-B176-F3F13F8C8DB9}" destId="{8B49561A-4BA2-4A46-AF7D-2DB13BB3B4A6}" srcOrd="4" destOrd="0" presId="urn:microsoft.com/office/officeart/2005/8/layout/lProcess2"/>
    <dgm:cxn modelId="{701B86DC-9692-4A9C-B629-CB493D70AA2F}" type="presParOf" srcId="{FEABBDFD-B62D-4C06-B176-F3F13F8C8DB9}" destId="{7241AD20-A6A4-4361-9C66-FA587018D94D}" srcOrd="5" destOrd="0" presId="urn:microsoft.com/office/officeart/2005/8/layout/lProcess2"/>
    <dgm:cxn modelId="{815A8260-0CE8-4EBB-BDB1-760C8884828E}" type="presParOf" srcId="{FEABBDFD-B62D-4C06-B176-F3F13F8C8DB9}" destId="{C89B792E-9F5D-48C4-AC3B-AD6FD6F83E54}" srcOrd="6" destOrd="0" presId="urn:microsoft.com/office/officeart/2005/8/layout/lProcess2"/>
    <dgm:cxn modelId="{9092FB48-C868-4B74-9B9C-A71A31387A68}" type="presParOf" srcId="{FEABBDFD-B62D-4C06-B176-F3F13F8C8DB9}" destId="{2D93F579-248B-44B6-80E6-9E65A113BB04}" srcOrd="7" destOrd="0" presId="urn:microsoft.com/office/officeart/2005/8/layout/lProcess2"/>
    <dgm:cxn modelId="{02D4E3FC-7254-42FE-A30B-8222FEBEEDF6}" type="presParOf" srcId="{FEABBDFD-B62D-4C06-B176-F3F13F8C8DB9}" destId="{EE60C7F6-CC74-49BA-B12A-258DC5891C8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86243-E4F3-4BEC-BD16-5284E27A753E}" type="doc">
      <dgm:prSet loTypeId="urn:microsoft.com/office/officeart/2005/8/layout/hList1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DDC9BA6-657F-49F5-9B88-4F6018ACA19D}">
      <dgm:prSet custT="1"/>
      <dgm:spPr/>
      <dgm:t>
        <a:bodyPr/>
        <a:lstStyle/>
        <a:p>
          <a:r>
            <a:rPr lang="de-DE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Descriptive Statistics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2597B45-12AC-4344-98EB-7FE70D03784E}" type="parTrans" cxnId="{96A973D6-A3CB-4ECD-A191-DD6D554AE1D9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91D4640-603E-4BDC-AE15-DFE64E199F5A}" type="sibTrans" cxnId="{96A973D6-A3CB-4ECD-A191-DD6D554AE1D9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2160BC0-54B6-4C1D-874E-E30488D33D31}">
      <dgm:prSet custT="1"/>
      <dgm:spPr/>
      <dgm:t>
        <a:bodyPr/>
        <a:lstStyle/>
        <a:p>
          <a:r>
            <a:rPr lang="de-DE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D</a:t>
          </a:r>
          <a:r>
            <a:rPr lang="de-DE" sz="2000" b="0" i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ispersion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195C825-5702-43B8-A640-677851EC9F4F}" type="parTrans" cxnId="{01FE952F-98DC-4E28-9A25-CDD299FBDEB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FC27BB-143F-4146-9AB4-147EB82CCCEE}" type="sibTrans" cxnId="{01FE952F-98DC-4E28-9A25-CDD299FBDEB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62405FD-813D-48D8-BA92-4990870CFB42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Graph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95A0399-FB83-4869-BA0C-4704B438367F}" type="parTrans" cxnId="{F7E62883-9B68-4409-B213-715ADB6EE6A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7C4432C-68A4-465E-838C-9C93EC018029}" type="sibTrans" cxnId="{F7E62883-9B68-4409-B213-715ADB6EE6A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F130BC0-85D3-4F31-8BDD-1B5B1028FAC7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Hypothesis Testing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EB61BAB-5BEF-4DEC-B3D8-8CD720D33D21}" type="parTrans" cxnId="{0ADC2F11-DE11-41CC-AE33-F8B032E72297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FF049C9-8265-4FBA-993D-8C195DD57A7A}" type="sibTrans" cxnId="{0ADC2F11-DE11-41CC-AE33-F8B032E72297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875059C-1E5B-40CB-9434-3B990F62D3E0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t test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0B2FDA4-C362-4D24-930F-A4C7484F6BC8}" type="parTrans" cxnId="{1CE4B9C5-C018-454B-B9D5-0EF2842EAD8A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22748B3-CD54-4FA1-BCD9-E08B41A112DA}" type="sibTrans" cxnId="{1CE4B9C5-C018-454B-B9D5-0EF2842EAD8A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48AFEED-BB7E-4049-9971-BAABF059BF0E}">
      <dgm:prSet custT="1"/>
      <dgm:spPr/>
      <dgm:t>
        <a:bodyPr/>
        <a:lstStyle/>
        <a:p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Chi-square test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98A254D-A870-44C1-AC8E-214F49A04676}" type="parTrans" cxnId="{3399B779-C516-43A4-880F-748922E3A1EB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FF2F49E-07A9-416A-A54A-74BAF2EE0A92}" type="sibTrans" cxnId="{3399B779-C516-43A4-880F-748922E3A1EB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D639CE7-BBB6-417A-8824-E8D262EBF5D1}">
      <dgm:prSet custT="1"/>
      <dgm:spPr/>
      <dgm:t>
        <a:bodyPr/>
        <a:lstStyle/>
        <a:p>
          <a:r>
            <a:rPr lang="en-US" sz="20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Fisher’s </a:t>
          </a:r>
          <a:r>
            <a: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exact test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5BAC73F-E16C-4ED2-8BD0-D87A13F66745}" type="parTrans" cxnId="{0C765656-4DD8-4380-BBA4-1C4D9FF898DE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04734DF-752A-4483-A618-3CE1D692D76E}" type="sibTrans" cxnId="{0C765656-4DD8-4380-BBA4-1C4D9FF898DE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37AB00D-80D1-4F2E-BA65-B1B072BC5477}">
      <dgm:prSet custT="1"/>
      <dgm:spPr/>
      <dgm:t>
        <a:bodyPr/>
        <a:lstStyle/>
        <a:p>
          <a:r>
            <a:rPr lang="de-DE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</a:t>
          </a:r>
          <a:r>
            <a:rPr lang="de-DE" sz="2000" b="0" i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Central Tendency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F0DC7DB-BCF8-4600-AFFB-98A1E7E8B7C4}" type="parTrans" cxnId="{24D00882-07CE-4230-AB6C-54C3E25EA1DE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3B9D2CB-B8C3-4236-9AC2-08A74F10BC22}" type="sibTrans" cxnId="{24D00882-07CE-4230-AB6C-54C3E25EA1DE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F887D43-862E-4818-AEC6-40B75FCAB0E0}">
      <dgm:prSet custT="1"/>
      <dgm:spPr/>
      <dgm:t>
        <a:bodyPr/>
        <a:lstStyle/>
        <a:p>
          <a:r>
            <a:rPr lang="de-DE" sz="2000" b="0" i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Relative Position</a:t>
          </a:r>
          <a:endParaRPr lang="zh-TW" sz="20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FF3B7A7-66E3-41B9-A689-3DA1D38673F8}" type="parTrans" cxnId="{30F2F1F0-B36C-4417-A81A-CF4DB64B37A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0DD19D66-F400-4672-A828-EF119B4A80FB}" type="sibTrans" cxnId="{30F2F1F0-B36C-4417-A81A-CF4DB64B37A1}">
      <dgm:prSet/>
      <dgm:spPr/>
      <dgm:t>
        <a:bodyPr/>
        <a:lstStyle/>
        <a:p>
          <a:endParaRPr lang="zh-TW" altLang="en-US" sz="20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E08CF35-4CC9-4E00-B7B5-C551283DA1C4}" type="pres">
      <dgm:prSet presAssocID="{F9A86243-E4F3-4BEC-BD16-5284E27A753E}" presName="Name0" presStyleCnt="0">
        <dgm:presLayoutVars>
          <dgm:dir/>
          <dgm:animLvl val="lvl"/>
          <dgm:resizeHandles val="exact"/>
        </dgm:presLayoutVars>
      </dgm:prSet>
      <dgm:spPr/>
    </dgm:pt>
    <dgm:pt modelId="{110FC6D2-A1E0-4773-8E65-238A7D9BF84C}" type="pres">
      <dgm:prSet presAssocID="{8DDC9BA6-657F-49F5-9B88-4F6018ACA19D}" presName="composite" presStyleCnt="0"/>
      <dgm:spPr/>
    </dgm:pt>
    <dgm:pt modelId="{C60A875C-ED27-4352-A55F-D0621E2D93DE}" type="pres">
      <dgm:prSet presAssocID="{8DDC9BA6-657F-49F5-9B88-4F6018ACA19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CB6D411-CBDB-4DC2-B87C-86541F2C33CA}" type="pres">
      <dgm:prSet presAssocID="{8DDC9BA6-657F-49F5-9B88-4F6018ACA19D}" presName="desTx" presStyleLbl="alignAccFollowNode1" presStyleIdx="0" presStyleCnt="2">
        <dgm:presLayoutVars>
          <dgm:bulletEnabled val="1"/>
        </dgm:presLayoutVars>
      </dgm:prSet>
      <dgm:spPr/>
    </dgm:pt>
    <dgm:pt modelId="{EADEE125-5533-48D4-88D4-957BF1B83C66}" type="pres">
      <dgm:prSet presAssocID="{791D4640-603E-4BDC-AE15-DFE64E199F5A}" presName="space" presStyleCnt="0"/>
      <dgm:spPr/>
    </dgm:pt>
    <dgm:pt modelId="{95489476-1A8E-4E91-86FA-847E88EA066D}" type="pres">
      <dgm:prSet presAssocID="{9F130BC0-85D3-4F31-8BDD-1B5B1028FAC7}" presName="composite" presStyleCnt="0"/>
      <dgm:spPr/>
    </dgm:pt>
    <dgm:pt modelId="{3E9C538C-6253-46C2-8F0E-A22FDFFC1F98}" type="pres">
      <dgm:prSet presAssocID="{9F130BC0-85D3-4F31-8BDD-1B5B1028FAC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CE440B3-0943-46F6-B7E8-9D15498E068C}" type="pres">
      <dgm:prSet presAssocID="{9F130BC0-85D3-4F31-8BDD-1B5B1028FAC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A60A07-C553-40E4-BFBD-8FFDED3CD633}" type="presOf" srcId="{E2160BC0-54B6-4C1D-874E-E30488D33D31}" destId="{1CB6D411-CBDB-4DC2-B87C-86541F2C33CA}" srcOrd="0" destOrd="1" presId="urn:microsoft.com/office/officeart/2005/8/layout/hList1"/>
    <dgm:cxn modelId="{0ADC2F11-DE11-41CC-AE33-F8B032E72297}" srcId="{F9A86243-E4F3-4BEC-BD16-5284E27A753E}" destId="{9F130BC0-85D3-4F31-8BDD-1B5B1028FAC7}" srcOrd="1" destOrd="0" parTransId="{AEB61BAB-5BEF-4DEC-B3D8-8CD720D33D21}" sibTransId="{EFF049C9-8265-4FBA-993D-8C195DD57A7A}"/>
    <dgm:cxn modelId="{3153E424-337D-428F-9855-01A4C02343DA}" type="presOf" srcId="{448AFEED-BB7E-4049-9971-BAABF059BF0E}" destId="{9CE440B3-0943-46F6-B7E8-9D15498E068C}" srcOrd="0" destOrd="1" presId="urn:microsoft.com/office/officeart/2005/8/layout/hList1"/>
    <dgm:cxn modelId="{01FE952F-98DC-4E28-9A25-CDD299FBDEB1}" srcId="{8DDC9BA6-657F-49F5-9B88-4F6018ACA19D}" destId="{E2160BC0-54B6-4C1D-874E-E30488D33D31}" srcOrd="1" destOrd="0" parTransId="{2195C825-5702-43B8-A640-677851EC9F4F}" sibTransId="{54FC27BB-143F-4146-9AB4-147EB82CCCEE}"/>
    <dgm:cxn modelId="{8E3B7A4A-CDA2-4AA7-84D4-7A02E43C5B6A}" type="presOf" srcId="{237AB00D-80D1-4F2E-BA65-B1B072BC5477}" destId="{1CB6D411-CBDB-4DC2-B87C-86541F2C33CA}" srcOrd="0" destOrd="0" presId="urn:microsoft.com/office/officeart/2005/8/layout/hList1"/>
    <dgm:cxn modelId="{13C1126D-6855-4FFE-8FDA-8FA91CC66356}" type="presOf" srcId="{FF887D43-862E-4818-AEC6-40B75FCAB0E0}" destId="{1CB6D411-CBDB-4DC2-B87C-86541F2C33CA}" srcOrd="0" destOrd="2" presId="urn:microsoft.com/office/officeart/2005/8/layout/hList1"/>
    <dgm:cxn modelId="{41FA5F54-0AD2-4010-9DD3-EA9FAC0AB561}" type="presOf" srcId="{062405FD-813D-48D8-BA92-4990870CFB42}" destId="{1CB6D411-CBDB-4DC2-B87C-86541F2C33CA}" srcOrd="0" destOrd="3" presId="urn:microsoft.com/office/officeart/2005/8/layout/hList1"/>
    <dgm:cxn modelId="{0C765656-4DD8-4380-BBA4-1C4D9FF898DE}" srcId="{9F130BC0-85D3-4F31-8BDD-1B5B1028FAC7}" destId="{3D639CE7-BBB6-417A-8824-E8D262EBF5D1}" srcOrd="2" destOrd="0" parTransId="{35BAC73F-E16C-4ED2-8BD0-D87A13F66745}" sibTransId="{304734DF-752A-4483-A618-3CE1D692D76E}"/>
    <dgm:cxn modelId="{0C4F8057-13CD-4CDB-A57A-57C2BB48EE48}" type="presOf" srcId="{9F130BC0-85D3-4F31-8BDD-1B5B1028FAC7}" destId="{3E9C538C-6253-46C2-8F0E-A22FDFFC1F98}" srcOrd="0" destOrd="0" presId="urn:microsoft.com/office/officeart/2005/8/layout/hList1"/>
    <dgm:cxn modelId="{3399B779-C516-43A4-880F-748922E3A1EB}" srcId="{9F130BC0-85D3-4F31-8BDD-1B5B1028FAC7}" destId="{448AFEED-BB7E-4049-9971-BAABF059BF0E}" srcOrd="1" destOrd="0" parTransId="{798A254D-A870-44C1-AC8E-214F49A04676}" sibTransId="{5FF2F49E-07A9-416A-A54A-74BAF2EE0A92}"/>
    <dgm:cxn modelId="{E91CAC7F-00F6-4E17-ABDE-5E821B59A293}" type="presOf" srcId="{1875059C-1E5B-40CB-9434-3B990F62D3E0}" destId="{9CE440B3-0943-46F6-B7E8-9D15498E068C}" srcOrd="0" destOrd="0" presId="urn:microsoft.com/office/officeart/2005/8/layout/hList1"/>
    <dgm:cxn modelId="{24D00882-07CE-4230-AB6C-54C3E25EA1DE}" srcId="{8DDC9BA6-657F-49F5-9B88-4F6018ACA19D}" destId="{237AB00D-80D1-4F2E-BA65-B1B072BC5477}" srcOrd="0" destOrd="0" parTransId="{0F0DC7DB-BCF8-4600-AFFB-98A1E7E8B7C4}" sibTransId="{E3B9D2CB-B8C3-4236-9AC2-08A74F10BC22}"/>
    <dgm:cxn modelId="{F7E62883-9B68-4409-B213-715ADB6EE6A1}" srcId="{8DDC9BA6-657F-49F5-9B88-4F6018ACA19D}" destId="{062405FD-813D-48D8-BA92-4990870CFB42}" srcOrd="3" destOrd="0" parTransId="{D95A0399-FB83-4869-BA0C-4704B438367F}" sibTransId="{C7C4432C-68A4-465E-838C-9C93EC018029}"/>
    <dgm:cxn modelId="{E03E6092-DC92-4418-90BD-4D47DC294C0D}" type="presOf" srcId="{8DDC9BA6-657F-49F5-9B88-4F6018ACA19D}" destId="{C60A875C-ED27-4352-A55F-D0621E2D93DE}" srcOrd="0" destOrd="0" presId="urn:microsoft.com/office/officeart/2005/8/layout/hList1"/>
    <dgm:cxn modelId="{7738E797-2F3D-4C74-A3D5-1FA09895AE06}" type="presOf" srcId="{F9A86243-E4F3-4BEC-BD16-5284E27A753E}" destId="{8E08CF35-4CC9-4E00-B7B5-C551283DA1C4}" srcOrd="0" destOrd="0" presId="urn:microsoft.com/office/officeart/2005/8/layout/hList1"/>
    <dgm:cxn modelId="{1CE4B9C5-C018-454B-B9D5-0EF2842EAD8A}" srcId="{9F130BC0-85D3-4F31-8BDD-1B5B1028FAC7}" destId="{1875059C-1E5B-40CB-9434-3B990F62D3E0}" srcOrd="0" destOrd="0" parTransId="{60B2FDA4-C362-4D24-930F-A4C7484F6BC8}" sibTransId="{D22748B3-CD54-4FA1-BCD9-E08B41A112DA}"/>
    <dgm:cxn modelId="{96A973D6-A3CB-4ECD-A191-DD6D554AE1D9}" srcId="{F9A86243-E4F3-4BEC-BD16-5284E27A753E}" destId="{8DDC9BA6-657F-49F5-9B88-4F6018ACA19D}" srcOrd="0" destOrd="0" parTransId="{62597B45-12AC-4344-98EB-7FE70D03784E}" sibTransId="{791D4640-603E-4BDC-AE15-DFE64E199F5A}"/>
    <dgm:cxn modelId="{96DADCDB-B16E-4AB7-AA25-68AC6473282B}" type="presOf" srcId="{3D639CE7-BBB6-417A-8824-E8D262EBF5D1}" destId="{9CE440B3-0943-46F6-B7E8-9D15498E068C}" srcOrd="0" destOrd="2" presId="urn:microsoft.com/office/officeart/2005/8/layout/hList1"/>
    <dgm:cxn modelId="{30F2F1F0-B36C-4417-A81A-CF4DB64B37A1}" srcId="{8DDC9BA6-657F-49F5-9B88-4F6018ACA19D}" destId="{FF887D43-862E-4818-AEC6-40B75FCAB0E0}" srcOrd="2" destOrd="0" parTransId="{BFF3B7A7-66E3-41B9-A689-3DA1D38673F8}" sibTransId="{0DD19D66-F400-4672-A828-EF119B4A80FB}"/>
    <dgm:cxn modelId="{ADF8619A-3656-47A3-BEB8-7B7B3CCDE9E3}" type="presParOf" srcId="{8E08CF35-4CC9-4E00-B7B5-C551283DA1C4}" destId="{110FC6D2-A1E0-4773-8E65-238A7D9BF84C}" srcOrd="0" destOrd="0" presId="urn:microsoft.com/office/officeart/2005/8/layout/hList1"/>
    <dgm:cxn modelId="{87434B30-4123-456D-ADA7-D5C80C7E1E4A}" type="presParOf" srcId="{110FC6D2-A1E0-4773-8E65-238A7D9BF84C}" destId="{C60A875C-ED27-4352-A55F-D0621E2D93DE}" srcOrd="0" destOrd="0" presId="urn:microsoft.com/office/officeart/2005/8/layout/hList1"/>
    <dgm:cxn modelId="{EC18D85D-4E4D-4FDF-B21D-8A1E6FC2158A}" type="presParOf" srcId="{110FC6D2-A1E0-4773-8E65-238A7D9BF84C}" destId="{1CB6D411-CBDB-4DC2-B87C-86541F2C33CA}" srcOrd="1" destOrd="0" presId="urn:microsoft.com/office/officeart/2005/8/layout/hList1"/>
    <dgm:cxn modelId="{CB9A7CBD-C7E4-4A3F-BAA0-9F2281964C9B}" type="presParOf" srcId="{8E08CF35-4CC9-4E00-B7B5-C551283DA1C4}" destId="{EADEE125-5533-48D4-88D4-957BF1B83C66}" srcOrd="1" destOrd="0" presId="urn:microsoft.com/office/officeart/2005/8/layout/hList1"/>
    <dgm:cxn modelId="{86DE9D39-20DB-4DAB-A3FA-94E356809332}" type="presParOf" srcId="{8E08CF35-4CC9-4E00-B7B5-C551283DA1C4}" destId="{95489476-1A8E-4E91-86FA-847E88EA066D}" srcOrd="2" destOrd="0" presId="urn:microsoft.com/office/officeart/2005/8/layout/hList1"/>
    <dgm:cxn modelId="{466D156D-9817-48D5-AF5D-817DB9C9F1F5}" type="presParOf" srcId="{95489476-1A8E-4E91-86FA-847E88EA066D}" destId="{3E9C538C-6253-46C2-8F0E-A22FDFFC1F98}" srcOrd="0" destOrd="0" presId="urn:microsoft.com/office/officeart/2005/8/layout/hList1"/>
    <dgm:cxn modelId="{556FF563-50F6-4470-9E2E-5299803A4F2F}" type="presParOf" srcId="{95489476-1A8E-4E91-86FA-847E88EA066D}" destId="{9CE440B3-0943-46F6-B7E8-9D15498E06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155C5C-33B9-4C58-8E6B-9C2DD30688BF}" type="doc">
      <dgm:prSet loTypeId="urn:microsoft.com/office/officeart/2005/8/layout/process3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574A9D27-7236-4CC6-852C-54D0D42BA1C2}">
      <dgm:prSet custT="1"/>
      <dgm:spPr/>
      <dgm:t>
        <a:bodyPr/>
        <a:lstStyle/>
        <a:p>
          <a:r>
            <a:rPr lang="en-US" sz="3200" b="1" dirty="0"/>
            <a:t>Data Preprocessing</a:t>
          </a:r>
          <a:endParaRPr lang="zh-TW" sz="3200" b="1" dirty="0"/>
        </a:p>
      </dgm:t>
    </dgm:pt>
    <dgm:pt modelId="{1CBEFE8D-908B-42A2-B160-49BB787D5467}" type="parTrans" cxnId="{D327A4D7-8A45-4D77-B648-6EA13CF55B2C}">
      <dgm:prSet/>
      <dgm:spPr/>
      <dgm:t>
        <a:bodyPr/>
        <a:lstStyle/>
        <a:p>
          <a:endParaRPr lang="zh-TW" altLang="en-US" sz="1400"/>
        </a:p>
      </dgm:t>
    </dgm:pt>
    <dgm:pt modelId="{925D195B-7703-4284-A894-FAF47158DE20}" type="sibTrans" cxnId="{D327A4D7-8A45-4D77-B648-6EA13CF55B2C}">
      <dgm:prSet custT="1"/>
      <dgm:spPr/>
      <dgm:t>
        <a:bodyPr/>
        <a:lstStyle/>
        <a:p>
          <a:endParaRPr lang="zh-TW" altLang="en-US" sz="2400"/>
        </a:p>
      </dgm:t>
    </dgm:pt>
    <dgm:pt modelId="{16CDC91D-5701-4395-9598-FE2AF543343E}">
      <dgm:prSet custT="1"/>
      <dgm:spPr/>
      <dgm:t>
        <a:bodyPr/>
        <a:lstStyle/>
        <a:p>
          <a:r>
            <a:rPr lang="en-US" sz="3200" b="1" dirty="0"/>
            <a:t>Training Model</a:t>
          </a:r>
          <a:endParaRPr lang="zh-TW" sz="3200" b="1" dirty="0"/>
        </a:p>
      </dgm:t>
    </dgm:pt>
    <dgm:pt modelId="{77DC627D-BE61-4F6F-A35E-7532BD3BC5C0}" type="parTrans" cxnId="{364BB1AB-EDDA-4806-9662-89BB769D2771}">
      <dgm:prSet/>
      <dgm:spPr/>
      <dgm:t>
        <a:bodyPr/>
        <a:lstStyle/>
        <a:p>
          <a:endParaRPr lang="zh-TW" altLang="en-US" sz="1400"/>
        </a:p>
      </dgm:t>
    </dgm:pt>
    <dgm:pt modelId="{0BEE29DF-E04E-4740-857C-E38CB26D840D}" type="sibTrans" cxnId="{364BB1AB-EDDA-4806-9662-89BB769D2771}">
      <dgm:prSet/>
      <dgm:spPr/>
      <dgm:t>
        <a:bodyPr/>
        <a:lstStyle/>
        <a:p>
          <a:endParaRPr lang="zh-TW" altLang="en-US" sz="1400"/>
        </a:p>
      </dgm:t>
    </dgm:pt>
    <dgm:pt modelId="{D4EE6519-3A6A-4957-92EB-A69C0E8ECED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2800" dirty="0"/>
            <a:t>Create New Variables</a:t>
          </a:r>
          <a:endParaRPr lang="zh-TW" sz="2800" dirty="0"/>
        </a:p>
      </dgm:t>
    </dgm:pt>
    <dgm:pt modelId="{EBC4BA2B-D8B6-47C6-AA3F-E5B224CF8912}" type="parTrans" cxnId="{CA0392CD-98FD-4A0E-A508-E0C06F899661}">
      <dgm:prSet/>
      <dgm:spPr/>
      <dgm:t>
        <a:bodyPr/>
        <a:lstStyle/>
        <a:p>
          <a:endParaRPr lang="zh-TW" altLang="en-US" sz="1400"/>
        </a:p>
      </dgm:t>
    </dgm:pt>
    <dgm:pt modelId="{68E84148-9230-420E-97BE-54F9AB2EADB6}" type="sibTrans" cxnId="{CA0392CD-98FD-4A0E-A508-E0C06F899661}">
      <dgm:prSet/>
      <dgm:spPr/>
      <dgm:t>
        <a:bodyPr/>
        <a:lstStyle/>
        <a:p>
          <a:endParaRPr lang="zh-TW" altLang="en-US" sz="1400"/>
        </a:p>
      </dgm:t>
    </dgm:pt>
    <dgm:pt modelId="{9F698C82-7BF3-408E-BD28-ADD46F043B6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2800" dirty="0"/>
            <a:t>Check &amp; Impute Missing Value</a:t>
          </a:r>
          <a:endParaRPr lang="zh-TW" sz="2800" dirty="0"/>
        </a:p>
      </dgm:t>
    </dgm:pt>
    <dgm:pt modelId="{5375E4C9-BFE4-4C83-B48D-7F852409D818}" type="parTrans" cxnId="{8587255D-8659-48C4-844E-4575378C9F02}">
      <dgm:prSet/>
      <dgm:spPr/>
      <dgm:t>
        <a:bodyPr/>
        <a:lstStyle/>
        <a:p>
          <a:endParaRPr lang="zh-TW" altLang="en-US"/>
        </a:p>
      </dgm:t>
    </dgm:pt>
    <dgm:pt modelId="{1C0F9384-846C-45B2-9CF7-E435E95399C2}" type="sibTrans" cxnId="{8587255D-8659-48C4-844E-4575378C9F02}">
      <dgm:prSet/>
      <dgm:spPr/>
      <dgm:t>
        <a:bodyPr/>
        <a:lstStyle/>
        <a:p>
          <a:endParaRPr lang="zh-TW" altLang="en-US"/>
        </a:p>
      </dgm:t>
    </dgm:pt>
    <dgm:pt modelId="{B0DA7595-D6FD-4ED3-9A41-6F2806E53D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2800" dirty="0"/>
            <a:t>Model Performance</a:t>
          </a:r>
          <a:endParaRPr lang="zh-TW" sz="2800" dirty="0"/>
        </a:p>
      </dgm:t>
    </dgm:pt>
    <dgm:pt modelId="{B357DEF6-5420-48A4-BF88-1C53B286645C}" type="parTrans" cxnId="{36D8608D-57FE-4338-8497-0FFEB0A1F91A}">
      <dgm:prSet/>
      <dgm:spPr/>
    </dgm:pt>
    <dgm:pt modelId="{F45875F4-0C2C-47BD-9226-C7B4C1BBA209}" type="sibTrans" cxnId="{36D8608D-57FE-4338-8497-0FFEB0A1F91A}">
      <dgm:prSet/>
      <dgm:spPr/>
    </dgm:pt>
    <dgm:pt modelId="{D4B0F18A-B333-49C7-9B4C-495DF7753DF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TW" sz="2800" dirty="0"/>
            <a:t>Feature Selection</a:t>
          </a:r>
          <a:endParaRPr lang="zh-TW" sz="2800" dirty="0"/>
        </a:p>
      </dgm:t>
    </dgm:pt>
    <dgm:pt modelId="{D82B8839-F44D-4D55-BDA1-7809172FAE16}" type="parTrans" cxnId="{ABA2D3DF-9507-4AB2-86EF-EBD06A8D55A2}">
      <dgm:prSet/>
      <dgm:spPr/>
    </dgm:pt>
    <dgm:pt modelId="{B1AB554C-7EA9-4995-A87B-4D45C5EA18BC}" type="sibTrans" cxnId="{ABA2D3DF-9507-4AB2-86EF-EBD06A8D55A2}">
      <dgm:prSet/>
      <dgm:spPr/>
    </dgm:pt>
    <dgm:pt modelId="{05418E35-2B3A-4EC2-AF67-BB1C54454B9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altLang="zh-TW" sz="2800" dirty="0"/>
            <a:t>Training Data &amp; Testing Data</a:t>
          </a:r>
          <a:endParaRPr lang="zh-TW" sz="2800" dirty="0"/>
        </a:p>
      </dgm:t>
    </dgm:pt>
    <dgm:pt modelId="{637A04DC-50F4-471F-B361-6D6418AF640F}" type="parTrans" cxnId="{F52F8736-A84A-464A-809E-58A37998B085}">
      <dgm:prSet/>
      <dgm:spPr/>
    </dgm:pt>
    <dgm:pt modelId="{781D8C1C-C4CD-40D9-8F7A-2767AED1684C}" type="sibTrans" cxnId="{F52F8736-A84A-464A-809E-58A37998B085}">
      <dgm:prSet/>
      <dgm:spPr/>
    </dgm:pt>
    <dgm:pt modelId="{0F3A0EBB-A552-40BA-83C1-A23236DBA2CA}" type="pres">
      <dgm:prSet presAssocID="{3F155C5C-33B9-4C58-8E6B-9C2DD30688BF}" presName="linearFlow" presStyleCnt="0">
        <dgm:presLayoutVars>
          <dgm:dir/>
          <dgm:animLvl val="lvl"/>
          <dgm:resizeHandles val="exact"/>
        </dgm:presLayoutVars>
      </dgm:prSet>
      <dgm:spPr/>
    </dgm:pt>
    <dgm:pt modelId="{A7A01867-F7D9-4B0F-B116-BFFCD6584398}" type="pres">
      <dgm:prSet presAssocID="{574A9D27-7236-4CC6-852C-54D0D42BA1C2}" presName="composite" presStyleCnt="0"/>
      <dgm:spPr/>
    </dgm:pt>
    <dgm:pt modelId="{13882BA6-5A3C-4570-852C-29DD4719CC95}" type="pres">
      <dgm:prSet presAssocID="{574A9D27-7236-4CC6-852C-54D0D42BA1C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812981D-A0C3-4FE1-8DBE-9C067647154A}" type="pres">
      <dgm:prSet presAssocID="{574A9D27-7236-4CC6-852C-54D0D42BA1C2}" presName="parSh" presStyleLbl="node1" presStyleIdx="0" presStyleCnt="2" custLinFactNeighborY="20342"/>
      <dgm:spPr/>
    </dgm:pt>
    <dgm:pt modelId="{CD395D72-3CFF-4FEC-A094-6742B8CB85CE}" type="pres">
      <dgm:prSet presAssocID="{574A9D27-7236-4CC6-852C-54D0D42BA1C2}" presName="desTx" presStyleLbl="fgAcc1" presStyleIdx="0" presStyleCnt="2">
        <dgm:presLayoutVars>
          <dgm:bulletEnabled val="1"/>
        </dgm:presLayoutVars>
      </dgm:prSet>
      <dgm:spPr/>
    </dgm:pt>
    <dgm:pt modelId="{E3C3FA44-CF0F-46F9-B40E-DE497801FD52}" type="pres">
      <dgm:prSet presAssocID="{925D195B-7703-4284-A894-FAF47158DE20}" presName="sibTrans" presStyleLbl="sibTrans2D1" presStyleIdx="0" presStyleCnt="1" custScaleX="114345" custScaleY="71753" custLinFactNeighborX="-968" custLinFactNeighborY="-15952"/>
      <dgm:spPr/>
    </dgm:pt>
    <dgm:pt modelId="{77D81573-F39F-417B-89D9-21FBAD69D8DF}" type="pres">
      <dgm:prSet presAssocID="{925D195B-7703-4284-A894-FAF47158DE20}" presName="connTx" presStyleLbl="sibTrans2D1" presStyleIdx="0" presStyleCnt="1"/>
      <dgm:spPr/>
    </dgm:pt>
    <dgm:pt modelId="{2D3782F1-6CB5-49C6-A9A8-16A21C0C749F}" type="pres">
      <dgm:prSet presAssocID="{16CDC91D-5701-4395-9598-FE2AF543343E}" presName="composite" presStyleCnt="0"/>
      <dgm:spPr/>
    </dgm:pt>
    <dgm:pt modelId="{140D85F7-5F4C-4CEA-BD8A-A10F7CF9A244}" type="pres">
      <dgm:prSet presAssocID="{16CDC91D-5701-4395-9598-FE2AF543343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8B5AD67-0F17-41BB-90D2-BE8515572133}" type="pres">
      <dgm:prSet presAssocID="{16CDC91D-5701-4395-9598-FE2AF543343E}" presName="parSh" presStyleLbl="node1" presStyleIdx="1" presStyleCnt="2" custLinFactNeighborX="1271" custLinFactNeighborY="23505"/>
      <dgm:spPr/>
    </dgm:pt>
    <dgm:pt modelId="{4E0C76B2-8275-4088-9B9A-D1F973ED1897}" type="pres">
      <dgm:prSet presAssocID="{16CDC91D-5701-4395-9598-FE2AF543343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254F907-6F68-4EF4-AC98-6D31795346E5}" type="presOf" srcId="{3F155C5C-33B9-4C58-8E6B-9C2DD30688BF}" destId="{0F3A0EBB-A552-40BA-83C1-A23236DBA2CA}" srcOrd="0" destOrd="0" presId="urn:microsoft.com/office/officeart/2005/8/layout/process3"/>
    <dgm:cxn modelId="{91371E28-C80B-4037-AB5F-11DFEFE39618}" type="presOf" srcId="{B0DA7595-D6FD-4ED3-9A41-6F2806E53DFB}" destId="{4E0C76B2-8275-4088-9B9A-D1F973ED1897}" srcOrd="0" destOrd="2" presId="urn:microsoft.com/office/officeart/2005/8/layout/process3"/>
    <dgm:cxn modelId="{4689C72E-438C-4BD1-9062-B2122C5024CC}" type="presOf" srcId="{9F698C82-7BF3-408E-BD28-ADD46F043B6E}" destId="{CD395D72-3CFF-4FEC-A094-6742B8CB85CE}" srcOrd="0" destOrd="1" presId="urn:microsoft.com/office/officeart/2005/8/layout/process3"/>
    <dgm:cxn modelId="{F52F8736-A84A-464A-809E-58A37998B085}" srcId="{16CDC91D-5701-4395-9598-FE2AF543343E}" destId="{05418E35-2B3A-4EC2-AF67-BB1C54454B91}" srcOrd="0" destOrd="0" parTransId="{637A04DC-50F4-471F-B361-6D6418AF640F}" sibTransId="{781D8C1C-C4CD-40D9-8F7A-2767AED1684C}"/>
    <dgm:cxn modelId="{8587255D-8659-48C4-844E-4575378C9F02}" srcId="{574A9D27-7236-4CC6-852C-54D0D42BA1C2}" destId="{9F698C82-7BF3-408E-BD28-ADD46F043B6E}" srcOrd="1" destOrd="0" parTransId="{5375E4C9-BFE4-4C83-B48D-7F852409D818}" sibTransId="{1C0F9384-846C-45B2-9CF7-E435E95399C2}"/>
    <dgm:cxn modelId="{36052A41-1BF0-4C0A-8DE3-318CFCBD16E2}" type="presOf" srcId="{D4B0F18A-B333-49C7-9B4C-495DF7753DF8}" destId="{4E0C76B2-8275-4088-9B9A-D1F973ED1897}" srcOrd="0" destOrd="1" presId="urn:microsoft.com/office/officeart/2005/8/layout/process3"/>
    <dgm:cxn modelId="{0497B54F-4F40-45EF-875C-56520E58E46B}" type="presOf" srcId="{05418E35-2B3A-4EC2-AF67-BB1C54454B91}" destId="{4E0C76B2-8275-4088-9B9A-D1F973ED1897}" srcOrd="0" destOrd="0" presId="urn:microsoft.com/office/officeart/2005/8/layout/process3"/>
    <dgm:cxn modelId="{1702C050-4F15-4CDB-8032-E199775DDB20}" type="presOf" srcId="{16CDC91D-5701-4395-9598-FE2AF543343E}" destId="{140D85F7-5F4C-4CEA-BD8A-A10F7CF9A244}" srcOrd="0" destOrd="0" presId="urn:microsoft.com/office/officeart/2005/8/layout/process3"/>
    <dgm:cxn modelId="{213C2273-FB7E-4708-802D-F42523CFFD17}" type="presOf" srcId="{925D195B-7703-4284-A894-FAF47158DE20}" destId="{77D81573-F39F-417B-89D9-21FBAD69D8DF}" srcOrd="1" destOrd="0" presId="urn:microsoft.com/office/officeart/2005/8/layout/process3"/>
    <dgm:cxn modelId="{183CBA81-B5C7-4F38-B0F4-33113694ACA1}" type="presOf" srcId="{574A9D27-7236-4CC6-852C-54D0D42BA1C2}" destId="{13882BA6-5A3C-4570-852C-29DD4719CC95}" srcOrd="0" destOrd="0" presId="urn:microsoft.com/office/officeart/2005/8/layout/process3"/>
    <dgm:cxn modelId="{36D8608D-57FE-4338-8497-0FFEB0A1F91A}" srcId="{16CDC91D-5701-4395-9598-FE2AF543343E}" destId="{B0DA7595-D6FD-4ED3-9A41-6F2806E53DFB}" srcOrd="2" destOrd="0" parTransId="{B357DEF6-5420-48A4-BF88-1C53B286645C}" sibTransId="{F45875F4-0C2C-47BD-9226-C7B4C1BBA209}"/>
    <dgm:cxn modelId="{6E461C9C-F408-4267-9BAA-192D67A158AD}" type="presOf" srcId="{574A9D27-7236-4CC6-852C-54D0D42BA1C2}" destId="{A812981D-A0C3-4FE1-8DBE-9C067647154A}" srcOrd="1" destOrd="0" presId="urn:microsoft.com/office/officeart/2005/8/layout/process3"/>
    <dgm:cxn modelId="{4690FAA2-40D7-46EF-BE35-3FAF16B3E91F}" type="presOf" srcId="{D4EE6519-3A6A-4957-92EB-A69C0E8ECED3}" destId="{CD395D72-3CFF-4FEC-A094-6742B8CB85CE}" srcOrd="0" destOrd="0" presId="urn:microsoft.com/office/officeart/2005/8/layout/process3"/>
    <dgm:cxn modelId="{364BB1AB-EDDA-4806-9662-89BB769D2771}" srcId="{3F155C5C-33B9-4C58-8E6B-9C2DD30688BF}" destId="{16CDC91D-5701-4395-9598-FE2AF543343E}" srcOrd="1" destOrd="0" parTransId="{77DC627D-BE61-4F6F-A35E-7532BD3BC5C0}" sibTransId="{0BEE29DF-E04E-4740-857C-E38CB26D840D}"/>
    <dgm:cxn modelId="{98620FB3-B6E4-4A9C-8308-BBF5CBF75B96}" type="presOf" srcId="{925D195B-7703-4284-A894-FAF47158DE20}" destId="{E3C3FA44-CF0F-46F9-B40E-DE497801FD52}" srcOrd="0" destOrd="0" presId="urn:microsoft.com/office/officeart/2005/8/layout/process3"/>
    <dgm:cxn modelId="{CA0392CD-98FD-4A0E-A508-E0C06F899661}" srcId="{574A9D27-7236-4CC6-852C-54D0D42BA1C2}" destId="{D4EE6519-3A6A-4957-92EB-A69C0E8ECED3}" srcOrd="0" destOrd="0" parTransId="{EBC4BA2B-D8B6-47C6-AA3F-E5B224CF8912}" sibTransId="{68E84148-9230-420E-97BE-54F9AB2EADB6}"/>
    <dgm:cxn modelId="{D327A4D7-8A45-4D77-B648-6EA13CF55B2C}" srcId="{3F155C5C-33B9-4C58-8E6B-9C2DD30688BF}" destId="{574A9D27-7236-4CC6-852C-54D0D42BA1C2}" srcOrd="0" destOrd="0" parTransId="{1CBEFE8D-908B-42A2-B160-49BB787D5467}" sibTransId="{925D195B-7703-4284-A894-FAF47158DE20}"/>
    <dgm:cxn modelId="{8AEE05DF-5AC4-4E96-AD85-B2230EDA8461}" type="presOf" srcId="{16CDC91D-5701-4395-9598-FE2AF543343E}" destId="{48B5AD67-0F17-41BB-90D2-BE8515572133}" srcOrd="1" destOrd="0" presId="urn:microsoft.com/office/officeart/2005/8/layout/process3"/>
    <dgm:cxn modelId="{ABA2D3DF-9507-4AB2-86EF-EBD06A8D55A2}" srcId="{16CDC91D-5701-4395-9598-FE2AF543343E}" destId="{D4B0F18A-B333-49C7-9B4C-495DF7753DF8}" srcOrd="1" destOrd="0" parTransId="{D82B8839-F44D-4D55-BDA1-7809172FAE16}" sibTransId="{B1AB554C-7EA9-4995-A87B-4D45C5EA18BC}"/>
    <dgm:cxn modelId="{4E7A1749-7FC6-4DAE-BD79-2BFA54F5B626}" type="presParOf" srcId="{0F3A0EBB-A552-40BA-83C1-A23236DBA2CA}" destId="{A7A01867-F7D9-4B0F-B116-BFFCD6584398}" srcOrd="0" destOrd="0" presId="urn:microsoft.com/office/officeart/2005/8/layout/process3"/>
    <dgm:cxn modelId="{248D94A1-DA31-4670-A34C-BDEA3E7DDCC8}" type="presParOf" srcId="{A7A01867-F7D9-4B0F-B116-BFFCD6584398}" destId="{13882BA6-5A3C-4570-852C-29DD4719CC95}" srcOrd="0" destOrd="0" presId="urn:microsoft.com/office/officeart/2005/8/layout/process3"/>
    <dgm:cxn modelId="{043D1FC6-7430-467F-B700-493D84754A80}" type="presParOf" srcId="{A7A01867-F7D9-4B0F-B116-BFFCD6584398}" destId="{A812981D-A0C3-4FE1-8DBE-9C067647154A}" srcOrd="1" destOrd="0" presId="urn:microsoft.com/office/officeart/2005/8/layout/process3"/>
    <dgm:cxn modelId="{68A110B6-CE17-4FF3-824E-1FB8E67222F9}" type="presParOf" srcId="{A7A01867-F7D9-4B0F-B116-BFFCD6584398}" destId="{CD395D72-3CFF-4FEC-A094-6742B8CB85CE}" srcOrd="2" destOrd="0" presId="urn:microsoft.com/office/officeart/2005/8/layout/process3"/>
    <dgm:cxn modelId="{4068F949-DA71-478E-8F9C-66DD8123C00E}" type="presParOf" srcId="{0F3A0EBB-A552-40BA-83C1-A23236DBA2CA}" destId="{E3C3FA44-CF0F-46F9-B40E-DE497801FD52}" srcOrd="1" destOrd="0" presId="urn:microsoft.com/office/officeart/2005/8/layout/process3"/>
    <dgm:cxn modelId="{66A46768-CB07-4DF4-B333-971ED0EDFECA}" type="presParOf" srcId="{E3C3FA44-CF0F-46F9-B40E-DE497801FD52}" destId="{77D81573-F39F-417B-89D9-21FBAD69D8DF}" srcOrd="0" destOrd="0" presId="urn:microsoft.com/office/officeart/2005/8/layout/process3"/>
    <dgm:cxn modelId="{E8E6C86D-A787-4A5E-98A0-2B5E01AC4EC8}" type="presParOf" srcId="{0F3A0EBB-A552-40BA-83C1-A23236DBA2CA}" destId="{2D3782F1-6CB5-49C6-A9A8-16A21C0C749F}" srcOrd="2" destOrd="0" presId="urn:microsoft.com/office/officeart/2005/8/layout/process3"/>
    <dgm:cxn modelId="{646E9CE4-3A10-4887-BDD2-14B21FCAD1BA}" type="presParOf" srcId="{2D3782F1-6CB5-49C6-A9A8-16A21C0C749F}" destId="{140D85F7-5F4C-4CEA-BD8A-A10F7CF9A244}" srcOrd="0" destOrd="0" presId="urn:microsoft.com/office/officeart/2005/8/layout/process3"/>
    <dgm:cxn modelId="{3134F399-9AF6-441A-8333-2E825BE600D8}" type="presParOf" srcId="{2D3782F1-6CB5-49C6-A9A8-16A21C0C749F}" destId="{48B5AD67-0F17-41BB-90D2-BE8515572133}" srcOrd="1" destOrd="0" presId="urn:microsoft.com/office/officeart/2005/8/layout/process3"/>
    <dgm:cxn modelId="{ADA13357-12E4-4EB2-957C-396145FE7519}" type="presParOf" srcId="{2D3782F1-6CB5-49C6-A9A8-16A21C0C749F}" destId="{4E0C76B2-8275-4088-9B9A-D1F973ED18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9D043-C244-4777-9C68-6C1FEF6B55F6}">
      <dsp:nvSpPr>
        <dsp:cNvPr id="0" name=""/>
        <dsp:cNvSpPr/>
      </dsp:nvSpPr>
      <dsp:spPr>
        <a:xfrm>
          <a:off x="0" y="0"/>
          <a:ext cx="2417835" cy="469418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Bank client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0" y="0"/>
        <a:ext cx="2417835" cy="1408255"/>
      </dsp:txXfrm>
    </dsp:sp>
    <dsp:sp modelId="{D318D595-65BA-4D39-9F38-A02E874474EF}">
      <dsp:nvSpPr>
        <dsp:cNvPr id="0" name=""/>
        <dsp:cNvSpPr/>
      </dsp:nvSpPr>
      <dsp:spPr>
        <a:xfrm>
          <a:off x="244247" y="1411120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age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1422378"/>
        <a:ext cx="1911752" cy="361866"/>
      </dsp:txXfrm>
    </dsp:sp>
    <dsp:sp modelId="{BA0F2D9E-551C-4783-B06C-B8D3A9D77656}">
      <dsp:nvSpPr>
        <dsp:cNvPr id="0" name=""/>
        <dsp:cNvSpPr/>
      </dsp:nvSpPr>
      <dsp:spPr>
        <a:xfrm>
          <a:off x="244247" y="1854638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job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1865896"/>
        <a:ext cx="1911752" cy="361866"/>
      </dsp:txXfrm>
    </dsp:sp>
    <dsp:sp modelId="{67AC6D0C-13C5-4517-BB85-23C7CBDD835C}">
      <dsp:nvSpPr>
        <dsp:cNvPr id="0" name=""/>
        <dsp:cNvSpPr/>
      </dsp:nvSpPr>
      <dsp:spPr>
        <a:xfrm>
          <a:off x="244247" y="2298157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marital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2309415"/>
        <a:ext cx="1911752" cy="361866"/>
      </dsp:txXfrm>
    </dsp:sp>
    <dsp:sp modelId="{2BF69AAE-5F5B-4D49-B438-7FD114DDE3BE}">
      <dsp:nvSpPr>
        <dsp:cNvPr id="0" name=""/>
        <dsp:cNvSpPr/>
      </dsp:nvSpPr>
      <dsp:spPr>
        <a:xfrm>
          <a:off x="244247" y="2741675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Education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2752933"/>
        <a:ext cx="1911752" cy="361866"/>
      </dsp:txXfrm>
    </dsp:sp>
    <dsp:sp modelId="{4824096D-5F64-4E21-9DAA-BD28B3B1E7BE}">
      <dsp:nvSpPr>
        <dsp:cNvPr id="0" name=""/>
        <dsp:cNvSpPr/>
      </dsp:nvSpPr>
      <dsp:spPr>
        <a:xfrm>
          <a:off x="244247" y="3185193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default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3196451"/>
        <a:ext cx="1911752" cy="361866"/>
      </dsp:txXfrm>
    </dsp:sp>
    <dsp:sp modelId="{1A601CBD-CEF9-40F4-B482-8C2DA55A31E0}">
      <dsp:nvSpPr>
        <dsp:cNvPr id="0" name=""/>
        <dsp:cNvSpPr/>
      </dsp:nvSpPr>
      <dsp:spPr>
        <a:xfrm>
          <a:off x="244247" y="3628711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housing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3639969"/>
        <a:ext cx="1911752" cy="361866"/>
      </dsp:txXfrm>
    </dsp:sp>
    <dsp:sp modelId="{867DA7FA-A076-46A8-9624-539AF01F67E1}">
      <dsp:nvSpPr>
        <dsp:cNvPr id="0" name=""/>
        <dsp:cNvSpPr/>
      </dsp:nvSpPr>
      <dsp:spPr>
        <a:xfrm>
          <a:off x="244247" y="4072229"/>
          <a:ext cx="1934268" cy="384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loan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55505" y="4083487"/>
        <a:ext cx="1911752" cy="361866"/>
      </dsp:txXfrm>
    </dsp:sp>
    <dsp:sp modelId="{ED3F1B94-0FF1-43E0-A4B5-DC5716007D3E}">
      <dsp:nvSpPr>
        <dsp:cNvPr id="0" name=""/>
        <dsp:cNvSpPr/>
      </dsp:nvSpPr>
      <dsp:spPr>
        <a:xfrm>
          <a:off x="2601637" y="0"/>
          <a:ext cx="2417835" cy="469418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Related with the last contact of the current campaign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601637" y="0"/>
        <a:ext cx="2417835" cy="1408255"/>
      </dsp:txXfrm>
    </dsp:sp>
    <dsp:sp modelId="{0A21A1A0-FD68-4A05-9310-7A9F194631BA}">
      <dsp:nvSpPr>
        <dsp:cNvPr id="0" name=""/>
        <dsp:cNvSpPr/>
      </dsp:nvSpPr>
      <dsp:spPr>
        <a:xfrm>
          <a:off x="2843421" y="1408370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contact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3450" y="1428399"/>
        <a:ext cx="1894210" cy="643784"/>
      </dsp:txXfrm>
    </dsp:sp>
    <dsp:sp modelId="{CAD16F0D-F83A-48D4-938C-26BC9B3E5994}">
      <dsp:nvSpPr>
        <dsp:cNvPr id="0" name=""/>
        <dsp:cNvSpPr/>
      </dsp:nvSpPr>
      <dsp:spPr>
        <a:xfrm>
          <a:off x="2843421" y="219741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month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3450" y="2217448"/>
        <a:ext cx="1894210" cy="643784"/>
      </dsp:txXfrm>
    </dsp:sp>
    <dsp:sp modelId="{25FB5BEF-24F6-414C-B6D6-9929EEE15E26}">
      <dsp:nvSpPr>
        <dsp:cNvPr id="0" name=""/>
        <dsp:cNvSpPr/>
      </dsp:nvSpPr>
      <dsp:spPr>
        <a:xfrm>
          <a:off x="2843421" y="298646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day_of_week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3450" y="3006498"/>
        <a:ext cx="1894210" cy="643784"/>
      </dsp:txXfrm>
    </dsp:sp>
    <dsp:sp modelId="{12F88030-7F46-4C9F-A893-AA40EAFCFE38}">
      <dsp:nvSpPr>
        <dsp:cNvPr id="0" name=""/>
        <dsp:cNvSpPr/>
      </dsp:nvSpPr>
      <dsp:spPr>
        <a:xfrm>
          <a:off x="2843421" y="377551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duration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3450" y="3795548"/>
        <a:ext cx="1894210" cy="643784"/>
      </dsp:txXfrm>
    </dsp:sp>
    <dsp:sp modelId="{FE45F14A-8B5F-439C-978A-2D057D29EF72}">
      <dsp:nvSpPr>
        <dsp:cNvPr id="0" name=""/>
        <dsp:cNvSpPr/>
      </dsp:nvSpPr>
      <dsp:spPr>
        <a:xfrm>
          <a:off x="5200811" y="0"/>
          <a:ext cx="2417835" cy="469418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Others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200811" y="0"/>
        <a:ext cx="2417835" cy="1408255"/>
      </dsp:txXfrm>
    </dsp:sp>
    <dsp:sp modelId="{CF22C570-CD52-41D2-BA8C-AAE5FB37CF7D}">
      <dsp:nvSpPr>
        <dsp:cNvPr id="0" name=""/>
        <dsp:cNvSpPr/>
      </dsp:nvSpPr>
      <dsp:spPr>
        <a:xfrm>
          <a:off x="5442594" y="1408370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campaign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2623" y="1428399"/>
        <a:ext cx="1894210" cy="643784"/>
      </dsp:txXfrm>
    </dsp:sp>
    <dsp:sp modelId="{008F01B6-A2DF-469F-8EAB-1750A3991CBC}">
      <dsp:nvSpPr>
        <dsp:cNvPr id="0" name=""/>
        <dsp:cNvSpPr/>
      </dsp:nvSpPr>
      <dsp:spPr>
        <a:xfrm>
          <a:off x="5442594" y="219741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pdays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2623" y="2217448"/>
        <a:ext cx="1894210" cy="643784"/>
      </dsp:txXfrm>
    </dsp:sp>
    <dsp:sp modelId="{75A814DA-AED6-48CF-93C9-3D5EDC87D1DF}">
      <dsp:nvSpPr>
        <dsp:cNvPr id="0" name=""/>
        <dsp:cNvSpPr/>
      </dsp:nvSpPr>
      <dsp:spPr>
        <a:xfrm>
          <a:off x="5442594" y="298646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previous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2623" y="3006498"/>
        <a:ext cx="1894210" cy="643784"/>
      </dsp:txXfrm>
    </dsp:sp>
    <dsp:sp modelId="{4FD1C3BC-7B6A-4279-9985-F772D8AB61B8}">
      <dsp:nvSpPr>
        <dsp:cNvPr id="0" name=""/>
        <dsp:cNvSpPr/>
      </dsp:nvSpPr>
      <dsp:spPr>
        <a:xfrm>
          <a:off x="5442594" y="3775519"/>
          <a:ext cx="1934268" cy="683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poutcome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2623" y="3795548"/>
        <a:ext cx="1894210" cy="643784"/>
      </dsp:txXfrm>
    </dsp:sp>
    <dsp:sp modelId="{B85B1CB7-D909-4C54-9CFE-2F52F91519E4}">
      <dsp:nvSpPr>
        <dsp:cNvPr id="0" name=""/>
        <dsp:cNvSpPr/>
      </dsp:nvSpPr>
      <dsp:spPr>
        <a:xfrm>
          <a:off x="7799985" y="0"/>
          <a:ext cx="2417835" cy="469418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Social and economic context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799985" y="0"/>
        <a:ext cx="2417835" cy="1408255"/>
      </dsp:txXfrm>
    </dsp:sp>
    <dsp:sp modelId="{B5ED2686-FA7D-4444-BBB0-30453A0A1413}">
      <dsp:nvSpPr>
        <dsp:cNvPr id="0" name=""/>
        <dsp:cNvSpPr/>
      </dsp:nvSpPr>
      <dsp:spPr>
        <a:xfrm>
          <a:off x="8041768" y="1409143"/>
          <a:ext cx="1934268" cy="543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emp.var.rate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057673" y="1425048"/>
        <a:ext cx="1902458" cy="511241"/>
      </dsp:txXfrm>
    </dsp:sp>
    <dsp:sp modelId="{8F3B66E0-6A84-4F54-A242-477EFD832309}">
      <dsp:nvSpPr>
        <dsp:cNvPr id="0" name=""/>
        <dsp:cNvSpPr/>
      </dsp:nvSpPr>
      <dsp:spPr>
        <a:xfrm>
          <a:off x="8041768" y="2035742"/>
          <a:ext cx="1934268" cy="543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cons.price.idx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057673" y="2051647"/>
        <a:ext cx="1902458" cy="511241"/>
      </dsp:txXfrm>
    </dsp:sp>
    <dsp:sp modelId="{8B49561A-4BA2-4A46-AF7D-2DB13BB3B4A6}">
      <dsp:nvSpPr>
        <dsp:cNvPr id="0" name=""/>
        <dsp:cNvSpPr/>
      </dsp:nvSpPr>
      <dsp:spPr>
        <a:xfrm>
          <a:off x="8041768" y="2662340"/>
          <a:ext cx="1934268" cy="543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cons.conf.idx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057673" y="2678245"/>
        <a:ext cx="1902458" cy="511241"/>
      </dsp:txXfrm>
    </dsp:sp>
    <dsp:sp modelId="{C89B792E-9F5D-48C4-AC3B-AD6FD6F83E54}">
      <dsp:nvSpPr>
        <dsp:cNvPr id="0" name=""/>
        <dsp:cNvSpPr/>
      </dsp:nvSpPr>
      <dsp:spPr>
        <a:xfrm>
          <a:off x="8041768" y="3288938"/>
          <a:ext cx="1934268" cy="543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euribor3m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057673" y="3304843"/>
        <a:ext cx="1902458" cy="511241"/>
      </dsp:txXfrm>
    </dsp:sp>
    <dsp:sp modelId="{EE60C7F6-CC74-49BA-B12A-258DC5891C89}">
      <dsp:nvSpPr>
        <dsp:cNvPr id="0" name=""/>
        <dsp:cNvSpPr/>
      </dsp:nvSpPr>
      <dsp:spPr>
        <a:xfrm>
          <a:off x="8041768" y="3915536"/>
          <a:ext cx="1934268" cy="5430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nr.employed</a:t>
          </a:r>
          <a:endParaRPr lang="zh-TW" sz="16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8057673" y="3931441"/>
        <a:ext cx="1902458" cy="51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875C-ED27-4352-A55F-D0621E2D93DE}">
      <dsp:nvSpPr>
        <dsp:cNvPr id="0" name=""/>
        <dsp:cNvSpPr/>
      </dsp:nvSpPr>
      <dsp:spPr>
        <a:xfrm>
          <a:off x="51" y="25540"/>
          <a:ext cx="4913783" cy="576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Descriptive Statistics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1" y="25540"/>
        <a:ext cx="4913783" cy="576000"/>
      </dsp:txXfrm>
    </dsp:sp>
    <dsp:sp modelId="{1CB6D411-CBDB-4DC2-B87C-86541F2C33CA}">
      <dsp:nvSpPr>
        <dsp:cNvPr id="0" name=""/>
        <dsp:cNvSpPr/>
      </dsp:nvSpPr>
      <dsp:spPr>
        <a:xfrm>
          <a:off x="51" y="601540"/>
          <a:ext cx="4913783" cy="19763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altLang="zh-TW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</a:t>
          </a:r>
          <a:r>
            <a:rPr lang="de-DE" sz="2000" b="0" i="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Central Tendency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altLang="zh-TW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D</a:t>
          </a:r>
          <a:r>
            <a:rPr lang="de-DE" sz="2000" b="0" i="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ispersion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Measures of Relative Position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Graph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1" y="601540"/>
        <a:ext cx="4913783" cy="1976399"/>
      </dsp:txXfrm>
    </dsp:sp>
    <dsp:sp modelId="{3E9C538C-6253-46C2-8F0E-A22FDFFC1F98}">
      <dsp:nvSpPr>
        <dsp:cNvPr id="0" name=""/>
        <dsp:cNvSpPr/>
      </dsp:nvSpPr>
      <dsp:spPr>
        <a:xfrm>
          <a:off x="5601764" y="25540"/>
          <a:ext cx="4913783" cy="576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Hypothesis Testing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601764" y="25540"/>
        <a:ext cx="4913783" cy="576000"/>
      </dsp:txXfrm>
    </dsp:sp>
    <dsp:sp modelId="{9CE440B3-0943-46F6-B7E8-9D15498E068C}">
      <dsp:nvSpPr>
        <dsp:cNvPr id="0" name=""/>
        <dsp:cNvSpPr/>
      </dsp:nvSpPr>
      <dsp:spPr>
        <a:xfrm>
          <a:off x="5601764" y="601540"/>
          <a:ext cx="4913783" cy="19763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t test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Chi-square test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Fisher’s </a:t>
          </a:r>
          <a:r>
            <a:rPr lang="en-US" sz="20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exact test</a:t>
          </a:r>
          <a:endParaRPr lang="zh-TW" sz="20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601764" y="601540"/>
        <a:ext cx="4913783" cy="197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981D-A0C3-4FE1-8DBE-9C067647154A}">
      <dsp:nvSpPr>
        <dsp:cNvPr id="0" name=""/>
        <dsp:cNvSpPr/>
      </dsp:nvSpPr>
      <dsp:spPr>
        <a:xfrm>
          <a:off x="4353" y="378444"/>
          <a:ext cx="3737505" cy="1814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Preprocessing</a:t>
          </a:r>
          <a:endParaRPr lang="zh-TW" sz="3200" b="1" kern="1200" dirty="0"/>
        </a:p>
      </dsp:txBody>
      <dsp:txXfrm>
        <a:off x="4353" y="378444"/>
        <a:ext cx="3737505" cy="1209600"/>
      </dsp:txXfrm>
    </dsp:sp>
    <dsp:sp modelId="{CD395D72-3CFF-4FEC-A094-6742B8CB85CE}">
      <dsp:nvSpPr>
        <dsp:cNvPr id="0" name=""/>
        <dsp:cNvSpPr/>
      </dsp:nvSpPr>
      <dsp:spPr>
        <a:xfrm>
          <a:off x="769866" y="1218959"/>
          <a:ext cx="3737505" cy="24192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2800" kern="1200" dirty="0"/>
            <a:t>Create New Variables</a:t>
          </a:r>
          <a:endParaRPr lang="zh-TW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2800" kern="1200" dirty="0"/>
            <a:t>Check &amp; Impute Missing Value</a:t>
          </a:r>
          <a:endParaRPr lang="zh-TW" sz="2800" kern="1200" dirty="0"/>
        </a:p>
      </dsp:txBody>
      <dsp:txXfrm>
        <a:off x="840722" y="1289815"/>
        <a:ext cx="3595793" cy="2277488"/>
      </dsp:txXfrm>
    </dsp:sp>
    <dsp:sp modelId="{E3C3FA44-CF0F-46F9-B40E-DE497801FD52}">
      <dsp:nvSpPr>
        <dsp:cNvPr id="0" name=""/>
        <dsp:cNvSpPr/>
      </dsp:nvSpPr>
      <dsp:spPr>
        <a:xfrm rot="32602">
          <a:off x="4220463" y="529988"/>
          <a:ext cx="1402335" cy="667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4220468" y="662575"/>
        <a:ext cx="1202030" cy="400609"/>
      </dsp:txXfrm>
    </dsp:sp>
    <dsp:sp modelId="{48B5AD67-0F17-41BB-90D2-BE8515572133}">
      <dsp:nvSpPr>
        <dsp:cNvPr id="0" name=""/>
        <dsp:cNvSpPr/>
      </dsp:nvSpPr>
      <dsp:spPr>
        <a:xfrm>
          <a:off x="6055731" y="435834"/>
          <a:ext cx="3737505" cy="1814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Training Model</a:t>
          </a:r>
          <a:endParaRPr lang="zh-TW" sz="3200" b="1" kern="1200" dirty="0"/>
        </a:p>
      </dsp:txBody>
      <dsp:txXfrm>
        <a:off x="6055731" y="435834"/>
        <a:ext cx="3737505" cy="1209600"/>
      </dsp:txXfrm>
    </dsp:sp>
    <dsp:sp modelId="{4E0C76B2-8275-4088-9B9A-D1F973ED1897}">
      <dsp:nvSpPr>
        <dsp:cNvPr id="0" name=""/>
        <dsp:cNvSpPr/>
      </dsp:nvSpPr>
      <dsp:spPr>
        <a:xfrm>
          <a:off x="6773741" y="1218959"/>
          <a:ext cx="3737505" cy="24192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altLang="zh-TW" sz="2800" kern="1200" dirty="0"/>
            <a:t>Training Data &amp; Testing Data</a:t>
          </a:r>
          <a:endParaRPr lang="zh-TW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2800" kern="1200" dirty="0"/>
            <a:t>Feature Selection</a:t>
          </a:r>
          <a:endParaRPr lang="zh-TW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TW" sz="2800" kern="1200" dirty="0"/>
            <a:t>Model Performance</a:t>
          </a:r>
          <a:endParaRPr lang="zh-TW" sz="2800" kern="1200" dirty="0"/>
        </a:p>
      </dsp:txBody>
      <dsp:txXfrm>
        <a:off x="6844597" y="1289815"/>
        <a:ext cx="3595793" cy="227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C4F8D-BDB2-4A6F-A936-DB991910E7E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32296-FB8B-4DE7-B31B-11E20002F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6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25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1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3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43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87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4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Mean Decrease Gini: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透過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Mean Decrease Gini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來衡量變數重要性指數，表示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Gini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係數減少的平均值。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在隨機森林中，衡量變數的重要性方法是透過剔除該變數，並將剔除變數的模型與原模型比較，差異越大表示變數越重要。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5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0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2296-FB8B-4DE7-B31B-11E20002FEF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15513-08E1-467A-980F-93278179F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D54B08-FAE0-440B-980C-D0F8E73F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86A71-208C-418E-9305-784F2B60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524F6-5848-4AD3-A087-D9E018BB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2C0DE-F84F-4090-8CBD-0DFE7F63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1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B427E-2B48-4800-85D1-C5252E17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F0176E-26A4-4719-BF82-870CFD45B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41DFA-2E48-4ED7-A8D8-01B75FE4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49221F-93ED-4705-8A5C-300A4916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2EBF8-97E7-432F-AE98-A6570844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05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AF2520-9B1D-4FF2-BC89-6D506E50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CF46D2-2DA3-4568-92B1-082CCC4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0A80EB-A9EF-4D59-948F-5AB96680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C9894-1D3A-4491-AF8F-438FF4BF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886AD-7933-4BFF-978A-CEB1D0E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67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23FEC-6EE3-44B8-9156-1EC85DB6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B998B-6173-4FBA-9BD0-460B7FBB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2A1B-2E83-4B98-B5A5-BB744B0B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2A2DE7-0067-4A3D-AD5F-878A8FF5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03A82E-D247-406C-A1AB-7F413B62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1F957-E68E-40E7-84DD-33F61D01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529B1E-FDEB-48CA-8A23-22EF88A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A88E1-38AF-4617-8B7A-63746FEF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B8A40D-2B6E-4AA1-8B15-EBF6F080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48C05-2C9B-427D-8CDC-9F59C780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6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E2A48-E57F-42CC-89C3-EE7C4FCF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B3E1C-8BF7-4C4E-9B4D-A5D63FB4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4F1888-F52B-4F61-A262-2D393B0F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9D376-C085-4665-A067-1643C995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D04AE8-D9C8-4AFC-B42E-AEF0AC9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228DF-81E5-47F7-804F-53F47F7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A75E-8609-48C5-9E5E-A43033E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167B2C-0B68-4861-AA03-F0A95D0E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C17695-E063-4760-B0D2-0CAF2555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8FB8E-BA4B-4D65-BF91-70DB75440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79D40A-5E11-4E48-AE6A-6D5ED9EB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9E25A4-A7DF-4B11-8AE5-0657ED20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71ABD3-B32B-4A10-ACA8-BECF1BAB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A443DD-6324-47BA-8EAF-F9E89B34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D3F91-AAA5-44BE-9AC7-61198CD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34ABA9-104C-4264-8231-45A31D10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FF5F20-6939-4AE5-8311-CA97588E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AC9B73-9077-4735-BD62-42A4919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CF69BA-CAB0-4839-BBB5-4932EC5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02FA32-E474-4676-A9FC-0E0039C5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48A14-020D-4696-8AF5-713F9CF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6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0014A-666E-47E7-9567-534A7707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614245-2B53-481A-A3AC-1BC1A3E5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BFDD9D-010D-49DA-A86E-46609421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CAC39-8654-449A-847B-F992941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545612-6693-46FA-BC8D-A183D68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F4ED3-988F-4479-AC84-57BB51A1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91B19-1C73-4FB1-9D61-6E70A031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45AA8-A7C1-4634-912B-2FCCA8A39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2F5786-1379-4BEF-8D06-0AE5283E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E0C616-0C54-4A0D-ADC5-1B3907DB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F8B0-B670-4049-B3FC-3A935BE824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662F23-DFE6-4306-A382-7484A21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4E9628-F9E2-4F5D-BEA0-A1D5E6BE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F89-B259-41BE-8C07-FB232415F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ED8A60-C979-4768-A0B4-092005EC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31F46-27EB-4ED2-9318-03E8C805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69F87-DC34-410B-8B37-09A271705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8BF8B0-B670-4049-B3FC-3A935BE824FC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8E3FF-C989-4304-A603-C46F637FD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16E86E-9D2F-455B-9368-98235F044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498EF89-B259-41BE-8C07-FB232415F3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6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222/bank+marketing" TargetMode="External"/><Relationship Id="rId7" Type="http://schemas.openxmlformats.org/officeDocument/2006/relationships/hyperlink" Target="https://rdrr.io/cran/pROC/man/ggroc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pubs.com/skydome20/R-Note14-SVM-SVR" TargetMode="External"/><Relationship Id="rId5" Type="http://schemas.openxmlformats.org/officeDocument/2006/relationships/hyperlink" Target="https://ademos.people.uic.edu/Chapter24.html#34_decision_trees_with_all_variables" TargetMode="External"/><Relationship Id="rId4" Type="http://schemas.openxmlformats.org/officeDocument/2006/relationships/hyperlink" Target="https://rpubs.com/jiankaiwang/r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590B62-BDAE-4420-BF5D-3BB0CF61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b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b="1" dirty="0">
                <a:solidFill>
                  <a:srgbClr val="FFFFFF"/>
                </a:solidFill>
              </a:rPr>
              <a:t>T</a:t>
            </a:r>
            <a:r>
              <a:rPr lang="en-US" altLang="zh-TW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 prediction of client subscribed a term deposit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C95E70-804E-4AC3-A0F5-B7644A85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1380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Analyzed by Allison</a:t>
            </a:r>
          </a:p>
        </p:txBody>
      </p:sp>
    </p:spTree>
    <p:extLst>
      <p:ext uri="{BB962C8B-B14F-4D97-AF65-F5344CB8AC3E}">
        <p14:creationId xmlns:p14="http://schemas.microsoft.com/office/powerpoint/2010/main" val="15396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07B5866-11F9-3BDB-A7D7-AB0B210E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98256"/>
            <a:ext cx="1086998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&amp; education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8B7DF9F5-8936-9819-AC49-AFC8CBA31242}"/>
              </a:ext>
            </a:extLst>
          </p:cNvPr>
          <p:cNvSpPr txBox="1">
            <a:spLocks/>
          </p:cNvSpPr>
          <p:nvPr/>
        </p:nvSpPr>
        <p:spPr>
          <a:xfrm>
            <a:off x="322081" y="1802327"/>
            <a:ext cx="10820224" cy="4272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subscription rate in job and education means 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that the rate of subscribed term deposits in the 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same category. For example, there is 31.43% of all 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student subscribed term deposits.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For job, the top 3 subscription rates of term deposit are students, retired people and unemployed.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subscription rate of blue-collar is only 6.89%.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Indicating low demand for this service. 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For education, the most subscription rates of term deposit is illiterate but which just has 4 people. 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second is unknown which means we can not ignore these clients.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Surprisingly, basic.4y is higher than basic.6y and basic.9y.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D4A4E00-D955-AB81-D6EE-06BC0FD2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49" y="175655"/>
            <a:ext cx="6310013" cy="3170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9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981991E-46A6-D638-C4DB-22C6D48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98256"/>
            <a:ext cx="1086998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Housing &amp; Loan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3DB16201-9DC4-E347-498F-3BA7EF5041A0}"/>
              </a:ext>
            </a:extLst>
          </p:cNvPr>
          <p:cNvSpPr txBox="1">
            <a:spLocks/>
          </p:cNvSpPr>
          <p:nvPr/>
        </p:nvSpPr>
        <p:spPr>
          <a:xfrm>
            <a:off x="436513" y="1512970"/>
            <a:ext cx="4713985" cy="412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There are over than 50% people who have housing loan, and about 15% people who have personal loan.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In housing and loan, subscription rates of each class are around 9:1.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Regardless of whether a client has “housing” or “loan”, it will not have much impact on subscribing to the term deposit.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35A036A-B764-526B-94A1-5E17CD53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04" y="2963797"/>
            <a:ext cx="5788196" cy="305444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159DA9DA-4DF9-1D9E-7187-6B149B9A49E2}"/>
              </a:ext>
            </a:extLst>
          </p:cNvPr>
          <p:cNvGrpSpPr/>
          <p:nvPr/>
        </p:nvGrpSpPr>
        <p:grpSpPr>
          <a:xfrm>
            <a:off x="5797812" y="360520"/>
            <a:ext cx="6039797" cy="2412000"/>
            <a:chOff x="5784863" y="306970"/>
            <a:chExt cx="6039797" cy="2412000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2E460D7-39D6-F532-E0B0-13CFD1E3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4863" y="306970"/>
              <a:ext cx="3028039" cy="2412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FE6F499-11A7-3441-872B-FBDB50298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2902" y="306970"/>
              <a:ext cx="3011758" cy="2412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099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6EDA8E5-7CF7-427B-D603-D249C720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98256"/>
            <a:ext cx="1086998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A883D299-68DB-3C42-B129-E76CFF55A4FA}"/>
              </a:ext>
            </a:extLst>
          </p:cNvPr>
          <p:cNvSpPr txBox="1">
            <a:spLocks/>
          </p:cNvSpPr>
          <p:nvPr/>
        </p:nvSpPr>
        <p:spPr>
          <a:xfrm>
            <a:off x="5655713" y="455501"/>
            <a:ext cx="6052474" cy="224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Unknown is around 21%, and there is 5.15% of unknown subscribed the term deposit.</a:t>
            </a:r>
            <a:b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It needs to impute the missing value.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There are only 3 client has credit in default.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subscription rate of that clients does not have credit in default takes 12.88%.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C4617B9-3AEA-45E5-0BAA-B090D161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1" y="1690688"/>
            <a:ext cx="4550304" cy="359259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297B01A-07C1-5C86-C8A1-7431B61C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05" y="3155158"/>
            <a:ext cx="6610489" cy="244079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58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98256"/>
            <a:ext cx="1086998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duration_m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5918804" y="1668981"/>
            <a:ext cx="5480352" cy="4077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convenience of observation, we convert the unit of duration from seconds to minutes which named “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duration_m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50% of customers who subscribed a term deposit are concentrated around 5 to 13 minutes. However, 50% of customers </a:t>
            </a:r>
            <a:r>
              <a:rPr lang="en-US" altLang="zh-TW" sz="1600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not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subscribed a term deposit are concentrated around 1.5 to 5 minutes.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6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length of the phone call significantly affected the willingness to subscribe to term deposits.</a:t>
            </a:r>
            <a:endParaRPr lang="en-US" altLang="zh-TW" sz="16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E4FB87E-A77E-E5DB-44D8-A3E712371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47078"/>
              </p:ext>
            </p:extLst>
          </p:nvPr>
        </p:nvGraphicFramePr>
        <p:xfrm>
          <a:off x="3503219" y="266102"/>
          <a:ext cx="8204968" cy="1055373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19119">
                  <a:extLst>
                    <a:ext uri="{9D8B030D-6E8A-4147-A177-3AD203B41FA5}">
                      <a16:colId xmlns:a16="http://schemas.microsoft.com/office/drawing/2014/main" val="9052086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719618727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211003050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843101638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1448131451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1360736708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4220681232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2593880512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688357491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983603544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976605527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986488295"/>
                    </a:ext>
                  </a:extLst>
                </a:gridCol>
              </a:tblGrid>
              <a:tr h="35179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duration_m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Min.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1st Qu.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Median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3rd Qu.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Max.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IQR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effectLst/>
                        </a:rPr>
                        <a:t>stdev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var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72500"/>
                  </a:ext>
                </a:extLst>
              </a:tr>
              <a:tr h="351791"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4640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4.217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7.483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12.354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69.983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6.686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44.705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15498"/>
                  </a:ext>
                </a:extLst>
              </a:tr>
              <a:tr h="351791">
                <a:tc v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dirty="0">
                          <a:effectLst/>
                        </a:rPr>
                        <a:t>36548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1.583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2.725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3.681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4.65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81.967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3.067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3.452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11.914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3300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D85946A-2E94-AAA4-7ED1-55EF00DD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2" y="1668981"/>
            <a:ext cx="4824885" cy="39716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76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DB59192-BADD-57BD-AD0F-2B4F3A2C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44996"/>
              </p:ext>
            </p:extLst>
          </p:nvPr>
        </p:nvGraphicFramePr>
        <p:xfrm>
          <a:off x="1586410" y="641855"/>
          <a:ext cx="3416353" cy="14139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2472">
                  <a:extLst>
                    <a:ext uri="{9D8B030D-6E8A-4147-A177-3AD203B41FA5}">
                      <a16:colId xmlns:a16="http://schemas.microsoft.com/office/drawing/2014/main" val="1686950687"/>
                    </a:ext>
                  </a:extLst>
                </a:gridCol>
                <a:gridCol w="518741">
                  <a:extLst>
                    <a:ext uri="{9D8B030D-6E8A-4147-A177-3AD203B41FA5}">
                      <a16:colId xmlns:a16="http://schemas.microsoft.com/office/drawing/2014/main" val="2021688326"/>
                    </a:ext>
                  </a:extLst>
                </a:gridCol>
                <a:gridCol w="1378855">
                  <a:extLst>
                    <a:ext uri="{9D8B030D-6E8A-4147-A177-3AD203B41FA5}">
                      <a16:colId xmlns:a16="http://schemas.microsoft.com/office/drawing/2014/main" val="4007452778"/>
                    </a:ext>
                  </a:extLst>
                </a:gridCol>
                <a:gridCol w="1246285">
                  <a:extLst>
                    <a:ext uri="{9D8B030D-6E8A-4147-A177-3AD203B41FA5}">
                      <a16:colId xmlns:a16="http://schemas.microsoft.com/office/drawing/2014/main" val="895998137"/>
                    </a:ext>
                  </a:extLst>
                </a:gridCol>
              </a:tblGrid>
              <a:tr h="2648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pdays_g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89207"/>
                  </a:ext>
                </a:extLst>
              </a:tr>
              <a:tr h="42089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never_contact</a:t>
                      </a:r>
                    </a:p>
                    <a:p>
                      <a:pPr algn="ctr" rtl="0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(0-27)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ever_contact</a:t>
                      </a:r>
                      <a:b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(999)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3172"/>
                  </a:ext>
                </a:extLst>
              </a:tr>
              <a:tr h="35101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3673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967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33605"/>
                  </a:ext>
                </a:extLst>
              </a:tr>
              <a:tr h="3510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36000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548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3349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365125"/>
            <a:ext cx="10869987" cy="1325563"/>
          </a:xfrm>
        </p:spPr>
        <p:txBody>
          <a:bodyPr anchor="t">
            <a:norm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pdays_g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5655713" y="455501"/>
            <a:ext cx="6052474" cy="2865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whether clients have been contacted before, “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pdays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is divided into 2 groups and a new variable “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pdays_g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is formed.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“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ever_contact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”,  it was about 64% client subscribed a term deposit. However,  it was just about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10% clients in “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never_contact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”.</a:t>
            </a:r>
            <a:b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Clients contacted at the last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activity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have a higher acceptance of this service.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“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ever_contact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”, nearly 600 clients subscripted term deposits were concentrated 3 days or 6 days after the last activity contact.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90BEB2AF-58C0-6E85-A21E-804AE67D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3" y="2268000"/>
            <a:ext cx="4824000" cy="376678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1A822C-780D-59BB-3D75-A12433E1FB6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884784" y="4813332"/>
            <a:ext cx="4270397" cy="52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FAE3E8FF-1F12-90CA-E6A0-98A78058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81" y="3503698"/>
            <a:ext cx="5047774" cy="261926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9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65125"/>
            <a:ext cx="10869987" cy="1325563"/>
          </a:xfrm>
        </p:spPr>
        <p:txBody>
          <a:bodyPr anchor="t"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6279246" y="1436315"/>
            <a:ext cx="5312401" cy="3985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number of times to exclude contacting a customer is 7 times. The more times the clients are contacted before the advertising campaign, the higher the subscription rate of term deposit are.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9D1B24-F652-6FA9-AD7C-F4597AD9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" y="2873353"/>
            <a:ext cx="5379580" cy="29058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3F0D2F-C2AD-8F80-F547-0A7ED813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6504"/>
              </p:ext>
            </p:extLst>
          </p:nvPr>
        </p:nvGraphicFramePr>
        <p:xfrm>
          <a:off x="968143" y="1250964"/>
          <a:ext cx="4643999" cy="11376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9413">
                  <a:extLst>
                    <a:ext uri="{9D8B030D-6E8A-4147-A177-3AD203B41FA5}">
                      <a16:colId xmlns:a16="http://schemas.microsoft.com/office/drawing/2014/main" val="1686950687"/>
                    </a:ext>
                  </a:extLst>
                </a:gridCol>
                <a:gridCol w="753048">
                  <a:extLst>
                    <a:ext uri="{9D8B030D-6E8A-4147-A177-3AD203B41FA5}">
                      <a16:colId xmlns:a16="http://schemas.microsoft.com/office/drawing/2014/main" val="4007452778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895998137"/>
                    </a:ext>
                  </a:extLst>
                </a:gridCol>
                <a:gridCol w="516294">
                  <a:extLst>
                    <a:ext uri="{9D8B030D-6E8A-4147-A177-3AD203B41FA5}">
                      <a16:colId xmlns:a16="http://schemas.microsoft.com/office/drawing/2014/main" val="1163416135"/>
                    </a:ext>
                  </a:extLst>
                </a:gridCol>
                <a:gridCol w="422987">
                  <a:extLst>
                    <a:ext uri="{9D8B030D-6E8A-4147-A177-3AD203B41FA5}">
                      <a16:colId xmlns:a16="http://schemas.microsoft.com/office/drawing/2014/main" val="778504807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429111491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588121854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471426974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1779538862"/>
                    </a:ext>
                  </a:extLst>
                </a:gridCol>
              </a:tblGrid>
              <a:tr h="420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previous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5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3172"/>
                  </a:ext>
                </a:extLst>
              </a:tr>
              <a:tr h="351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32422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3594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404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88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32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5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33605"/>
                  </a:ext>
                </a:extLst>
              </a:tr>
              <a:tr h="3510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3141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967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350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128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38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13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</a:p>
                  </a:txBody>
                  <a:tcPr marL="5443" marR="5443" marT="5443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3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365125"/>
            <a:ext cx="10869987" cy="1325563"/>
          </a:xfrm>
        </p:spPr>
        <p:txBody>
          <a:bodyPr anchor="t">
            <a:norm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poutcome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4793102" y="142565"/>
            <a:ext cx="6979798" cy="2495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this data, there are 5625 people joined previous marketing campaign and the result of success only 3.33%.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subscription rate for a term deposit is as high as 65% among the relevant clients who had achieved success in previous marketing campaigns and the subscription rate of “failure” is higher than “nonexistent”.</a:t>
            </a:r>
            <a:b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There is a positive relationship between subscription rate and participation of previous marketing campaigns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4927174-3E9F-015E-81E2-38FA255A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3" y="1776863"/>
            <a:ext cx="4097787" cy="330427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F09D365E-667C-5178-FF6E-200745EF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34" y="2875154"/>
            <a:ext cx="5680334" cy="330427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4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1" y="365125"/>
            <a:ext cx="10869987" cy="1325563"/>
          </a:xfrm>
        </p:spPr>
        <p:txBody>
          <a:bodyPr anchor="t">
            <a:norm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cons.price.idx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cons.conf.idx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547292" y="1045030"/>
            <a:ext cx="5355878" cy="4969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2008, the trends of both indicators were downward. They were different from the subscription rate which had remained around 5% and suddenly exceeded 60% in October.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(Financial crisis of 2007–2008)</a:t>
            </a: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2009, the overall trend of consumer price index was downward but others began to rise after June.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weak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consumer spending power </a:t>
            </a:r>
          </a:p>
          <a:p>
            <a:pPr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2010, only the trends of consumer confidence index was downward.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People became increasingly less optimistic about current and future economic conditions.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5A61EF9-6E46-DBCC-112E-6101468EC5FA}"/>
              </a:ext>
            </a:extLst>
          </p:cNvPr>
          <p:cNvGrpSpPr/>
          <p:nvPr/>
        </p:nvGrpSpPr>
        <p:grpSpPr>
          <a:xfrm>
            <a:off x="6215533" y="843092"/>
            <a:ext cx="5356800" cy="5171815"/>
            <a:chOff x="6368317" y="536842"/>
            <a:chExt cx="5356800" cy="51718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712F361-C6D5-FB7C-B812-C6A52DAC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8317" y="2382829"/>
              <a:ext cx="5355878" cy="332582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DC8F2B6-A782-902B-B6A1-7BE2EBDC0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8317" y="536842"/>
              <a:ext cx="5356800" cy="184556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2236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908B6B-B909-1122-A83E-5739300CC4E7}"/>
              </a:ext>
            </a:extLst>
          </p:cNvPr>
          <p:cNvSpPr txBox="1">
            <a:spLocks/>
          </p:cNvSpPr>
          <p:nvPr/>
        </p:nvSpPr>
        <p:spPr>
          <a:xfrm>
            <a:off x="3676261" y="571886"/>
            <a:ext cx="7439609" cy="1999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 the test results of “age” and “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age_g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”, both are statistically significant.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the test results of 12 variables, "housing" and "loan" are not statistically  significant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 means that except for “housing” and “loan”, there are differences of other variables between the two groups </a:t>
            </a:r>
            <a:r>
              <a:rPr lang="en-US" altLang="zh-TW" sz="24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subscription and fixed deposit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24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without subscription and fixed deposit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00" y="365125"/>
            <a:ext cx="11031576" cy="132556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b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Testing 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E9AE7C9-18AF-4E8D-901D-E8DCF91F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94898"/>
              </p:ext>
            </p:extLst>
          </p:nvPr>
        </p:nvGraphicFramePr>
        <p:xfrm>
          <a:off x="609624" y="2779376"/>
          <a:ext cx="10777128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7128">
                  <a:extLst>
                    <a:ext uri="{9D8B030D-6E8A-4147-A177-3AD203B41FA5}">
                      <a16:colId xmlns:a16="http://schemas.microsoft.com/office/drawing/2014/main" val="176407389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3340416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54978014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1187063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2063952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64797752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9575611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7726718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1648074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Y – Each Variable</a:t>
                      </a:r>
                      <a:endParaRPr lang="zh-TW" alt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160738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TW" sz="1800" b="1" i="1" dirty="0"/>
                        <a:t># Bank Client Attributes</a:t>
                      </a:r>
                      <a:endParaRPr lang="zh-TW" altLang="en-US" sz="1800" b="1" i="1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58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Variables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age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age_g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job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maritial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eduation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default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housing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loan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3156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Test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t test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Chisq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Fisher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Fisher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24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P-value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dirty="0">
                          <a:effectLst/>
                        </a:rPr>
                        <a:t>1.805e-06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0.0004998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0.05829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0.5787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195898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1" dirty="0"/>
                        <a:t># Related with The Last Contact of The Current Campaign Attributes</a:t>
                      </a:r>
                      <a:endParaRPr lang="zh-TW" altLang="en-US" sz="1800" b="1" i="1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3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Variables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contact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month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day_of_week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6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Test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Chisq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t test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82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P-value</a:t>
                      </a:r>
                      <a:endParaRPr lang="zh-TW" altLang="en-US" sz="1800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2.958e-05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7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908B6B-B909-1122-A83E-5739300CC4E7}"/>
              </a:ext>
            </a:extLst>
          </p:cNvPr>
          <p:cNvSpPr txBox="1">
            <a:spLocks/>
          </p:cNvSpPr>
          <p:nvPr/>
        </p:nvSpPr>
        <p:spPr>
          <a:xfrm>
            <a:off x="3446106" y="722334"/>
            <a:ext cx="7856376" cy="146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 the test results of “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pdays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and “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pdays_g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”, both are statistically significant.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the test results of 10 variables, all of them are statistically significant.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 means that there are differences of all variables between the two groups </a:t>
            </a:r>
            <a:r>
              <a:rPr lang="en-US" altLang="zh-TW" sz="24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 subscription and fixed deposit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24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without subscription and fixed deposit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BEAB1FB-17B7-5CF4-100F-E1EF2CC1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63842"/>
              </p:ext>
            </p:extLst>
          </p:nvPr>
        </p:nvGraphicFramePr>
        <p:xfrm>
          <a:off x="1046743" y="2548730"/>
          <a:ext cx="10098513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0653">
                  <a:extLst>
                    <a:ext uri="{9D8B030D-6E8A-4147-A177-3AD203B41FA5}">
                      <a16:colId xmlns:a16="http://schemas.microsoft.com/office/drawing/2014/main" val="229879636"/>
                    </a:ext>
                  </a:extLst>
                </a:gridCol>
                <a:gridCol w="1771572">
                  <a:extLst>
                    <a:ext uri="{9D8B030D-6E8A-4147-A177-3AD203B41FA5}">
                      <a16:colId xmlns:a16="http://schemas.microsoft.com/office/drawing/2014/main" val="4203579033"/>
                    </a:ext>
                  </a:extLst>
                </a:gridCol>
                <a:gridCol w="1771572">
                  <a:extLst>
                    <a:ext uri="{9D8B030D-6E8A-4147-A177-3AD203B41FA5}">
                      <a16:colId xmlns:a16="http://schemas.microsoft.com/office/drawing/2014/main" val="767303704"/>
                    </a:ext>
                  </a:extLst>
                </a:gridCol>
                <a:gridCol w="1771572">
                  <a:extLst>
                    <a:ext uri="{9D8B030D-6E8A-4147-A177-3AD203B41FA5}">
                      <a16:colId xmlns:a16="http://schemas.microsoft.com/office/drawing/2014/main" val="1579150950"/>
                    </a:ext>
                  </a:extLst>
                </a:gridCol>
                <a:gridCol w="1771572">
                  <a:extLst>
                    <a:ext uri="{9D8B030D-6E8A-4147-A177-3AD203B41FA5}">
                      <a16:colId xmlns:a16="http://schemas.microsoft.com/office/drawing/2014/main" val="4025039221"/>
                    </a:ext>
                  </a:extLst>
                </a:gridCol>
                <a:gridCol w="1771572">
                  <a:extLst>
                    <a:ext uri="{9D8B030D-6E8A-4147-A177-3AD203B41FA5}">
                      <a16:colId xmlns:a16="http://schemas.microsoft.com/office/drawing/2014/main" val="3210350696"/>
                    </a:ext>
                  </a:extLst>
                </a:gridCol>
              </a:tblGrid>
              <a:tr h="294230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Y</a:t>
                      </a:r>
                      <a:r>
                        <a:rPr lang="zh-TW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Each Variable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5519"/>
                  </a:ext>
                </a:extLst>
              </a:tr>
              <a:tr h="294230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TW" b="1" i="1" dirty="0"/>
                        <a:t># Other Attributes</a:t>
                      </a:r>
                      <a:endParaRPr lang="zh-TW" altLang="en-US" b="1" i="1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985686"/>
                  </a:ext>
                </a:extLst>
              </a:tr>
              <a:tr h="2942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Variables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campaign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pdays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pdays_g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previous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poutcome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862587"/>
                  </a:ext>
                </a:extLst>
              </a:tr>
              <a:tr h="2942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Test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t test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t test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t test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Chisq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01323"/>
                  </a:ext>
                </a:extLst>
              </a:tr>
              <a:tr h="29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P-value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 2.2e-16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&lt; 2.2e-16</a:t>
                      </a:r>
                      <a:endParaRPr lang="zh-TW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52474"/>
                  </a:ext>
                </a:extLst>
              </a:tr>
              <a:tr h="29423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/>
                        <a:t># Social and Economic Context Attributes</a:t>
                      </a:r>
                      <a:endParaRPr lang="zh-TW" altLang="en-US" b="1" i="1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270758"/>
                  </a:ext>
                </a:extLst>
              </a:tr>
              <a:tr h="250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Variables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emp.var.rate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cons.price.idx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cons.conf.idx</a:t>
                      </a: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euribor3m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nr.employed</a:t>
                      </a:r>
                      <a:endParaRPr lang="zh-TW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4670157"/>
                  </a:ext>
                </a:extLst>
              </a:tr>
              <a:tr h="29423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Test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</a:rPr>
                        <a:t>t test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099268"/>
                  </a:ext>
                </a:extLst>
              </a:tr>
              <a:tr h="29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P-value</a:t>
                      </a:r>
                      <a:endParaRPr lang="zh-TW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2.2e-16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2.2e-16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2.2e-16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2.2e-16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&lt; 2.2e-16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930039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55F72503-5F59-A967-96E4-EAF61B3E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00" y="365125"/>
            <a:ext cx="11031576" cy="132556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b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Testing 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1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8D71DFF-F59A-A55E-53DC-369C552C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06" y="1060115"/>
            <a:ext cx="5816850" cy="4737770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Motivation &amp; Goal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Dataset Information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Statistical Analysis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Model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2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8559A11-EA17-B7DD-E162-F8F55B3241D9}"/>
              </a:ext>
            </a:extLst>
          </p:cNvPr>
          <p:cNvSpPr txBox="1">
            <a:spLocks/>
          </p:cNvSpPr>
          <p:nvPr/>
        </p:nvSpPr>
        <p:spPr>
          <a:xfrm>
            <a:off x="985855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zh-TW" alt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77B1F8-A75E-DACD-1226-4A418A7E6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02667"/>
              </p:ext>
            </p:extLst>
          </p:nvPr>
        </p:nvGraphicFramePr>
        <p:xfrm>
          <a:off x="838198" y="2238498"/>
          <a:ext cx="10515600" cy="3647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8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7" y="2945176"/>
            <a:ext cx="3446106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9" name="內容版面配置區 3">
            <a:extLst>
              <a:ext uri="{FF2B5EF4-FFF2-40B4-BE49-F238E27FC236}">
                <a16:creationId xmlns:a16="http://schemas.microsoft.com/office/drawing/2014/main" id="{8196E41F-65B9-24CE-C91D-BE91215B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6" y="1435201"/>
            <a:ext cx="4729059" cy="507189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TW" sz="29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Create New Variables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/>
              <a:t>year (because original data is ordered by date)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 err="1"/>
              <a:t>age_g</a:t>
            </a:r>
            <a:r>
              <a:rPr lang="en-US" altLang="zh-TW" sz="2300" dirty="0"/>
              <a:t> (split age into  groups)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 err="1"/>
              <a:t>pdays_g</a:t>
            </a:r>
            <a:r>
              <a:rPr lang="en-US" altLang="zh-TW" sz="2300" dirty="0"/>
              <a:t> (split </a:t>
            </a:r>
            <a:r>
              <a:rPr lang="en-US" altLang="zh-TW" sz="2300" dirty="0" err="1"/>
              <a:t>pdays</a:t>
            </a:r>
            <a:r>
              <a:rPr lang="en-US" altLang="zh-TW" sz="2300" dirty="0"/>
              <a:t> into 2 groups: “</a:t>
            </a:r>
            <a:r>
              <a:rPr lang="en-US" altLang="zh-TW" sz="2300" dirty="0" err="1"/>
              <a:t>ever_contact</a:t>
            </a:r>
            <a:r>
              <a:rPr lang="en-US" altLang="zh-TW" sz="2300" dirty="0"/>
              <a:t>”, “</a:t>
            </a:r>
            <a:r>
              <a:rPr lang="en-US" altLang="zh-TW" sz="2300" dirty="0" err="1"/>
              <a:t>never_contact</a:t>
            </a:r>
            <a:r>
              <a:rPr lang="en-US" altLang="zh-TW" sz="2300" dirty="0"/>
              <a:t>”)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 err="1"/>
              <a:t>duration_m</a:t>
            </a:r>
            <a:r>
              <a:rPr lang="en-US" altLang="zh-TW" sz="2300" dirty="0"/>
              <a:t> (convert the unit of “duration” from second to minute)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altLang="zh-TW" sz="29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Check &amp; Impute Missing Value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/>
              <a:t>There are 6 variables which totally have 12718 unknown value.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TW" sz="2300" dirty="0"/>
              <a:t>Use package “mice”</a:t>
            </a:r>
            <a:r>
              <a:rPr lang="zh-TW" altLang="en-US" sz="2300" dirty="0"/>
              <a:t> </a:t>
            </a:r>
            <a:r>
              <a:rPr lang="en-US" altLang="zh-TW" sz="2300" dirty="0"/>
              <a:t>to impute missing value.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endParaRPr lang="zh-TW" altLang="en-US" sz="14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0EC8F51-BDFE-126F-883C-BB827BD0111A}"/>
              </a:ext>
            </a:extLst>
          </p:cNvPr>
          <p:cNvGrpSpPr/>
          <p:nvPr/>
        </p:nvGrpSpPr>
        <p:grpSpPr>
          <a:xfrm>
            <a:off x="9342234" y="1435201"/>
            <a:ext cx="2461527" cy="5071894"/>
            <a:chOff x="9550051" y="800720"/>
            <a:chExt cx="2461527" cy="507189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DC7434B-A774-EEBA-C745-C53A3415F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6836" y="1262393"/>
              <a:ext cx="2247959" cy="461022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28319DD-4D8A-C880-6099-85068D67C581}"/>
                </a:ext>
              </a:extLst>
            </p:cNvPr>
            <p:cNvSpPr txBox="1"/>
            <p:nvPr/>
          </p:nvSpPr>
          <p:spPr>
            <a:xfrm>
              <a:off x="9550051" y="800720"/>
              <a:ext cx="2461527" cy="36933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0"/>
                </a:rPr>
                <a:t>Missing Value counting</a:t>
              </a:r>
              <a:endParaRPr lang="zh-TW" altLang="en-US" b="1" dirty="0">
                <a:ln w="0"/>
              </a:endParaRPr>
            </a:p>
          </p:txBody>
        </p:sp>
      </p:grp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97349FD0-9D49-50FF-6811-6B8B5EFC0CFF}"/>
              </a:ext>
            </a:extLst>
          </p:cNvPr>
          <p:cNvSpPr txBox="1">
            <a:spLocks/>
          </p:cNvSpPr>
          <p:nvPr/>
        </p:nvSpPr>
        <p:spPr>
          <a:xfrm>
            <a:off x="4495806" y="350905"/>
            <a:ext cx="7307955" cy="87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TW" sz="2000" b="1" dirty="0"/>
              <a:t>According to the some data information and previous analysis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, we do some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287263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3768AE-6457-4CC6-9E7E-6736F566EB22}"/>
              </a:ext>
            </a:extLst>
          </p:cNvPr>
          <p:cNvSpPr txBox="1"/>
          <p:nvPr/>
        </p:nvSpPr>
        <p:spPr>
          <a:xfrm>
            <a:off x="4918018" y="2102925"/>
            <a:ext cx="565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 Selection</a:t>
            </a:r>
            <a:endParaRPr lang="zh-TW" altLang="en-US" sz="28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DC3F6A71-733F-12B3-D32C-86C1A599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57" y="2555972"/>
            <a:ext cx="6282798" cy="125280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000" dirty="0"/>
              <a:t>Features are selected based on the previous analysis and using LR model with stepwise selection.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37FE27-24F8-0306-9BEE-19185292A871}"/>
              </a:ext>
            </a:extLst>
          </p:cNvPr>
          <p:cNvSpPr txBox="1"/>
          <p:nvPr/>
        </p:nvSpPr>
        <p:spPr>
          <a:xfrm>
            <a:off x="4922297" y="3815383"/>
            <a:ext cx="564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 Performance</a:t>
            </a:r>
            <a:endParaRPr lang="zh-TW" altLang="en-US" sz="28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656343AD-07F6-E6A0-B3B7-BF5BD00E1EBB}"/>
              </a:ext>
            </a:extLst>
          </p:cNvPr>
          <p:cNvSpPr txBox="1">
            <a:spLocks/>
          </p:cNvSpPr>
          <p:nvPr/>
        </p:nvSpPr>
        <p:spPr>
          <a:xfrm>
            <a:off x="4920157" y="4338604"/>
            <a:ext cx="6190178" cy="1614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000" dirty="0"/>
              <a:t>Model:</a:t>
            </a:r>
            <a:r>
              <a:rPr lang="zh-TW" altLang="en-US" sz="2000" dirty="0"/>
              <a:t> </a:t>
            </a:r>
            <a:r>
              <a:rPr lang="de-DE" altLang="zh-TW" sz="2000" dirty="0"/>
              <a:t>LR</a:t>
            </a:r>
            <a:r>
              <a:rPr lang="zh-TW" altLang="en-US" sz="2000" dirty="0"/>
              <a:t>、</a:t>
            </a:r>
            <a:r>
              <a:rPr lang="en-US" altLang="zh-TW" sz="2000" dirty="0"/>
              <a:t>RF</a:t>
            </a:r>
            <a:r>
              <a:rPr lang="zh-TW" altLang="en-US" sz="2000" dirty="0"/>
              <a:t>、</a:t>
            </a:r>
            <a:r>
              <a:rPr lang="en-US" altLang="zh-TW" sz="2000" dirty="0"/>
              <a:t> DT</a:t>
            </a:r>
            <a:r>
              <a:rPr lang="zh-TW" altLang="en-US" sz="2000" dirty="0"/>
              <a:t>、 </a:t>
            </a:r>
            <a:r>
              <a:rPr lang="en-US" altLang="zh-TW" sz="2000" dirty="0"/>
              <a:t>SVM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de-DE" altLang="zh-TW" sz="2000" dirty="0"/>
              <a:t>Validation Index: </a:t>
            </a:r>
            <a:br>
              <a:rPr lang="de-DE" altLang="zh-TW" sz="2000" dirty="0"/>
            </a:br>
            <a:r>
              <a:rPr lang="de-DE" altLang="zh-TW" sz="2000" dirty="0"/>
              <a:t>Accuracy</a:t>
            </a:r>
            <a:r>
              <a:rPr lang="zh-TW" altLang="en-US" sz="2000" dirty="0"/>
              <a:t>、</a:t>
            </a:r>
            <a:r>
              <a:rPr lang="en-US" altLang="zh-TW" sz="2000" dirty="0"/>
              <a:t> Sensitivity</a:t>
            </a:r>
            <a:r>
              <a:rPr lang="zh-TW" altLang="en-US" sz="2000" dirty="0"/>
              <a:t>、</a:t>
            </a:r>
            <a:r>
              <a:rPr lang="en-US" altLang="zh-TW" sz="2000" dirty="0"/>
              <a:t>Specificity</a:t>
            </a:r>
            <a:r>
              <a:rPr lang="zh-TW" altLang="en-US" sz="2000" dirty="0"/>
              <a:t>、</a:t>
            </a:r>
            <a:r>
              <a:rPr lang="en-US" altLang="zh-TW" sz="2000" dirty="0"/>
              <a:t>PPV</a:t>
            </a:r>
            <a:r>
              <a:rPr lang="zh-TW" altLang="en-US" sz="2000" dirty="0"/>
              <a:t>、</a:t>
            </a:r>
            <a:r>
              <a:rPr lang="en-US" altLang="zh-TW" sz="2000" dirty="0"/>
              <a:t>NPV</a:t>
            </a:r>
            <a:r>
              <a:rPr lang="zh-TW" altLang="en-US" sz="2000" dirty="0"/>
              <a:t>、</a:t>
            </a:r>
            <a:r>
              <a:rPr lang="de-DE" altLang="zh-TW" sz="2000" dirty="0"/>
              <a:t>ROC</a:t>
            </a:r>
            <a:r>
              <a:rPr lang="zh-TW" altLang="en-US" sz="2000" dirty="0"/>
              <a:t>、</a:t>
            </a:r>
            <a:r>
              <a:rPr lang="en-US" altLang="zh-TW" sz="2000" dirty="0"/>
              <a:t>AUC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DB3643-04B5-68A1-9DF8-CD3FB2FD16CB}"/>
              </a:ext>
            </a:extLst>
          </p:cNvPr>
          <p:cNvSpPr txBox="1"/>
          <p:nvPr/>
        </p:nvSpPr>
        <p:spPr>
          <a:xfrm>
            <a:off x="4922297" y="643459"/>
            <a:ext cx="564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Data &amp; Testing Data</a:t>
            </a:r>
            <a:endParaRPr lang="zh-TW" altLang="en-US" sz="28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18034103-9FE3-A121-07E4-2552B4D13F27}"/>
              </a:ext>
            </a:extLst>
          </p:cNvPr>
          <p:cNvSpPr txBox="1">
            <a:spLocks/>
          </p:cNvSpPr>
          <p:nvPr/>
        </p:nvSpPr>
        <p:spPr>
          <a:xfrm>
            <a:off x="4918016" y="1187814"/>
            <a:ext cx="6190178" cy="67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2000" dirty="0"/>
              <a:t>The ratio of training data and test data is 8:2.</a:t>
            </a:r>
            <a:endParaRPr lang="zh-TW" altLang="en-US" sz="20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72DAD1C-DF02-7C13-9A8F-A691175C9B49}"/>
              </a:ext>
            </a:extLst>
          </p:cNvPr>
          <p:cNvSpPr txBox="1">
            <a:spLocks/>
          </p:cNvSpPr>
          <p:nvPr/>
        </p:nvSpPr>
        <p:spPr>
          <a:xfrm>
            <a:off x="541177" y="2945176"/>
            <a:ext cx="3446106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Model</a:t>
            </a:r>
          </a:p>
        </p:txBody>
      </p:sp>
    </p:spTree>
    <p:extLst>
      <p:ext uri="{BB962C8B-B14F-4D97-AF65-F5344CB8AC3E}">
        <p14:creationId xmlns:p14="http://schemas.microsoft.com/office/powerpoint/2010/main" val="3562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384BF93-1FED-DCEB-7691-4BB48D49B2DC}"/>
              </a:ext>
            </a:extLst>
          </p:cNvPr>
          <p:cNvSpPr txBox="1">
            <a:spLocks/>
          </p:cNvSpPr>
          <p:nvPr/>
        </p:nvSpPr>
        <p:spPr>
          <a:xfrm>
            <a:off x="483813" y="360055"/>
            <a:ext cx="3173787" cy="151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</a:p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zh-TW" altLang="en-US" sz="36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D1F27656-1542-1933-505D-3EE4FBA01BF8}"/>
              </a:ext>
            </a:extLst>
          </p:cNvPr>
          <p:cNvSpPr txBox="1">
            <a:spLocks/>
          </p:cNvSpPr>
          <p:nvPr/>
        </p:nvSpPr>
        <p:spPr>
          <a:xfrm>
            <a:off x="2923592" y="330392"/>
            <a:ext cx="8839199" cy="1555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features selected after using LR model with stepwise are put into the RF model, and Mean Decrease Gini is calculated to know the importance of features.</a:t>
            </a:r>
            <a:b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“Duration”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is most important than other features.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654ACF-423C-653C-5B47-CADD9E8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48100"/>
              </p:ext>
            </p:extLst>
          </p:nvPr>
        </p:nvGraphicFramePr>
        <p:xfrm>
          <a:off x="526509" y="2591087"/>
          <a:ext cx="4794165" cy="31580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98055">
                  <a:extLst>
                    <a:ext uri="{9D8B030D-6E8A-4147-A177-3AD203B41FA5}">
                      <a16:colId xmlns:a16="http://schemas.microsoft.com/office/drawing/2014/main" val="2510917506"/>
                    </a:ext>
                  </a:extLst>
                </a:gridCol>
                <a:gridCol w="1598055">
                  <a:extLst>
                    <a:ext uri="{9D8B030D-6E8A-4147-A177-3AD203B41FA5}">
                      <a16:colId xmlns:a16="http://schemas.microsoft.com/office/drawing/2014/main" val="1591463301"/>
                    </a:ext>
                  </a:extLst>
                </a:gridCol>
                <a:gridCol w="1598055">
                  <a:extLst>
                    <a:ext uri="{9D8B030D-6E8A-4147-A177-3AD203B41FA5}">
                      <a16:colId xmlns:a16="http://schemas.microsoft.com/office/drawing/2014/main" val="1582543630"/>
                    </a:ext>
                  </a:extLst>
                </a:gridCol>
              </a:tblGrid>
              <a:tr h="581321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18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Final Selected Features</a:t>
                      </a:r>
                      <a:endParaRPr lang="zh-TW" sz="18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TW" sz="18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TW" sz="18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 anchor="ctr"/>
                </a:tc>
                <a:extLst>
                  <a:ext uri="{0D108BD9-81ED-4DB2-BD59-A6C34878D82A}">
                    <a16:rowId xmlns:a16="http://schemas.microsoft.com/office/drawing/2014/main" val="2464600901"/>
                  </a:ext>
                </a:extLst>
              </a:tr>
              <a:tr h="5153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age_g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day_of_week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emp.var.rate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extLst>
                  <a:ext uri="{0D108BD9-81ED-4DB2-BD59-A6C34878D82A}">
                    <a16:rowId xmlns:a16="http://schemas.microsoft.com/office/drawing/2014/main" val="1319136484"/>
                  </a:ext>
                </a:extLst>
              </a:tr>
              <a:tr h="5153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education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duration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cons.price.idx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extLst>
                  <a:ext uri="{0D108BD9-81ED-4DB2-BD59-A6C34878D82A}">
                    <a16:rowId xmlns:a16="http://schemas.microsoft.com/office/drawing/2014/main" val="2480384184"/>
                  </a:ext>
                </a:extLst>
              </a:tr>
              <a:tr h="5153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contact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campaign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cons.conf.idx</a:t>
                      </a:r>
                      <a:endParaRPr lang="zh-TW" alt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extLst>
                  <a:ext uri="{0D108BD9-81ED-4DB2-BD59-A6C34878D82A}">
                    <a16:rowId xmlns:a16="http://schemas.microsoft.com/office/drawing/2014/main" val="401604446"/>
                  </a:ext>
                </a:extLst>
              </a:tr>
              <a:tr h="515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year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pdays_g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euribor3m</a:t>
                      </a:r>
                      <a:endParaRPr lang="zh-TW" alt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extLst>
                  <a:ext uri="{0D108BD9-81ED-4DB2-BD59-A6C34878D82A}">
                    <a16:rowId xmlns:a16="http://schemas.microsoft.com/office/drawing/2014/main" val="1566215131"/>
                  </a:ext>
                </a:extLst>
              </a:tr>
              <a:tr h="5153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month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500" b="0" kern="1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poutcome</a:t>
                      </a:r>
                      <a:endParaRPr lang="zh-TW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altLang="zh-TW" sz="15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nr.employed</a:t>
                      </a:r>
                      <a:endParaRPr lang="zh-TW" altLang="en-US" sz="15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7547" marR="38373" marT="73774" marB="73774"/>
                </a:tc>
                <a:extLst>
                  <a:ext uri="{0D108BD9-81ED-4DB2-BD59-A6C34878D82A}">
                    <a16:rowId xmlns:a16="http://schemas.microsoft.com/office/drawing/2014/main" val="72002851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2B75958-A5C3-AB87-D9A6-44DF496FB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83" y="2202736"/>
            <a:ext cx="5626396" cy="38827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683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FE8181-1175-4094-8E07-28ADE406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12" y="1134094"/>
            <a:ext cx="8470183" cy="501789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altLang="zh-TW" sz="20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zh-TW" altLang="en-US" sz="20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384BF93-1FED-DCEB-7691-4BB48D49B2DC}"/>
              </a:ext>
            </a:extLst>
          </p:cNvPr>
          <p:cNvSpPr txBox="1">
            <a:spLocks/>
          </p:cNvSpPr>
          <p:nvPr/>
        </p:nvSpPr>
        <p:spPr>
          <a:xfrm>
            <a:off x="483813" y="360055"/>
            <a:ext cx="3173787" cy="2537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</a:p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zh-TW" altLang="en-US" sz="36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4C5958D-CCB9-2A09-87AA-8802E47F5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4067"/>
              </p:ext>
            </p:extLst>
          </p:nvPr>
        </p:nvGraphicFramePr>
        <p:xfrm>
          <a:off x="732780" y="3204216"/>
          <a:ext cx="10372052" cy="264121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52337">
                  <a:extLst>
                    <a:ext uri="{9D8B030D-6E8A-4147-A177-3AD203B41FA5}">
                      <a16:colId xmlns:a16="http://schemas.microsoft.com/office/drawing/2014/main" val="1061909617"/>
                    </a:ext>
                  </a:extLst>
                </a:gridCol>
                <a:gridCol w="1663943">
                  <a:extLst>
                    <a:ext uri="{9D8B030D-6E8A-4147-A177-3AD203B41FA5}">
                      <a16:colId xmlns:a16="http://schemas.microsoft.com/office/drawing/2014/main" val="3488583238"/>
                    </a:ext>
                  </a:extLst>
                </a:gridCol>
                <a:gridCol w="1663943">
                  <a:extLst>
                    <a:ext uri="{9D8B030D-6E8A-4147-A177-3AD203B41FA5}">
                      <a16:colId xmlns:a16="http://schemas.microsoft.com/office/drawing/2014/main" val="4191893919"/>
                    </a:ext>
                  </a:extLst>
                </a:gridCol>
                <a:gridCol w="1663943">
                  <a:extLst>
                    <a:ext uri="{9D8B030D-6E8A-4147-A177-3AD203B41FA5}">
                      <a16:colId xmlns:a16="http://schemas.microsoft.com/office/drawing/2014/main" val="3306372573"/>
                    </a:ext>
                  </a:extLst>
                </a:gridCol>
                <a:gridCol w="1663943">
                  <a:extLst>
                    <a:ext uri="{9D8B030D-6E8A-4147-A177-3AD203B41FA5}">
                      <a16:colId xmlns:a16="http://schemas.microsoft.com/office/drawing/2014/main" val="820915869"/>
                    </a:ext>
                  </a:extLst>
                </a:gridCol>
                <a:gridCol w="1663943">
                  <a:extLst>
                    <a:ext uri="{9D8B030D-6E8A-4147-A177-3AD203B41FA5}">
                      <a16:colId xmlns:a16="http://schemas.microsoft.com/office/drawing/2014/main" val="1358073159"/>
                    </a:ext>
                  </a:extLst>
                </a:gridCol>
              </a:tblGrid>
              <a:tr h="6252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sz="15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5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L="80677" marR="80677" marT="0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alt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sz="15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PPV</a:t>
                      </a:r>
                      <a:endParaRPr lang="zh-TW" sz="15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NPV</a:t>
                      </a:r>
                      <a:endParaRPr lang="zh-TW" sz="15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Logistic Regression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0.9069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0.30411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0.98092</a:t>
                      </a:r>
                      <a:endParaRPr lang="zh-TW" sz="15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0.66184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0.91986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64160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0.9170</a:t>
                      </a:r>
                      <a:endParaRPr lang="zh-TW" altLang="en-US" sz="15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0.47614</a:t>
                      </a:r>
                      <a:endParaRPr lang="zh-TW" sz="15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0.97124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0.67031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0.93778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36097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Decision Tree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0.9156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0.54828</a:t>
                      </a:r>
                      <a:endParaRPr lang="zh-TW" sz="15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0.96075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0.63171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0.94541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857416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0.9114</a:t>
                      </a: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0.36515</a:t>
                      </a: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0.97847</a:t>
                      </a: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0.67556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0.92620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0677" marR="80677" marT="0" marB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4843448"/>
                  </a:ext>
                </a:extLst>
              </a:tr>
            </a:tbl>
          </a:graphicData>
        </a:graphic>
      </p:graphicFrame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D1F27656-1542-1933-505D-3EE4FBA01BF8}"/>
              </a:ext>
            </a:extLst>
          </p:cNvPr>
          <p:cNvSpPr txBox="1">
            <a:spLocks/>
          </p:cNvSpPr>
          <p:nvPr/>
        </p:nvSpPr>
        <p:spPr>
          <a:xfrm>
            <a:off x="3708740" y="330391"/>
            <a:ext cx="8054051" cy="256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the table, when the performance of other indicators is very close, the sensitivity of Decision Tree is higher.</a:t>
            </a:r>
            <a:b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This means that among people who actually subscribe to term deposits, decision tree model is more accurate in predicting those who subscribe to term deposits.</a:t>
            </a:r>
          </a:p>
        </p:txBody>
      </p:sp>
    </p:spTree>
    <p:extLst>
      <p:ext uri="{BB962C8B-B14F-4D97-AF65-F5344CB8AC3E}">
        <p14:creationId xmlns:p14="http://schemas.microsoft.com/office/powerpoint/2010/main" val="34025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E1918-C16B-05F8-AE1C-DB3BCF4E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04" y="1202356"/>
            <a:ext cx="6015479" cy="4203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9B90505B-5B11-194C-4D42-AFDF6D7658DC}"/>
              </a:ext>
            </a:extLst>
          </p:cNvPr>
          <p:cNvSpPr txBox="1">
            <a:spLocks/>
          </p:cNvSpPr>
          <p:nvPr/>
        </p:nvSpPr>
        <p:spPr>
          <a:xfrm>
            <a:off x="483813" y="2170921"/>
            <a:ext cx="4865478" cy="3091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the ROC curve, it is obvious that the performance of random forest and decision tree are better than others.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Though the performances of RF and DT are very close, considering the previous model indicators, the DT will be chosen overall.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ED2D20E-EB94-B676-F6B0-B44F1309194C}"/>
              </a:ext>
            </a:extLst>
          </p:cNvPr>
          <p:cNvSpPr txBox="1">
            <a:spLocks/>
          </p:cNvSpPr>
          <p:nvPr/>
        </p:nvSpPr>
        <p:spPr>
          <a:xfrm>
            <a:off x="483813" y="360056"/>
            <a:ext cx="3173787" cy="151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</a:p>
          <a:p>
            <a:r>
              <a:rPr lang="en-US" altLang="zh-TW" sz="3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zh-TW" altLang="en-US" sz="36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63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81E0CE-206F-4BFA-9EDF-5AF801D6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4538"/>
            <a:ext cx="10429350" cy="1033669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DC0B2F-3A20-4B60-9D1E-FB9BEB0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59" y="2056323"/>
            <a:ext cx="10632233" cy="4207628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ea typeface="微軟正黑體" panose="020B0604030504040204" pitchFamily="34" charset="-120"/>
                <a:sym typeface="Wingdings" panose="05000000000000000000" pitchFamily="2" charset="2"/>
              </a:rPr>
              <a:t>Base on the importance calculated by the RF model, “duration" is the most important feature. “euribor3m” is unexpectedly 2</a:t>
            </a:r>
            <a:r>
              <a:rPr lang="en-US" altLang="zh-TW" sz="2400" baseline="30000" dirty="0">
                <a:ea typeface="微軟正黑體" panose="020B0604030504040204" pitchFamily="34" charset="-120"/>
                <a:sym typeface="Wingdings" panose="05000000000000000000" pitchFamily="2" charset="2"/>
              </a:rPr>
              <a:t>nd</a:t>
            </a:r>
            <a:r>
              <a:rPr lang="en-US" altLang="zh-TW" sz="2400" dirty="0">
                <a:ea typeface="微軟正黑體" panose="020B0604030504040204" pitchFamily="34" charset="-120"/>
                <a:sym typeface="Wingdings" panose="05000000000000000000" pitchFamily="2" charset="2"/>
              </a:rPr>
              <a:t> important feature because it has nothing to do with the subscription rate of term deposit intuitively.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ea typeface="微軟正黑體" panose="020B0604030504040204" pitchFamily="34" charset="-120"/>
              </a:rPr>
              <a:t>Although the AIC decreased when the automatic model selection method is used, only the sensitivity of DT is over than 0.5.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ea typeface="微軟正黑體" panose="020B0604030504040204" pitchFamily="34" charset="-120"/>
              </a:rPr>
              <a:t>Since data imbalance will affect sensitivity and fitting results.</a:t>
            </a:r>
            <a:br>
              <a:rPr lang="en-US" altLang="zh-TW" sz="2400" dirty="0">
                <a:ea typeface="微軟正黑體" panose="020B0604030504040204" pitchFamily="34" charset="-120"/>
              </a:rPr>
            </a:br>
            <a:r>
              <a:rPr lang="en-US" altLang="zh-TW" sz="2400" dirty="0">
                <a:ea typeface="微軟正黑體" panose="020B0604030504040204" pitchFamily="34" charset="-120"/>
                <a:sym typeface="Wingdings" panose="05000000000000000000" pitchFamily="2" charset="2"/>
              </a:rPr>
              <a:t> Using k-fold cross validation to make </a:t>
            </a:r>
            <a:r>
              <a:rPr lang="en-US" altLang="zh-TW" sz="2400" dirty="0">
                <a:ea typeface="微軟正黑體" panose="020B0604030504040204" pitchFamily="34" charset="-120"/>
              </a:rPr>
              <a:t>fitting of model better</a:t>
            </a:r>
            <a:r>
              <a:rPr lang="en-US" altLang="zh-TW" sz="2400" dirty="0"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95A227-22D8-4311-ABCD-45B66FA5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zh-TW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D19EF-12CC-49CC-85B7-6DCD4108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/>
              <a:t>UCI Machine Learning, Bank Marketing, url: </a:t>
            </a:r>
            <a:r>
              <a:rPr lang="en-US" altLang="zh-TW" sz="2000" dirty="0">
                <a:hlinkClick r:id="rId3"/>
              </a:rPr>
              <a:t>https://archive.ics.uci.edu/dataset/222/bank+marketing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de-DE" altLang="zh-TW" sz="2000" dirty="0"/>
              <a:t>JianKai Wang</a:t>
            </a:r>
            <a:r>
              <a:rPr lang="en-US" altLang="zh-TW" sz="2000" dirty="0"/>
              <a:t>, </a:t>
            </a:r>
            <a:r>
              <a:rPr lang="zh-TW" altLang="en-US" sz="2000" dirty="0"/>
              <a:t>隨機森林 </a:t>
            </a:r>
            <a:r>
              <a:rPr lang="en-US" altLang="zh-TW" sz="2000" dirty="0"/>
              <a:t>(Random Forest), url: </a:t>
            </a:r>
            <a:r>
              <a:rPr lang="en-US" altLang="zh-TW" sz="2000" dirty="0">
                <a:hlinkClick r:id="rId4"/>
              </a:rPr>
              <a:t>https://rpubs.com/jiankaiwang/rf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en-US" altLang="zh-TW" sz="2000" dirty="0"/>
              <a:t>Kendal Wong, Chapter 24: Decision Trees, url: </a:t>
            </a:r>
            <a:r>
              <a:rPr lang="en-US" altLang="zh-TW" sz="2000" dirty="0">
                <a:hlinkClick r:id="rId5"/>
              </a:rPr>
              <a:t>https://ademos.people.uic.edu/Chapter24.html#34_decision_trees_with_all_variables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en-US" altLang="zh-TW" sz="2000" dirty="0"/>
              <a:t>Skydome20, R</a:t>
            </a:r>
            <a:r>
              <a:rPr lang="zh-TW" altLang="en-US" sz="2000" dirty="0"/>
              <a:t>筆記 </a:t>
            </a:r>
            <a:r>
              <a:rPr lang="en-US" altLang="zh-TW" sz="2000" dirty="0"/>
              <a:t>– (14)Support Vector Machine/Regression(</a:t>
            </a:r>
            <a:r>
              <a:rPr lang="zh-TW" altLang="en-US" sz="2000" dirty="0"/>
              <a:t>支持向量機</a:t>
            </a:r>
            <a:r>
              <a:rPr lang="en-US" altLang="zh-TW" sz="2000" dirty="0"/>
              <a:t>SVM), url: </a:t>
            </a:r>
            <a:r>
              <a:rPr lang="en-US" altLang="zh-TW" sz="2000" dirty="0">
                <a:hlinkClick r:id="rId6"/>
              </a:rPr>
              <a:t>https://rpubs.com/skydome20/R-Note14-SVM-SVR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en-US" altLang="zh-TW" sz="2000" dirty="0"/>
              <a:t>R </a:t>
            </a:r>
            <a:r>
              <a:rPr lang="en-US" altLang="zh-TW" sz="2000"/>
              <a:t>Documentation, Plot </a:t>
            </a:r>
            <a:r>
              <a:rPr lang="en-US" altLang="zh-TW" sz="2000" dirty="0"/>
              <a:t>a ROC curve with ggplot2, url: </a:t>
            </a:r>
            <a:r>
              <a:rPr lang="en-US" altLang="zh-TW" sz="2000" dirty="0">
                <a:hlinkClick r:id="rId7"/>
              </a:rPr>
              <a:t>https://rdrr.io/cran/pROC/man/ggroc</a:t>
            </a:r>
            <a:r>
              <a:rPr lang="en-US" altLang="zh-TW" sz="2000">
                <a:hlinkClick r:id="rId7"/>
              </a:rPr>
              <a:t>.html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33152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E274F0-3CD2-4A82-A80B-AFAFF207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altLang="zh-TW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zh-TW" altLang="en-US" sz="6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DE35A-11A8-4963-9D76-E85D4ADA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55" y="2152261"/>
            <a:ext cx="10605919" cy="442720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 UI" panose="020B0604030504040204" pitchFamily="34" charset="-120"/>
              </a:rPr>
              <a:t>Motivation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dirty="0">
                <a:ea typeface="Microsoft JhengHei UI" panose="020B0604030504040204" pitchFamily="34" charset="-120"/>
              </a:rPr>
              <a:t>Have a preliminary understanding of bank marketing dataset.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dirty="0"/>
              <a:t>Through a</a:t>
            </a:r>
            <a:r>
              <a:rPr lang="en-US" altLang="zh-TW" sz="2400" dirty="0">
                <a:ea typeface="Microsoft JhengHei UI" panose="020B0604030504040204" pitchFamily="34" charset="-120"/>
              </a:rPr>
              <a:t>nalysis to understand the impact of these variables on the predictive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 UI" panose="020B0604030504040204" pitchFamily="34" charset="-120"/>
              </a:rPr>
              <a:t>Goal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 UI" panose="020B0604030504040204" pitchFamily="34" charset="-120"/>
              </a:rPr>
              <a:t> </a:t>
            </a:r>
            <a:r>
              <a:rPr lang="en-US" altLang="zh-TW" sz="2400" dirty="0">
                <a:ea typeface="Microsoft JhengHei UI" panose="020B0604030504040204" pitchFamily="34" charset="-120"/>
              </a:rPr>
              <a:t>Has the client subscribed a term deposit?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309DD0-C54D-389F-6C4A-391CD507A68A}"/>
              </a:ext>
            </a:extLst>
          </p:cNvPr>
          <p:cNvSpPr txBox="1">
            <a:spLocks/>
          </p:cNvSpPr>
          <p:nvPr/>
        </p:nvSpPr>
        <p:spPr>
          <a:xfrm>
            <a:off x="985855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&amp; Goal</a:t>
            </a:r>
            <a:endParaRPr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9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1A25B9-071B-4916-80CC-272CD598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55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Information</a:t>
            </a:r>
            <a:endParaRPr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186EC2C-C8AD-1795-53CA-800563F45CE4}"/>
              </a:ext>
            </a:extLst>
          </p:cNvPr>
          <p:cNvSpPr txBox="1">
            <a:spLocks/>
          </p:cNvSpPr>
          <p:nvPr/>
        </p:nvSpPr>
        <p:spPr>
          <a:xfrm>
            <a:off x="985855" y="1946466"/>
            <a:ext cx="10220285" cy="469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/>
              <a:t>The data is related with direct marketing campaigns (phone calls) of a Portuguese banking institution.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/>
              <a:t>There are 41188 examples in this data.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/>
              <a:t>There are 10 numeric variables and 10 categorical variables.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>
                <a:solidFill>
                  <a:schemeClr val="dk1"/>
                </a:solidFill>
              </a:rPr>
              <a:t>Data is ordered by date (from May 2008 to November 2010).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>
                <a:solidFill>
                  <a:schemeClr val="dk1"/>
                </a:solidFill>
              </a:rPr>
              <a:t>4 attributes:</a:t>
            </a:r>
            <a:br>
              <a:rPr lang="en-US" altLang="zh-TW" sz="2300" dirty="0">
                <a:solidFill>
                  <a:schemeClr val="dk1"/>
                </a:solidFill>
              </a:rPr>
            </a:br>
            <a:r>
              <a:rPr lang="en-US" altLang="zh-TW" sz="2300" b="1" dirty="0">
                <a:solidFill>
                  <a:schemeClr val="dk1"/>
                </a:solidFill>
              </a:rPr>
              <a:t>“Bank client”</a:t>
            </a:r>
            <a:br>
              <a:rPr lang="en-US" altLang="zh-TW" sz="2300" b="1" dirty="0">
                <a:solidFill>
                  <a:schemeClr val="dk1"/>
                </a:solidFill>
              </a:rPr>
            </a:br>
            <a:r>
              <a:rPr lang="en-US" altLang="zh-TW" sz="2300" b="1" dirty="0">
                <a:solidFill>
                  <a:schemeClr val="dk1"/>
                </a:solidFill>
              </a:rPr>
              <a:t>“Related with the last contact of the current campaign”</a:t>
            </a:r>
            <a:br>
              <a:rPr lang="en-US" altLang="zh-TW" sz="2300" b="1" dirty="0">
                <a:solidFill>
                  <a:schemeClr val="dk1"/>
                </a:solidFill>
              </a:rPr>
            </a:br>
            <a:r>
              <a:rPr lang="en-US" altLang="zh-TW" sz="2300" b="1" dirty="0">
                <a:solidFill>
                  <a:schemeClr val="dk1"/>
                </a:solidFill>
              </a:rPr>
              <a:t>“Others”</a:t>
            </a:r>
            <a:br>
              <a:rPr lang="en-US" altLang="zh-TW" sz="2300" b="1" dirty="0">
                <a:solidFill>
                  <a:schemeClr val="dk1"/>
                </a:solidFill>
              </a:rPr>
            </a:br>
            <a:r>
              <a:rPr lang="en-US" altLang="zh-TW" sz="2300" b="1" dirty="0">
                <a:solidFill>
                  <a:schemeClr val="dk1"/>
                </a:solidFill>
              </a:rPr>
              <a:t>“Social and economic context”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UcPeriod"/>
              <a:defRPr/>
            </a:pPr>
            <a:r>
              <a:rPr lang="en-US" altLang="zh-TW" sz="2300" dirty="0">
                <a:solidFill>
                  <a:schemeClr val="dk1"/>
                </a:solidFill>
              </a:rPr>
              <a:t>The output variable Y is defined as </a:t>
            </a:r>
            <a:r>
              <a:rPr lang="en-US" altLang="zh-TW" sz="2300" b="1" dirty="0">
                <a:solidFill>
                  <a:srgbClr val="FF0000"/>
                </a:solidFill>
              </a:rPr>
              <a:t>whether the client subscribed a term deposit</a:t>
            </a:r>
            <a:r>
              <a:rPr lang="en-US" altLang="zh-TW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zh-TW" sz="1900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900" i="1" u="sng" dirty="0">
                <a:solidFill>
                  <a:schemeClr val="accent5">
                    <a:lumMod val="75000"/>
                  </a:schemeClr>
                </a:solidFill>
              </a:rPr>
              <a:t>*The complete information is presented in another </a:t>
            </a:r>
            <a:r>
              <a:rPr lang="en-US" altLang="zh-TW" sz="1900" i="1" u="sng" dirty="0" err="1">
                <a:solidFill>
                  <a:schemeClr val="accent5">
                    <a:lumMod val="75000"/>
                  </a:schemeClr>
                </a:solidFill>
              </a:rPr>
              <a:t>powerpoint</a:t>
            </a:r>
            <a:r>
              <a:rPr lang="en-US" altLang="zh-TW" sz="1900" i="1" u="sng" dirty="0">
                <a:solidFill>
                  <a:schemeClr val="accent5">
                    <a:lumMod val="75000"/>
                  </a:schemeClr>
                </a:solidFill>
              </a:rPr>
              <a:t> named “Data Information”.</a:t>
            </a:r>
            <a:endParaRPr lang="zh-TW" altLang="en-US" sz="1900" i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F01CAAD-603B-AA36-04A1-B59E8D11E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748303"/>
              </p:ext>
            </p:extLst>
          </p:nvPr>
        </p:nvGraphicFramePr>
        <p:xfrm>
          <a:off x="985857" y="1305198"/>
          <a:ext cx="10220285" cy="469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D8439453-E7A9-17B8-CF1E-D1423F05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255037"/>
            <a:ext cx="10869987" cy="1050823"/>
          </a:xfrm>
        </p:spPr>
        <p:txBody>
          <a:bodyPr>
            <a:normAutofit/>
          </a:bodyPr>
          <a:lstStyle/>
          <a:p>
            <a:r>
              <a:rPr lang="de-DE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Attributes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3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8559A11-EA17-B7DD-E162-F8F55B3241D9}"/>
              </a:ext>
            </a:extLst>
          </p:cNvPr>
          <p:cNvSpPr txBox="1">
            <a:spLocks/>
          </p:cNvSpPr>
          <p:nvPr/>
        </p:nvSpPr>
        <p:spPr>
          <a:xfrm>
            <a:off x="985855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  <a:endParaRPr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2B08441-E776-DC91-9562-8F05B7D3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12955"/>
            <a:ext cx="10515600" cy="9710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de-DE" altLang="zh-TW" sz="2400" dirty="0"/>
              <a:t>This part is that we want to know the disribution of data and relation between each variable and “y“. There are some method used:</a:t>
            </a:r>
            <a:endParaRPr lang="en-US" altLang="zh-TW" sz="2400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ECE41B7D-CAE5-1F2D-4635-E405BFF8F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66412"/>
              </p:ext>
            </p:extLst>
          </p:nvPr>
        </p:nvGraphicFramePr>
        <p:xfrm>
          <a:off x="838198" y="3236026"/>
          <a:ext cx="10515600" cy="26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D22B5F1-A1DB-4E48-7641-5592C2706B29}"/>
              </a:ext>
            </a:extLst>
          </p:cNvPr>
          <p:cNvSpPr txBox="1">
            <a:spLocks/>
          </p:cNvSpPr>
          <p:nvPr/>
        </p:nvSpPr>
        <p:spPr>
          <a:xfrm>
            <a:off x="483813" y="1631019"/>
            <a:ext cx="5139436" cy="3887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Variables in “Social and economic context” are positively correlated with each other and negatively correlated with “Year” and “previous”.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“age” and “duration” are less correlated with other variables.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pdays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are positively correlated with variables in “Social and economic context” and negatively correlated with other variables 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B59541-BD2A-6E4E-E3CD-063DA3AA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0" y="1014084"/>
            <a:ext cx="5857922" cy="4829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DCEBD7B-7B2A-3048-9809-DB6931B4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365126"/>
            <a:ext cx="10869987" cy="940734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between 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continuous variables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1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9F45732-E7FF-ED7B-D96E-E7C8BAE979D2}"/>
              </a:ext>
            </a:extLst>
          </p:cNvPr>
          <p:cNvSpPr txBox="1">
            <a:spLocks/>
          </p:cNvSpPr>
          <p:nvPr/>
        </p:nvSpPr>
        <p:spPr>
          <a:xfrm>
            <a:off x="483813" y="1306286"/>
            <a:ext cx="3210795" cy="1243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Among the 41,188 clients, 4640 of them subscribed the term deposit, which accounts for 11.27%.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DCEBD7B-7B2A-3048-9809-DB6931B4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365126"/>
            <a:ext cx="10869987" cy="940734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&amp;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Marital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E32C03B-BE87-B3E1-5629-44B8DA7A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2" y="2757152"/>
            <a:ext cx="3210795" cy="26857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820D994-82DD-E293-DF9A-347FDEB0D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70568"/>
            <a:ext cx="3581990" cy="36588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D22B5F1-A1DB-4E48-7641-5592C2706B29}"/>
              </a:ext>
            </a:extLst>
          </p:cNvPr>
          <p:cNvSpPr txBox="1">
            <a:spLocks/>
          </p:cNvSpPr>
          <p:nvPr/>
        </p:nvSpPr>
        <p:spPr>
          <a:xfrm>
            <a:off x="3987282" y="365126"/>
            <a:ext cx="7661982" cy="1631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Single clients subscribed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term deposit is often than others.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The least subscription rates of term deposit is married clients but which also has 2532 people. And for people who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subscribed the term deposit, married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takes over than 50%.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 It is also important to pay attention to married clients.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5859BC0-77CD-FEB2-B66C-2334C3C5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273" y="2414496"/>
            <a:ext cx="4125656" cy="33710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54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66528B6-2B3D-40AE-AB9B-5FE26A2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365125"/>
            <a:ext cx="1086998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0DBB5292-5098-9677-9C81-3305847AF14F}"/>
              </a:ext>
            </a:extLst>
          </p:cNvPr>
          <p:cNvSpPr txBox="1">
            <a:spLocks/>
          </p:cNvSpPr>
          <p:nvPr/>
        </p:nvSpPr>
        <p:spPr>
          <a:xfrm>
            <a:off x="5581403" y="1476650"/>
            <a:ext cx="6126784" cy="1148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Most bank customers are between the ages of 25 and 60.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“25-34”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the most numbers of who subscribed term deposits but the highest proportion is “65+”.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FD862B-ECDF-C94B-EDE7-B4E57CB9B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3" y="1731488"/>
            <a:ext cx="4899540" cy="3940190"/>
          </a:xfr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90C7398-1652-1DF2-006F-1A54C728D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2722"/>
              </p:ext>
            </p:extLst>
          </p:nvPr>
        </p:nvGraphicFramePr>
        <p:xfrm>
          <a:off x="3503219" y="273069"/>
          <a:ext cx="8204968" cy="1055373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19119">
                  <a:extLst>
                    <a:ext uri="{9D8B030D-6E8A-4147-A177-3AD203B41FA5}">
                      <a16:colId xmlns:a16="http://schemas.microsoft.com/office/drawing/2014/main" val="2501441388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1261009424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407023067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119214339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2898164255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2395419288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2946328820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47151120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4139539736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77746999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1011036445"/>
                    </a:ext>
                  </a:extLst>
                </a:gridCol>
                <a:gridCol w="653259">
                  <a:extLst>
                    <a:ext uri="{9D8B030D-6E8A-4147-A177-3AD203B41FA5}">
                      <a16:colId xmlns:a16="http://schemas.microsoft.com/office/drawing/2014/main" val="3249564339"/>
                    </a:ext>
                  </a:extLst>
                </a:gridCol>
              </a:tblGrid>
              <a:tr h="35179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Min.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1st Qu.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Median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3rd Qu.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Max.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IQR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 err="1">
                          <a:effectLst/>
                        </a:rPr>
                        <a:t>stdev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</a:rPr>
                        <a:t>var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32062"/>
                  </a:ext>
                </a:extLst>
              </a:tr>
              <a:tr h="351791"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4640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4.217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7.483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12.354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69.983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6.686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44.705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72184"/>
                  </a:ext>
                </a:extLst>
              </a:tr>
              <a:tr h="351791">
                <a:tc v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dirty="0">
                          <a:effectLst/>
                        </a:rPr>
                        <a:t>36548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1.583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2.725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3.681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4.65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81.967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3.067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3.452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</a:rPr>
                        <a:t>11.914</a:t>
                      </a:r>
                    </a:p>
                  </a:txBody>
                  <a:tcPr marL="5443" marR="5443" marT="5443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1724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C87CC99C-1071-32D5-5A7B-8BCBDAC8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36" y="2751678"/>
            <a:ext cx="5244317" cy="34294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7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88443</TotalTime>
  <Words>2240</Words>
  <Application>Microsoft Office PowerPoint</Application>
  <PresentationFormat>寬螢幕</PresentationFormat>
  <Paragraphs>401</Paragraphs>
  <Slides>28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Helvetica Neue</vt:lpstr>
      <vt:lpstr>Microsoft JhengHei UI</vt:lpstr>
      <vt:lpstr>微軟正黑體</vt:lpstr>
      <vt:lpstr>Arial</vt:lpstr>
      <vt:lpstr>Calibri</vt:lpstr>
      <vt:lpstr>Wingdings</vt:lpstr>
      <vt:lpstr>Office 佈景主題</vt:lpstr>
      <vt:lpstr> The prediction of client subscribed a term deposit</vt:lpstr>
      <vt:lpstr>Contents</vt:lpstr>
      <vt:lpstr>PowerPoint 簡報</vt:lpstr>
      <vt:lpstr>Dataset Information</vt:lpstr>
      <vt:lpstr>4 Attributes</vt:lpstr>
      <vt:lpstr>PowerPoint 簡報</vt:lpstr>
      <vt:lpstr>Correlation between                  continuous variables</vt:lpstr>
      <vt:lpstr>Y &amp; Marital</vt:lpstr>
      <vt:lpstr>age</vt:lpstr>
      <vt:lpstr>Job &amp; education</vt:lpstr>
      <vt:lpstr>Housing &amp; Loan</vt:lpstr>
      <vt:lpstr>Default</vt:lpstr>
      <vt:lpstr>duration_m</vt:lpstr>
      <vt:lpstr>pdays_g</vt:lpstr>
      <vt:lpstr>previous</vt:lpstr>
      <vt:lpstr>poutcome</vt:lpstr>
      <vt:lpstr>cons.price.idx &amp; cons.conf.idx</vt:lpstr>
      <vt:lpstr>Hypothesis     Testing 1</vt:lpstr>
      <vt:lpstr>Hypothesis     Testing 2</vt:lpstr>
      <vt:lpstr>PowerPoint 簡報</vt:lpstr>
      <vt:lpstr>Data Preprocessing</vt:lpstr>
      <vt:lpstr>PowerPoint 簡報</vt:lpstr>
      <vt:lpstr>PowerPoint 簡報</vt:lpstr>
      <vt:lpstr>PowerPoint 簡報</vt:lpstr>
      <vt:lpstr>PowerPoint 簡報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 Set</dc:title>
  <dc:creator>翊儒 林</dc:creator>
  <cp:lastModifiedBy>翊儒 林</cp:lastModifiedBy>
  <cp:revision>228</cp:revision>
  <dcterms:created xsi:type="dcterms:W3CDTF">2021-04-12T13:12:53Z</dcterms:created>
  <dcterms:modified xsi:type="dcterms:W3CDTF">2023-11-29T10:30:38Z</dcterms:modified>
</cp:coreProperties>
</file>