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1B3A5-17DE-400C-A038-2AE6A3B9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9DAD-FB87-4B05-803D-BB9345DC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3B2EB-9279-4031-BD12-B2F6F463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56267-0967-4781-9F8F-0B8F8FB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83D9B-A582-437E-80E8-98F200E6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CA9E-53A0-4B83-8551-704F2730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B0FA0-0FEE-4565-8B49-90045F2F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A1E50-2790-4BC5-87E0-97E6710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28F37-2CED-4A6F-AE79-603AA86B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7A808-0CEC-4887-AFF3-4DDD9970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6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CF0DC-76A3-4EAF-8612-711C46880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39D749-47E0-4E38-9C96-EEFDEF40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2DD08-9344-4067-A279-D2396F1E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16442-E543-449B-AEAB-D53F224B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468B6-9AE4-44E0-B162-0D8FEB3B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D873-F6E8-42BE-A5A8-4C1F4AA7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C6E9-0512-480B-A56E-9EE5CB67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B5FF8-9832-4F30-8FD9-E142552D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4E121-790F-4096-B4E3-2237EF7B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3D44-102C-4D27-9DDD-CB0F986C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0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CA35-394C-4C66-AA48-037FB0D6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DA495-BEA0-4D3E-8C6E-1716D389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043D2-213C-4D6D-94B5-21BDF41D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7A02F-07C9-4870-9BA6-538B44FD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A8159-4957-4B82-A86F-E68555B4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6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453D4-4FBD-442D-B2FF-09EEE118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6FF37-8639-4DBF-AF84-F54B89312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C2586-57D2-44E3-B761-DEB37D328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9A0C6-81C1-4A1B-948A-EA03A331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150CA-2125-455B-AEAA-AFCFCD4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C7CAB-53A8-4F4F-B6D3-8A09BFC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6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56124-9978-4424-907B-CC4F5D19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BFD04-D619-4EEC-8826-2BD15A92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21516-EABB-454C-BF93-35057E7C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63DE32-6050-41C6-9EFF-1FBA6205B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BD6E5A-B809-485F-A7E5-3EB50490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107DA-8990-4D5B-89FD-56C32C0C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B0928B-EE5D-4524-8D6F-43DE443D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7C9A1E-B40B-4D81-BCEB-520AAF22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8C221-C9D6-4FDA-ADEE-9FC089AE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4D577D-9D5E-4F6D-A35A-3D9E5299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AC9440-01DD-44A9-A918-56671619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CDC3A5-1D93-4CA8-A821-508AD7B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7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7F026-E636-4C0E-AFE7-141190D8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0A08A-E01E-4277-940E-CC9B4D91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3AB3C-8C81-443D-82AA-4BF92071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BC7A-634F-425F-B857-9A366337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E537E-9985-469E-9BAC-675FD02B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030D1-189B-4788-8D92-B4B5050E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F1B2A-E2AD-48C2-B111-03A715AD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22749-E9D8-4C48-9257-A7946063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A8815-F4BB-407E-9A80-5312CD82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87D1-5343-4391-AFD7-C6B763A9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FCA2D3-7C1F-4FAC-BC9A-E7F9C9F9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F7CCC-A04C-435B-B7BB-D1CA295A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3997D-0ABF-4CDC-916D-79894663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0B7B8-3816-4CD3-948D-FE818E12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D43ED-2A59-4C1D-B29D-BBD5BC97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A36D56-0C37-4E13-927D-6E4C6F97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E0576-6DAD-4035-96F4-E568E847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1C540-2733-4674-B1AD-764A935F4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DCAE-EBCF-44F9-A997-8CFB91FB9192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FD065-1F5E-4603-81F2-97C2B803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38D0E-5E71-43A4-8A34-A3BF3A87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F8FE-57B4-4F22-8B8F-848E744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DCFB8EC-ABAE-4EB0-9A95-C14D47F3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07" y="0"/>
            <a:ext cx="10093693" cy="9233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4DC3A5-41DD-4FE4-8DC3-F6133C60EA9B}"/>
              </a:ext>
            </a:extLst>
          </p:cNvPr>
          <p:cNvSpPr/>
          <p:nvPr/>
        </p:nvSpPr>
        <p:spPr>
          <a:xfrm>
            <a:off x="2289207" y="1771050"/>
            <a:ext cx="1588168" cy="5702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Brand 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B4D3BD-1CBD-4239-BFEB-0B0844A40254}"/>
              </a:ext>
            </a:extLst>
          </p:cNvPr>
          <p:cNvSpPr/>
          <p:nvPr/>
        </p:nvSpPr>
        <p:spPr>
          <a:xfrm>
            <a:off x="3960159" y="1771050"/>
            <a:ext cx="1588168" cy="5702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Brand 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8FF159-386E-460D-AA15-9070FA872BC8}"/>
              </a:ext>
            </a:extLst>
          </p:cNvPr>
          <p:cNvSpPr/>
          <p:nvPr/>
        </p:nvSpPr>
        <p:spPr>
          <a:xfrm>
            <a:off x="5631111" y="1771050"/>
            <a:ext cx="1588168" cy="5702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Brand 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171E5-D933-4FF8-A5FE-E40B59DDB57D}"/>
              </a:ext>
            </a:extLst>
          </p:cNvPr>
          <p:cNvSpPr/>
          <p:nvPr/>
        </p:nvSpPr>
        <p:spPr>
          <a:xfrm>
            <a:off x="190900" y="155843"/>
            <a:ext cx="1637900" cy="570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Category List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5F19F9-FCCE-4453-AA0D-A8414B9B994D}"/>
              </a:ext>
            </a:extLst>
          </p:cNvPr>
          <p:cNvSpPr/>
          <p:nvPr/>
        </p:nvSpPr>
        <p:spPr>
          <a:xfrm>
            <a:off x="5092320" y="-20674"/>
            <a:ext cx="40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KJ FASHION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4EB984-0E8B-4DC8-86B4-C8DFC9FCD2FA}"/>
              </a:ext>
            </a:extLst>
          </p:cNvPr>
          <p:cNvSpPr/>
          <p:nvPr/>
        </p:nvSpPr>
        <p:spPr>
          <a:xfrm>
            <a:off x="0" y="923331"/>
            <a:ext cx="2098307" cy="57788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62684D-6F93-4607-BBBB-37F75D675C6D}"/>
              </a:ext>
            </a:extLst>
          </p:cNvPr>
          <p:cNvSpPr txBox="1"/>
          <p:nvPr/>
        </p:nvSpPr>
        <p:spPr>
          <a:xfrm>
            <a:off x="190900" y="1211648"/>
            <a:ext cx="1732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Style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T-shirt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Shoes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Jackets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Coats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D6459D-183F-4C5F-8671-5446FC95945B}"/>
              </a:ext>
            </a:extLst>
          </p:cNvPr>
          <p:cNvSpPr txBox="1"/>
          <p:nvPr/>
        </p:nvSpPr>
        <p:spPr>
          <a:xfrm>
            <a:off x="134753" y="3296458"/>
            <a:ext cx="1732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Season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Spring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Summer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Fall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Winter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9035E3-E3AE-45D3-8B12-F3846337844C}"/>
              </a:ext>
            </a:extLst>
          </p:cNvPr>
          <p:cNvSpPr txBox="1"/>
          <p:nvPr/>
        </p:nvSpPr>
        <p:spPr>
          <a:xfrm>
            <a:off x="143576" y="5149380"/>
            <a:ext cx="17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Gender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Female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02740-ACA3-4C56-877F-500C583AAF1B}"/>
              </a:ext>
            </a:extLst>
          </p:cNvPr>
          <p:cNvSpPr/>
          <p:nvPr/>
        </p:nvSpPr>
        <p:spPr>
          <a:xfrm>
            <a:off x="2289207" y="1035573"/>
            <a:ext cx="1637900" cy="570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Band List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5A2551-557B-439C-88DF-147ECF4929CD}"/>
              </a:ext>
            </a:extLst>
          </p:cNvPr>
          <p:cNvSpPr/>
          <p:nvPr/>
        </p:nvSpPr>
        <p:spPr>
          <a:xfrm>
            <a:off x="7302063" y="1771853"/>
            <a:ext cx="1588168" cy="5702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Brand 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5295B5-65E2-45C4-B81A-42D109ACC7E8}"/>
              </a:ext>
            </a:extLst>
          </p:cNvPr>
          <p:cNvSpPr/>
          <p:nvPr/>
        </p:nvSpPr>
        <p:spPr>
          <a:xfrm>
            <a:off x="8973015" y="1771050"/>
            <a:ext cx="1588168" cy="5702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Brand 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15BC21-B99D-404D-BFBB-431B64B229EC}"/>
              </a:ext>
            </a:extLst>
          </p:cNvPr>
          <p:cNvSpPr txBox="1"/>
          <p:nvPr/>
        </p:nvSpPr>
        <p:spPr>
          <a:xfrm>
            <a:off x="10068993" y="1035573"/>
            <a:ext cx="2098307" cy="36933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Search By Menu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732047-8257-4146-A6F6-1A9BAD3ABCFC}"/>
              </a:ext>
            </a:extLst>
          </p:cNvPr>
          <p:cNvSpPr txBox="1"/>
          <p:nvPr/>
        </p:nvSpPr>
        <p:spPr>
          <a:xfrm>
            <a:off x="10722543" y="1404905"/>
            <a:ext cx="1278557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Price</a:t>
            </a:r>
          </a:p>
          <a:p>
            <a:r>
              <a:rPr lang="en-US" altLang="zh-CN" dirty="0"/>
              <a:t>Sales</a:t>
            </a:r>
          </a:p>
          <a:p>
            <a:r>
              <a:rPr lang="en-US" altLang="zh-CN" dirty="0"/>
              <a:t>Year</a:t>
            </a:r>
          </a:p>
          <a:p>
            <a:r>
              <a:rPr lang="en-US" altLang="zh-CN" dirty="0"/>
              <a:t>Rating</a:t>
            </a:r>
          </a:p>
          <a:p>
            <a:r>
              <a:rPr lang="en-US" altLang="zh-CN" dirty="0"/>
              <a:t>Country</a:t>
            </a:r>
          </a:p>
        </p:txBody>
      </p:sp>
      <p:pic>
        <p:nvPicPr>
          <p:cNvPr id="1026" name="Picture 2" descr="Image result for clothing pictures">
            <a:extLst>
              <a:ext uri="{FF2B5EF4-FFF2-40B4-BE49-F238E27FC236}">
                <a16:creationId xmlns:a16="http://schemas.microsoft.com/office/drawing/2014/main" id="{AD629CBD-F8D1-4613-8E41-49A00FBF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21" y="3051208"/>
            <a:ext cx="1567671" cy="24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lothing pictures">
            <a:extLst>
              <a:ext uri="{FF2B5EF4-FFF2-40B4-BE49-F238E27FC236}">
                <a16:creationId xmlns:a16="http://schemas.microsoft.com/office/drawing/2014/main" id="{6FCF7AF6-5E85-4655-9838-69FCC432C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r="9085"/>
          <a:stretch/>
        </p:blipFill>
        <p:spPr bwMode="auto">
          <a:xfrm>
            <a:off x="3960159" y="2683896"/>
            <a:ext cx="4367892" cy="29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othing pictures">
            <a:extLst>
              <a:ext uri="{FF2B5EF4-FFF2-40B4-BE49-F238E27FC236}">
                <a16:creationId xmlns:a16="http://schemas.microsoft.com/office/drawing/2014/main" id="{B0275111-6FDF-458F-AD38-9FBC996C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06" y="2923771"/>
            <a:ext cx="1996039" cy="26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A7FD88C-B21C-4798-9648-1658915A484A}"/>
              </a:ext>
            </a:extLst>
          </p:cNvPr>
          <p:cNvSpPr txBox="1"/>
          <p:nvPr/>
        </p:nvSpPr>
        <p:spPr>
          <a:xfrm>
            <a:off x="2482614" y="5744483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A446CBE-05FC-4454-8A79-58BE5B9E57DA}"/>
              </a:ext>
            </a:extLst>
          </p:cNvPr>
          <p:cNvSpPr/>
          <p:nvPr/>
        </p:nvSpPr>
        <p:spPr>
          <a:xfrm>
            <a:off x="2201813" y="2628911"/>
            <a:ext cx="8443730" cy="4101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D0D3702-2D1B-4AEE-B9D1-308322EADE5A}"/>
              </a:ext>
            </a:extLst>
          </p:cNvPr>
          <p:cNvSpPr/>
          <p:nvPr/>
        </p:nvSpPr>
        <p:spPr>
          <a:xfrm>
            <a:off x="10218079" y="3591524"/>
            <a:ext cx="1637900" cy="1353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Randomly generated pictures for this category</a:t>
            </a:r>
            <a:endParaRPr lang="zh-CN" altLang="en-US" dirty="0"/>
          </a:p>
        </p:txBody>
      </p:sp>
      <p:pic>
        <p:nvPicPr>
          <p:cNvPr id="2052" name="Picture 4" descr="Image result for correct sign">
            <a:extLst>
              <a:ext uri="{FF2B5EF4-FFF2-40B4-BE49-F238E27FC236}">
                <a16:creationId xmlns:a16="http://schemas.microsoft.com/office/drawing/2014/main" id="{5725287D-EF38-4842-AD9F-19B3DBC5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" y="2759797"/>
            <a:ext cx="383086" cy="3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2AE89F-09D8-4F18-A4BA-5A220F455937}"/>
              </a:ext>
            </a:extLst>
          </p:cNvPr>
          <p:cNvSpPr txBox="1"/>
          <p:nvPr/>
        </p:nvSpPr>
        <p:spPr>
          <a:xfrm>
            <a:off x="4023669" y="1401718"/>
            <a:ext cx="2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Rating Under 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F49CC6-4B39-42B9-9D48-61A5B782CCEF}"/>
              </a:ext>
            </a:extLst>
          </p:cNvPr>
          <p:cNvSpPr txBox="1"/>
          <p:nvPr/>
        </p:nvSpPr>
        <p:spPr>
          <a:xfrm>
            <a:off x="5936407" y="1403858"/>
            <a:ext cx="2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Rating at [3,4]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913EA6-2944-41B5-A4E8-85ECDFDDBD81}"/>
              </a:ext>
            </a:extLst>
          </p:cNvPr>
          <p:cNvSpPr txBox="1"/>
          <p:nvPr/>
        </p:nvSpPr>
        <p:spPr>
          <a:xfrm>
            <a:off x="7833558" y="1414473"/>
            <a:ext cx="2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Rating at (4,5]</a:t>
            </a:r>
            <a:endParaRPr lang="zh-CN" altLang="en-US" dirty="0"/>
          </a:p>
        </p:txBody>
      </p:sp>
      <p:pic>
        <p:nvPicPr>
          <p:cNvPr id="34" name="Picture 6" descr="Image result for correct sign">
            <a:extLst>
              <a:ext uri="{FF2B5EF4-FFF2-40B4-BE49-F238E27FC236}">
                <a16:creationId xmlns:a16="http://schemas.microsoft.com/office/drawing/2014/main" id="{B82A1218-0523-4953-BB4E-DEC4482D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24" y="1372686"/>
            <a:ext cx="272300" cy="2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use, clicker, Click, Pointer, Arrows Icon">
            <a:extLst>
              <a:ext uri="{FF2B5EF4-FFF2-40B4-BE49-F238E27FC236}">
                <a16:creationId xmlns:a16="http://schemas.microsoft.com/office/drawing/2014/main" id="{E44AFBCC-CC27-45B7-80DF-D8C858DE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43" y="2295088"/>
            <a:ext cx="450007" cy="4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F54D4E6-46DE-4F56-9965-B717655AE0C4}"/>
              </a:ext>
            </a:extLst>
          </p:cNvPr>
          <p:cNvSpPr txBox="1"/>
          <p:nvPr/>
        </p:nvSpPr>
        <p:spPr>
          <a:xfrm>
            <a:off x="3891992" y="5764892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D6CC92-9CC6-4BA1-AC2C-84E409C5FF0A}"/>
              </a:ext>
            </a:extLst>
          </p:cNvPr>
          <p:cNvSpPr txBox="1"/>
          <p:nvPr/>
        </p:nvSpPr>
        <p:spPr>
          <a:xfrm>
            <a:off x="5590799" y="5764892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44BF03-435A-4AD2-93EF-8671A4B3B7BA}"/>
              </a:ext>
            </a:extLst>
          </p:cNvPr>
          <p:cNvSpPr txBox="1"/>
          <p:nvPr/>
        </p:nvSpPr>
        <p:spPr>
          <a:xfrm>
            <a:off x="7012830" y="5764892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3E4BE7-5AF1-4252-A413-5F7142FF5704}"/>
              </a:ext>
            </a:extLst>
          </p:cNvPr>
          <p:cNvSpPr txBox="1"/>
          <p:nvPr/>
        </p:nvSpPr>
        <p:spPr>
          <a:xfrm>
            <a:off x="8823318" y="5744483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</p:spTree>
    <p:extLst>
      <p:ext uri="{BB962C8B-B14F-4D97-AF65-F5344CB8AC3E}">
        <p14:creationId xmlns:p14="http://schemas.microsoft.com/office/powerpoint/2010/main" val="192868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F8787F2-878D-4EE2-90DD-BCE76040B63F}"/>
              </a:ext>
            </a:extLst>
          </p:cNvPr>
          <p:cNvSpPr/>
          <p:nvPr/>
        </p:nvSpPr>
        <p:spPr>
          <a:xfrm>
            <a:off x="2201813" y="2628911"/>
            <a:ext cx="8703610" cy="4101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CFB8EC-ABAE-4EB0-9A95-C14D47F3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07" y="0"/>
            <a:ext cx="10093693" cy="9233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4DC3A5-41DD-4FE4-8DC3-F6133C60EA9B}"/>
              </a:ext>
            </a:extLst>
          </p:cNvPr>
          <p:cNvSpPr/>
          <p:nvPr/>
        </p:nvSpPr>
        <p:spPr>
          <a:xfrm>
            <a:off x="2289207" y="1771050"/>
            <a:ext cx="1588168" cy="570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Product 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B4D3BD-1CBD-4239-BFEB-0B0844A40254}"/>
              </a:ext>
            </a:extLst>
          </p:cNvPr>
          <p:cNvSpPr/>
          <p:nvPr/>
        </p:nvSpPr>
        <p:spPr>
          <a:xfrm>
            <a:off x="4439250" y="1771050"/>
            <a:ext cx="1588168" cy="570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Product 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8FF159-386E-460D-AA15-9070FA872BC8}"/>
              </a:ext>
            </a:extLst>
          </p:cNvPr>
          <p:cNvSpPr/>
          <p:nvPr/>
        </p:nvSpPr>
        <p:spPr>
          <a:xfrm>
            <a:off x="6643675" y="1771050"/>
            <a:ext cx="1588168" cy="570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Product 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171E5-D933-4FF8-A5FE-E40B59DDB57D}"/>
              </a:ext>
            </a:extLst>
          </p:cNvPr>
          <p:cNvSpPr/>
          <p:nvPr/>
        </p:nvSpPr>
        <p:spPr>
          <a:xfrm>
            <a:off x="190900" y="155843"/>
            <a:ext cx="1637900" cy="570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Category List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5F19F9-FCCE-4453-AA0D-A8414B9B994D}"/>
              </a:ext>
            </a:extLst>
          </p:cNvPr>
          <p:cNvSpPr/>
          <p:nvPr/>
        </p:nvSpPr>
        <p:spPr>
          <a:xfrm>
            <a:off x="5092320" y="-20674"/>
            <a:ext cx="40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KJ FASHION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4EB984-0E8B-4DC8-86B4-C8DFC9FCD2FA}"/>
              </a:ext>
            </a:extLst>
          </p:cNvPr>
          <p:cNvSpPr/>
          <p:nvPr/>
        </p:nvSpPr>
        <p:spPr>
          <a:xfrm>
            <a:off x="0" y="923331"/>
            <a:ext cx="2098307" cy="57788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62684D-6F93-4607-BBBB-37F75D675C6D}"/>
              </a:ext>
            </a:extLst>
          </p:cNvPr>
          <p:cNvSpPr txBox="1"/>
          <p:nvPr/>
        </p:nvSpPr>
        <p:spPr>
          <a:xfrm>
            <a:off x="190900" y="1211648"/>
            <a:ext cx="1732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Style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T-shirt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Shoes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Jackets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Coats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D6459D-183F-4C5F-8671-5446FC95945B}"/>
              </a:ext>
            </a:extLst>
          </p:cNvPr>
          <p:cNvSpPr txBox="1"/>
          <p:nvPr/>
        </p:nvSpPr>
        <p:spPr>
          <a:xfrm>
            <a:off x="134753" y="3296458"/>
            <a:ext cx="1732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Season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Spring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Summer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Fall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Winter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9035E3-E3AE-45D3-8B12-F3846337844C}"/>
              </a:ext>
            </a:extLst>
          </p:cNvPr>
          <p:cNvSpPr txBox="1"/>
          <p:nvPr/>
        </p:nvSpPr>
        <p:spPr>
          <a:xfrm>
            <a:off x="143576" y="5149380"/>
            <a:ext cx="17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Gender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Female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02740-ACA3-4C56-877F-500C583AAF1B}"/>
              </a:ext>
            </a:extLst>
          </p:cNvPr>
          <p:cNvSpPr/>
          <p:nvPr/>
        </p:nvSpPr>
        <p:spPr>
          <a:xfrm>
            <a:off x="2289207" y="1035573"/>
            <a:ext cx="1637900" cy="570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Product List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5A2551-557B-439C-88DF-147ECF4929CD}"/>
              </a:ext>
            </a:extLst>
          </p:cNvPr>
          <p:cNvSpPr/>
          <p:nvPr/>
        </p:nvSpPr>
        <p:spPr>
          <a:xfrm>
            <a:off x="8659904" y="1792708"/>
            <a:ext cx="1588168" cy="570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Product 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15BC21-B99D-404D-BFBB-431B64B229EC}"/>
              </a:ext>
            </a:extLst>
          </p:cNvPr>
          <p:cNvSpPr txBox="1"/>
          <p:nvPr/>
        </p:nvSpPr>
        <p:spPr>
          <a:xfrm>
            <a:off x="10529400" y="1035573"/>
            <a:ext cx="16379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Sort By Menu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732047-8257-4146-A6F6-1A9BAD3ABCFC}"/>
              </a:ext>
            </a:extLst>
          </p:cNvPr>
          <p:cNvSpPr txBox="1"/>
          <p:nvPr/>
        </p:nvSpPr>
        <p:spPr>
          <a:xfrm>
            <a:off x="10809171" y="1404905"/>
            <a:ext cx="1278557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Price</a:t>
            </a:r>
          </a:p>
          <a:p>
            <a:r>
              <a:rPr lang="en-US" altLang="zh-CN" dirty="0"/>
              <a:t>Sales</a:t>
            </a:r>
          </a:p>
          <a:p>
            <a:r>
              <a:rPr lang="en-US" altLang="zh-CN" dirty="0"/>
              <a:t>Year</a:t>
            </a:r>
          </a:p>
          <a:p>
            <a:r>
              <a:rPr lang="en-US" altLang="zh-CN" dirty="0"/>
              <a:t>Rating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D0D3702-2D1B-4AEE-B9D1-308322EADE5A}"/>
              </a:ext>
            </a:extLst>
          </p:cNvPr>
          <p:cNvSpPr/>
          <p:nvPr/>
        </p:nvSpPr>
        <p:spPr>
          <a:xfrm>
            <a:off x="10419347" y="3670496"/>
            <a:ext cx="1637900" cy="1353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Pictures for products of this brand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4" name="Picture 10" descr="Image result for clothing pictures">
            <a:extLst>
              <a:ext uri="{FF2B5EF4-FFF2-40B4-BE49-F238E27FC236}">
                <a16:creationId xmlns:a16="http://schemas.microsoft.com/office/drawing/2014/main" id="{C01F7BF4-1C75-434D-88B1-A9213BFA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77" y="3099705"/>
            <a:ext cx="1731042" cy="23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A448AC7A-7A4B-4ACC-A789-7C16C541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31" y="3225445"/>
            <a:ext cx="2013606" cy="23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clothing pictures">
            <a:extLst>
              <a:ext uri="{FF2B5EF4-FFF2-40B4-BE49-F238E27FC236}">
                <a16:creationId xmlns:a16="http://schemas.microsoft.com/office/drawing/2014/main" id="{2CF70FCD-A83E-491B-80C8-242C0A8B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36" y="3165069"/>
            <a:ext cx="1939569" cy="25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clothing pictures">
            <a:extLst>
              <a:ext uri="{FF2B5EF4-FFF2-40B4-BE49-F238E27FC236}">
                <a16:creationId xmlns:a16="http://schemas.microsoft.com/office/drawing/2014/main" id="{6508E63B-C2B0-45DD-9C91-59C47EE4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2" y="3400033"/>
            <a:ext cx="1827212" cy="20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ouse, clicker, Click, Pointer, Arrows Icon">
            <a:extLst>
              <a:ext uri="{FF2B5EF4-FFF2-40B4-BE49-F238E27FC236}">
                <a16:creationId xmlns:a16="http://schemas.microsoft.com/office/drawing/2014/main" id="{7DAB6EB6-590E-42C8-9396-72A14A23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30" y="4338266"/>
            <a:ext cx="683203" cy="6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C8BEEC84-018F-4ED4-BBCF-2E656C807F6D}"/>
              </a:ext>
            </a:extLst>
          </p:cNvPr>
          <p:cNvSpPr txBox="1"/>
          <p:nvPr/>
        </p:nvSpPr>
        <p:spPr>
          <a:xfrm>
            <a:off x="2482614" y="5695326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9747C53-8089-46D8-8838-1A2112F6B1A6}"/>
              </a:ext>
            </a:extLst>
          </p:cNvPr>
          <p:cNvSpPr txBox="1"/>
          <p:nvPr/>
        </p:nvSpPr>
        <p:spPr>
          <a:xfrm>
            <a:off x="4535953" y="5695326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80C1BDF-D516-4F3B-8C92-F359ABB03887}"/>
              </a:ext>
            </a:extLst>
          </p:cNvPr>
          <p:cNvSpPr txBox="1"/>
          <p:nvPr/>
        </p:nvSpPr>
        <p:spPr>
          <a:xfrm>
            <a:off x="6770639" y="5667777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7DCA60-831F-4389-A1BB-AA18B3AED86B}"/>
              </a:ext>
            </a:extLst>
          </p:cNvPr>
          <p:cNvSpPr txBox="1"/>
          <p:nvPr/>
        </p:nvSpPr>
        <p:spPr>
          <a:xfrm>
            <a:off x="8818902" y="5638737"/>
            <a:ext cx="139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 Black" panose="020B0A04020102020204" pitchFamily="34" charset="0"/>
              </a:rPr>
              <a:t>Description: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Sales:</a:t>
            </a:r>
          </a:p>
          <a:p>
            <a:r>
              <a:rPr lang="en-US" altLang="zh-CN" sz="1400" b="1" dirty="0">
                <a:latin typeface="Arial Black" panose="020B0A04020102020204" pitchFamily="34" charset="0"/>
              </a:rPr>
              <a:t>Price:</a:t>
            </a:r>
          </a:p>
        </p:txBody>
      </p:sp>
    </p:spTree>
    <p:extLst>
      <p:ext uri="{BB962C8B-B14F-4D97-AF65-F5344CB8AC3E}">
        <p14:creationId xmlns:p14="http://schemas.microsoft.com/office/powerpoint/2010/main" val="396853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DCFB8EC-ABAE-4EB0-9A95-C14D47F3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07" y="0"/>
            <a:ext cx="10093693" cy="9233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B2171E5-D933-4FF8-A5FE-E40B59DDB57D}"/>
              </a:ext>
            </a:extLst>
          </p:cNvPr>
          <p:cNvSpPr/>
          <p:nvPr/>
        </p:nvSpPr>
        <p:spPr>
          <a:xfrm>
            <a:off x="190900" y="155843"/>
            <a:ext cx="1637900" cy="570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Category List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5F19F9-FCCE-4453-AA0D-A8414B9B994D}"/>
              </a:ext>
            </a:extLst>
          </p:cNvPr>
          <p:cNvSpPr/>
          <p:nvPr/>
        </p:nvSpPr>
        <p:spPr>
          <a:xfrm>
            <a:off x="5092320" y="-20674"/>
            <a:ext cx="40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KJ FASHION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4EB984-0E8B-4DC8-86B4-C8DFC9FCD2FA}"/>
              </a:ext>
            </a:extLst>
          </p:cNvPr>
          <p:cNvSpPr/>
          <p:nvPr/>
        </p:nvSpPr>
        <p:spPr>
          <a:xfrm>
            <a:off x="0" y="923331"/>
            <a:ext cx="2098307" cy="57788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62684D-6F93-4607-BBBB-37F75D675C6D}"/>
              </a:ext>
            </a:extLst>
          </p:cNvPr>
          <p:cNvSpPr txBox="1"/>
          <p:nvPr/>
        </p:nvSpPr>
        <p:spPr>
          <a:xfrm>
            <a:off x="190900" y="1211648"/>
            <a:ext cx="1732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Style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T-shirt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Shoes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Jackets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Coats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D6459D-183F-4C5F-8671-5446FC95945B}"/>
              </a:ext>
            </a:extLst>
          </p:cNvPr>
          <p:cNvSpPr txBox="1"/>
          <p:nvPr/>
        </p:nvSpPr>
        <p:spPr>
          <a:xfrm>
            <a:off x="134753" y="3296458"/>
            <a:ext cx="1732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Season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Spring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Summer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Fall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Winter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9035E3-E3AE-45D3-8B12-F3846337844C}"/>
              </a:ext>
            </a:extLst>
          </p:cNvPr>
          <p:cNvSpPr txBox="1"/>
          <p:nvPr/>
        </p:nvSpPr>
        <p:spPr>
          <a:xfrm>
            <a:off x="143576" y="5149380"/>
            <a:ext cx="17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Gender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Female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02740-ACA3-4C56-877F-500C583AAF1B}"/>
              </a:ext>
            </a:extLst>
          </p:cNvPr>
          <p:cNvSpPr/>
          <p:nvPr/>
        </p:nvSpPr>
        <p:spPr>
          <a:xfrm>
            <a:off x="2289207" y="1035573"/>
            <a:ext cx="1637900" cy="570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Product Info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D0D3702-2D1B-4AEE-B9D1-308322EADE5A}"/>
              </a:ext>
            </a:extLst>
          </p:cNvPr>
          <p:cNvSpPr/>
          <p:nvPr/>
        </p:nvSpPr>
        <p:spPr>
          <a:xfrm>
            <a:off x="9626096" y="1398933"/>
            <a:ext cx="1637900" cy="13536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Detailed information  for this product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4" name="Picture 10" descr="Image result for clothing pictures">
            <a:extLst>
              <a:ext uri="{FF2B5EF4-FFF2-40B4-BE49-F238E27FC236}">
                <a16:creationId xmlns:a16="http://schemas.microsoft.com/office/drawing/2014/main" id="{C01F7BF4-1C75-434D-88B1-A9213BFA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904" y="1913539"/>
            <a:ext cx="3185529" cy="424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C8BEEC84-018F-4ED4-BBCF-2E656C807F6D}"/>
              </a:ext>
            </a:extLst>
          </p:cNvPr>
          <p:cNvSpPr txBox="1"/>
          <p:nvPr/>
        </p:nvSpPr>
        <p:spPr>
          <a:xfrm>
            <a:off x="6541653" y="1242774"/>
            <a:ext cx="1723242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Description: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Brand: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Sales: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Price: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Rating: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Year: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096F12-696D-4592-89D3-EC94383AC941}"/>
              </a:ext>
            </a:extLst>
          </p:cNvPr>
          <p:cNvSpPr txBox="1"/>
          <p:nvPr/>
        </p:nvSpPr>
        <p:spPr>
          <a:xfrm>
            <a:off x="6607574" y="3883275"/>
            <a:ext cx="5026825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Comments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7F5FA8-DF0E-44E8-95BC-CF162499F25B}"/>
              </a:ext>
            </a:extLst>
          </p:cNvPr>
          <p:cNvSpPr txBox="1"/>
          <p:nvPr/>
        </p:nvSpPr>
        <p:spPr>
          <a:xfrm>
            <a:off x="7106654" y="4441494"/>
            <a:ext cx="415195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 bought and I really like it!</a:t>
            </a:r>
          </a:p>
          <a:p>
            <a:r>
              <a:rPr lang="en-US" altLang="zh-CN" sz="1600" dirty="0"/>
              <a:t>			-- </a:t>
            </a:r>
            <a:r>
              <a:rPr lang="en-US" altLang="zh-CN" sz="1600" i="1" dirty="0"/>
              <a:t>User 1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5F47A3-043B-40B8-8E3B-B2D19BCC166D}"/>
              </a:ext>
            </a:extLst>
          </p:cNvPr>
          <p:cNvSpPr txBox="1"/>
          <p:nvPr/>
        </p:nvSpPr>
        <p:spPr>
          <a:xfrm>
            <a:off x="7045012" y="5160548"/>
            <a:ext cx="4151950" cy="861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The color of this dress is not my favorite, though I bought it for my daughter</a:t>
            </a:r>
          </a:p>
          <a:p>
            <a:r>
              <a:rPr lang="en-US" altLang="zh-CN" sz="1600" dirty="0"/>
              <a:t>			-- </a:t>
            </a:r>
            <a:r>
              <a:rPr lang="en-US" altLang="zh-CN" sz="1600" i="1" dirty="0"/>
              <a:t>User 2</a:t>
            </a:r>
          </a:p>
        </p:txBody>
      </p:sp>
      <p:pic>
        <p:nvPicPr>
          <p:cNvPr id="33" name="Picture 10" descr="Image result for clothing pictures">
            <a:extLst>
              <a:ext uri="{FF2B5EF4-FFF2-40B4-BE49-F238E27FC236}">
                <a16:creationId xmlns:a16="http://schemas.microsoft.com/office/drawing/2014/main" id="{9160C717-E3BD-4DC3-8FDE-3252CB2F8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9" t="19185" r="62051" b="72376"/>
          <a:stretch/>
        </p:blipFill>
        <p:spPr bwMode="auto">
          <a:xfrm>
            <a:off x="2988738" y="2097190"/>
            <a:ext cx="1193533" cy="10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ouse, clicker, Click, Pointer, Arrows Icon">
            <a:extLst>
              <a:ext uri="{FF2B5EF4-FFF2-40B4-BE49-F238E27FC236}">
                <a16:creationId xmlns:a16="http://schemas.microsoft.com/office/drawing/2014/main" id="{7DAB6EB6-590E-42C8-9396-72A14A23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68" y="2901371"/>
            <a:ext cx="683203" cy="6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236</Words>
  <Application>Microsoft Office PowerPoint</Application>
  <PresentationFormat>宽屏</PresentationFormat>
  <Paragraphs>129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Arial Black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Yirui</dc:creator>
  <cp:lastModifiedBy>Gao Yirui</cp:lastModifiedBy>
  <cp:revision>27</cp:revision>
  <dcterms:created xsi:type="dcterms:W3CDTF">2019-11-15T16:19:15Z</dcterms:created>
  <dcterms:modified xsi:type="dcterms:W3CDTF">2019-11-15T18:55:08Z</dcterms:modified>
</cp:coreProperties>
</file>