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5" r:id="rId3"/>
    <p:sldId id="284" r:id="rId4"/>
    <p:sldId id="286" r:id="rId5"/>
    <p:sldId id="287" r:id="rId6"/>
    <p:sldId id="288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-11</a:t>
            </a:r>
            <a:br>
              <a:rPr lang="en-US" altLang="zh-CN" sz="6600" cap="none" dirty="0"/>
            </a:br>
            <a:r>
              <a:rPr lang="zh-CN" altLang="en-US" sz="6600" cap="none" dirty="0"/>
              <a:t>结束语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06" y="107251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26EED1-CD08-4F77-954D-BD5A30DF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89" y="0"/>
            <a:ext cx="5448822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8A0530-0751-44AE-862F-9733D1BD9D7C}"/>
              </a:ext>
            </a:extLst>
          </p:cNvPr>
          <p:cNvSpPr txBox="1"/>
          <p:nvPr/>
        </p:nvSpPr>
        <p:spPr>
          <a:xfrm>
            <a:off x="8820411" y="2628900"/>
            <a:ext cx="311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预计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月份出版</a:t>
            </a:r>
            <a:endParaRPr lang="en-US" altLang="zh-CN" dirty="0"/>
          </a:p>
          <a:p>
            <a:r>
              <a:rPr lang="zh-CN" altLang="en-US" dirty="0"/>
              <a:t>欢迎五星好评、写真实感受</a:t>
            </a:r>
          </a:p>
        </p:txBody>
      </p:sp>
    </p:spTree>
    <p:extLst>
      <p:ext uri="{BB962C8B-B14F-4D97-AF65-F5344CB8AC3E}">
        <p14:creationId xmlns:p14="http://schemas.microsoft.com/office/powerpoint/2010/main" val="34258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领域驱动、模型驱动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、优先做领域建模，不要过早关注底层数据库的实现。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、也要给与数据库适当的关注，如果一味的追求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的原则而不追求性能优化的话，就犯了教条主义错误。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、一切原则都不是不能突破的，但是也不能“过早优化”。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微服务的数据库隔离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、不同的微服务应该管理自己的数据库，不同的微服务不应该共享同一个数据库。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、由于便于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DBA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管理等的考虑，也许多个微服务的数据库表被暂时放到了同一个数据库中，尽量避免在业务层面的代码中进行跨服务的数据表联合查询。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没有“最佳</a:t>
            </a:r>
            <a:r>
              <a:rPr lang="en-US" altLang="zh-CN" cap="none" dirty="0"/>
              <a:t>DDD</a:t>
            </a:r>
            <a:r>
              <a:rPr lang="zh-CN" altLang="en-US" cap="none" dirty="0"/>
              <a:t>实践”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、不要让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束缚了我们的思想，不要总是担心“这样做是不是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的最佳做法”。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、不要为了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64014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未来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9906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Dapr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K8S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、设计模式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一切都有可能。不要等我。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、我要先录制一套创新的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入门视频。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、关注我在各自媒体平台，搜索“</a:t>
            </a:r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杨中科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”或者“</a:t>
            </a:r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程序员杨中科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7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/>
              <a:t>Yzk18.com</a:t>
            </a:r>
            <a:endParaRPr lang="zh-CN" altLang="en-US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14287</TotalTime>
  <Words>279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学英语网站项目-11 结束语</vt:lpstr>
      <vt:lpstr>PowerPoint 演示文稿</vt:lpstr>
      <vt:lpstr>领域驱动、模型驱动</vt:lpstr>
      <vt:lpstr>微服务的数据库隔离</vt:lpstr>
      <vt:lpstr>没有“最佳DDD实践”</vt:lpstr>
      <vt:lpstr>未来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4376</cp:revision>
  <dcterms:created xsi:type="dcterms:W3CDTF">2020-11-15T02:31:09Z</dcterms:created>
  <dcterms:modified xsi:type="dcterms:W3CDTF">2022-03-03T00:32:12Z</dcterms:modified>
</cp:coreProperties>
</file>