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8" r:id="rId7"/>
    <p:sldId id="274" r:id="rId8"/>
    <p:sldId id="275" r:id="rId9"/>
    <p:sldId id="276" r:id="rId10"/>
    <p:sldId id="277" r:id="rId11"/>
    <p:sldId id="279" r:id="rId12"/>
    <p:sldId id="283" r:id="rId13"/>
    <p:sldId id="282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6" autoAdjust="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imdew402.dothome.co.k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3934" y="1556740"/>
            <a:ext cx="4596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[</a:t>
            </a:r>
            <a:r>
              <a:rPr lang="ko-KR" altLang="en-US" sz="2400" dirty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과일 전문 </a:t>
            </a:r>
            <a:r>
              <a:rPr lang="ko-KR" altLang="en-US" sz="2400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판매 </a:t>
            </a:r>
            <a:r>
              <a:rPr lang="ko-KR" altLang="en-US" sz="2400" dirty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플랫폼 사이트</a:t>
            </a:r>
            <a:r>
              <a:rPr lang="en-US" altLang="ko-KR" sz="2400" dirty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9466" y="2537035"/>
            <a:ext cx="55451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8CC63E"/>
                </a:solidFill>
                <a:latin typeface="고딕"/>
                <a:ea typeface="Noto Sans CJK SC Bold" pitchFamily="34" charset="-127"/>
              </a:rPr>
              <a:t>개인 프로젝트</a:t>
            </a:r>
            <a:endParaRPr lang="en-US" altLang="ko-KR" sz="6600" dirty="0">
              <a:solidFill>
                <a:srgbClr val="8CC63E"/>
              </a:solidFill>
              <a:latin typeface="고딕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7340" y="5373270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고딕"/>
                <a:ea typeface="Noto Sans CJK SC Bold" pitchFamily="34" charset="-127"/>
              </a:rPr>
              <a:t>이름 </a:t>
            </a:r>
            <a:r>
              <a:rPr lang="en-US" altLang="ko-KR" sz="2000" dirty="0" smtClean="0">
                <a:solidFill>
                  <a:schemeClr val="bg1"/>
                </a:solidFill>
                <a:latin typeface="고딕"/>
                <a:ea typeface="Noto Sans CJK SC Bold" pitchFamily="34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고딕"/>
                <a:ea typeface="Noto Sans CJK SC Bold" pitchFamily="34" charset="-127"/>
              </a:rPr>
              <a:t>김이슬</a:t>
            </a:r>
            <a:endParaRPr lang="ko-KR" altLang="en-US" sz="2000" dirty="0">
              <a:solidFill>
                <a:schemeClr val="bg1"/>
              </a:solidFill>
              <a:latin typeface="고딕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3571" y="2018405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- </a:t>
            </a:r>
            <a:r>
              <a:rPr lang="ko-KR" altLang="en-US" dirty="0" err="1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마켓컬리</a:t>
            </a:r>
            <a:r>
              <a:rPr lang="ko-KR" altLang="en-US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 벤치마킹</a:t>
            </a:r>
            <a:endParaRPr lang="en-US" altLang="ko-KR" dirty="0">
              <a:solidFill>
                <a:srgbClr val="8CC63E"/>
              </a:solidFill>
              <a:latin typeface="고딕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 rot="5400000">
            <a:off x="1141540" y="-1143000"/>
            <a:ext cx="6858000" cy="91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868" y="161335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05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747" y="79145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모바일 </a:t>
            </a:r>
            <a:r>
              <a:rPr lang="ko-KR" altLang="en-US" sz="2400" b="1" dirty="0" err="1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실제페이지</a:t>
            </a:r>
            <a:endParaRPr lang="ko-KR" altLang="en-US" sz="24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2129"/>
          <a:stretch/>
        </p:blipFill>
        <p:spPr>
          <a:xfrm>
            <a:off x="1321502" y="548781"/>
            <a:ext cx="2742835" cy="610390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65794" y="58594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고객지원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14498" y="610628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사업자정보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184510" y="5607787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문의 및 법적 내용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33211" y="63968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검색어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351075" y="80402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이벤트 메뉴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5292" y="1635768"/>
            <a:ext cx="691857" cy="20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상품 이미지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5328" y="3016729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상품 </a:t>
            </a:r>
            <a:r>
              <a:rPr lang="ko-KR" altLang="en-US" sz="800" dirty="0" smtClean="0"/>
              <a:t>이미지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&amp; </a:t>
            </a:r>
            <a:r>
              <a:rPr lang="ko-KR" altLang="en-US" sz="800" dirty="0" smtClean="0"/>
              <a:t>슬라이드 상품 정보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279884" y="4700403"/>
            <a:ext cx="691857" cy="20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상품 이미지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79330" y="381926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이벤트 배너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641428" y="603175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/>
              <a:t>장바구니</a:t>
            </a:r>
            <a:endParaRPr lang="ko-KR" altLang="en-US" sz="500" dirty="0"/>
          </a:p>
        </p:txBody>
      </p:sp>
      <p:sp>
        <p:nvSpPr>
          <p:cNvPr id="34" name="TextBox 33"/>
          <p:cNvSpPr txBox="1"/>
          <p:nvPr/>
        </p:nvSpPr>
        <p:spPr>
          <a:xfrm>
            <a:off x="2523642" y="58778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로고</a:t>
            </a:r>
            <a:endParaRPr lang="ko-KR" altLang="en-US" sz="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548979" y="1625848"/>
            <a:ext cx="240117" cy="222776"/>
            <a:chOff x="4381313" y="3089829"/>
            <a:chExt cx="240117" cy="222776"/>
          </a:xfrm>
        </p:grpSpPr>
        <p:sp>
          <p:nvSpPr>
            <p:cNvPr id="36" name="타원 35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538683" y="3074618"/>
            <a:ext cx="240117" cy="222776"/>
            <a:chOff x="4381313" y="3089829"/>
            <a:chExt cx="240117" cy="222776"/>
          </a:xfrm>
        </p:grpSpPr>
        <p:sp>
          <p:nvSpPr>
            <p:cNvPr id="40" name="타원 39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510522" y="4791952"/>
            <a:ext cx="240117" cy="222776"/>
            <a:chOff x="4381313" y="3089829"/>
            <a:chExt cx="240117" cy="222776"/>
          </a:xfrm>
        </p:grpSpPr>
        <p:sp>
          <p:nvSpPr>
            <p:cNvPr id="43" name="타원 42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0800000">
            <a:off x="3592055" y="1597685"/>
            <a:ext cx="240117" cy="222776"/>
            <a:chOff x="4381313" y="3089829"/>
            <a:chExt cx="240117" cy="222776"/>
          </a:xfrm>
        </p:grpSpPr>
        <p:sp>
          <p:nvSpPr>
            <p:cNvPr id="46" name="타원 45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 rot="10800000">
            <a:off x="3523463" y="3074022"/>
            <a:ext cx="240117" cy="222776"/>
            <a:chOff x="4381313" y="3089829"/>
            <a:chExt cx="240117" cy="222776"/>
          </a:xfrm>
        </p:grpSpPr>
        <p:sp>
          <p:nvSpPr>
            <p:cNvPr id="49" name="타원 48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 rot="10800000">
            <a:off x="3581758" y="4780052"/>
            <a:ext cx="240117" cy="222776"/>
            <a:chOff x="4381313" y="3089829"/>
            <a:chExt cx="240117" cy="222776"/>
          </a:xfrm>
        </p:grpSpPr>
        <p:sp>
          <p:nvSpPr>
            <p:cNvPr id="52" name="타원 51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2713"/>
          <a:stretch/>
        </p:blipFill>
        <p:spPr>
          <a:xfrm>
            <a:off x="5222786" y="507349"/>
            <a:ext cx="2661674" cy="614533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170786" y="6425652"/>
            <a:ext cx="94128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/>
              <a:t>로그인</a:t>
            </a:r>
            <a:r>
              <a:rPr lang="en-US" altLang="ko-KR" sz="500" dirty="0" smtClean="0"/>
              <a:t>/</a:t>
            </a:r>
            <a:r>
              <a:rPr lang="ko-KR" altLang="en-US" sz="500" dirty="0" smtClean="0"/>
              <a:t>회원가입</a:t>
            </a:r>
            <a:r>
              <a:rPr lang="en-US" altLang="ko-KR" sz="500" dirty="0" smtClean="0"/>
              <a:t>/</a:t>
            </a:r>
            <a:r>
              <a:rPr lang="ko-KR" altLang="en-US" sz="500" dirty="0" smtClean="0"/>
              <a:t>장바구니</a:t>
            </a:r>
            <a:endParaRPr lang="ko-KR" altLang="en-US" sz="500" dirty="0"/>
          </a:p>
        </p:txBody>
      </p:sp>
      <p:sp>
        <p:nvSpPr>
          <p:cNvPr id="55" name="TextBox 54"/>
          <p:cNvSpPr txBox="1"/>
          <p:nvPr/>
        </p:nvSpPr>
        <p:spPr>
          <a:xfrm>
            <a:off x="2060069" y="638934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495861" y="639686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홈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550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 rot="5400000">
            <a:off x="1135380" y="-1157541"/>
            <a:ext cx="6858000" cy="91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868" y="161335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06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747" y="79145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모바일 메뉴</a:t>
            </a:r>
            <a:endParaRPr lang="ko-KR" altLang="en-US" sz="24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6322545" y="2822637"/>
            <a:ext cx="186796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지금은 비활성화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52713" t="95586"/>
          <a:stretch/>
        </p:blipFill>
        <p:spPr>
          <a:xfrm>
            <a:off x="1331550" y="1289099"/>
            <a:ext cx="6717059" cy="68458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87741" y="1301412"/>
            <a:ext cx="694914" cy="5584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45" y="3015121"/>
            <a:ext cx="2134940" cy="513967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170766" y="3071612"/>
            <a:ext cx="400984" cy="40098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15009" y="2983988"/>
            <a:ext cx="254019" cy="25401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2307440" y="3280922"/>
            <a:ext cx="254019" cy="25401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282762" y="2518419"/>
            <a:ext cx="254019" cy="25401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282762" y="4439983"/>
            <a:ext cx="254019" cy="25401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1876" b="21422"/>
          <a:stretch/>
        </p:blipFill>
        <p:spPr>
          <a:xfrm>
            <a:off x="3628636" y="2483081"/>
            <a:ext cx="2154861" cy="17078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1777" t="1478" r="1777"/>
          <a:stretch/>
        </p:blipFill>
        <p:spPr>
          <a:xfrm>
            <a:off x="3628636" y="4375379"/>
            <a:ext cx="2154861" cy="2187669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48" idx="7"/>
            <a:endCxn id="50" idx="2"/>
          </p:cNvCxnSpPr>
          <p:nvPr/>
        </p:nvCxnSpPr>
        <p:spPr>
          <a:xfrm flipV="1">
            <a:off x="2531828" y="2645429"/>
            <a:ext cx="750934" cy="37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5"/>
            <a:endCxn id="51" idx="1"/>
          </p:cNvCxnSpPr>
          <p:nvPr/>
        </p:nvCxnSpPr>
        <p:spPr>
          <a:xfrm>
            <a:off x="2524259" y="3497741"/>
            <a:ext cx="795703" cy="97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" idx="1"/>
            <a:endCxn id="47" idx="7"/>
          </p:cNvCxnSpPr>
          <p:nvPr/>
        </p:nvCxnSpPr>
        <p:spPr>
          <a:xfrm flipH="1">
            <a:off x="513027" y="1580658"/>
            <a:ext cx="2974714" cy="154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/>
          <a:srcRect b="53119"/>
          <a:stretch/>
        </p:blipFill>
        <p:spPr>
          <a:xfrm>
            <a:off x="3636949" y="2242130"/>
            <a:ext cx="2146548" cy="2409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/>
          <a:srcRect l="389" t="48167" r="-389" b="-1311"/>
          <a:stretch/>
        </p:blipFill>
        <p:spPr>
          <a:xfrm>
            <a:off x="3628636" y="6458541"/>
            <a:ext cx="2154861" cy="273130"/>
          </a:xfrm>
          <a:prstGeom prst="rect">
            <a:avLst/>
          </a:prstGeom>
        </p:spPr>
      </p:pic>
      <p:cxnSp>
        <p:nvCxnSpPr>
          <p:cNvPr id="63" name="직선 화살표 연결선 62"/>
          <p:cNvCxnSpPr>
            <a:endCxn id="38" idx="0"/>
          </p:cNvCxnSpPr>
          <p:nvPr/>
        </p:nvCxnSpPr>
        <p:spPr>
          <a:xfrm>
            <a:off x="7157369" y="1776343"/>
            <a:ext cx="99159" cy="104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>
            <a:off x="-36640" y="1095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437" y="426078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07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740" y="763811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모바일 상품 리스트</a:t>
            </a:r>
            <a:endParaRPr lang="ko-KR" altLang="en-US" sz="24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616" y="1377440"/>
            <a:ext cx="2721019" cy="162251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03025" y="2231153"/>
            <a:ext cx="266070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하위 메뉴 표기 </a:t>
            </a:r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1419295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Header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32" name="타원 31"/>
          <p:cNvSpPr/>
          <p:nvPr/>
        </p:nvSpPr>
        <p:spPr>
          <a:xfrm>
            <a:off x="217175" y="1867326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20487" y="231751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1813453"/>
            <a:ext cx="37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뒤로가기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메뉴 명</a:t>
            </a:r>
            <a:endParaRPr lang="en-US" altLang="ko-KR" sz="1200" dirty="0"/>
          </a:p>
          <a:p>
            <a:r>
              <a:rPr lang="ko-KR" altLang="en-US" sz="1200" dirty="0" smtClean="0"/>
              <a:t>장바구니 </a:t>
            </a:r>
            <a:r>
              <a:rPr lang="ko-KR" altLang="en-US" sz="1200" dirty="0"/>
              <a:t>표기</a:t>
            </a:r>
            <a:endParaRPr lang="en-US" altLang="ko-KR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177616" y="3089829"/>
            <a:ext cx="2721019" cy="182743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22035" y="4986673"/>
            <a:ext cx="2721019" cy="175478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3062204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Main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99088" y="3722659"/>
            <a:ext cx="378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총제품수</a:t>
            </a:r>
            <a:r>
              <a:rPr lang="ko-KR" altLang="en-US" sz="1200" dirty="0" smtClean="0"/>
              <a:t> 표시</a:t>
            </a:r>
            <a:r>
              <a:rPr lang="en-US" altLang="ko-KR" sz="12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추천순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가격낮은순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가격높은순</a:t>
            </a:r>
            <a:r>
              <a:rPr lang="en-US" altLang="ko-KR" sz="12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인기많은순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후기많은순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와 </a:t>
            </a:r>
            <a:r>
              <a:rPr lang="ko-KR" altLang="en-US" sz="1200" dirty="0" err="1" smtClean="0"/>
              <a:t>필터표시</a:t>
            </a:r>
            <a:endParaRPr lang="en-US" altLang="ko-KR" sz="1200" dirty="0" smtClean="0"/>
          </a:p>
        </p:txBody>
      </p:sp>
      <p:sp>
        <p:nvSpPr>
          <p:cNvPr id="44" name="타원 43"/>
          <p:cNvSpPr/>
          <p:nvPr/>
        </p:nvSpPr>
        <p:spPr>
          <a:xfrm>
            <a:off x="217175" y="3438165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16550" y="384382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3384291"/>
            <a:ext cx="378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슬라이드 </a:t>
            </a:r>
            <a:r>
              <a:rPr lang="ko-KR" altLang="en-US" sz="1200" dirty="0" err="1" smtClean="0"/>
              <a:t>메인배너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상품 </a:t>
            </a:r>
            <a:r>
              <a:rPr lang="ko-KR" altLang="en-US" sz="1200" dirty="0" smtClean="0"/>
              <a:t>이미지</a:t>
            </a:r>
            <a:endParaRPr lang="en-US" altLang="ko-KR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66216" y="4581107"/>
            <a:ext cx="37888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 err="1" smtClean="0"/>
              <a:t>상품리스트</a:t>
            </a:r>
            <a:r>
              <a:rPr lang="ko-KR" altLang="en-US" sz="1200" dirty="0" smtClean="0"/>
              <a:t> 사진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설명</a:t>
            </a:r>
            <a:endParaRPr lang="en-US" altLang="ko-KR" sz="1200" dirty="0"/>
          </a:p>
        </p:txBody>
      </p:sp>
      <p:sp>
        <p:nvSpPr>
          <p:cNvPr id="56" name="타원 55"/>
          <p:cNvSpPr/>
          <p:nvPr/>
        </p:nvSpPr>
        <p:spPr>
          <a:xfrm>
            <a:off x="231666" y="467431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5088635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Footer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58" name="타원 57"/>
          <p:cNvSpPr/>
          <p:nvPr/>
        </p:nvSpPr>
        <p:spPr>
          <a:xfrm>
            <a:off x="217175" y="5536667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5482793"/>
            <a:ext cx="378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검색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링크</a:t>
            </a:r>
            <a:endParaRPr lang="en-US" altLang="ko-KR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238602" y="6322269"/>
            <a:ext cx="378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1</a:t>
            </a:r>
            <a:r>
              <a:rPr lang="ko-KR" altLang="en-US" sz="1200" dirty="0" smtClean="0"/>
              <a:t>번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번은 화면 고정</a:t>
            </a:r>
            <a:endParaRPr lang="en-US" altLang="ko-KR" sz="1200" dirty="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/>
          <a:srcRect l="-1" r="51776"/>
          <a:stretch/>
        </p:blipFill>
        <p:spPr>
          <a:xfrm>
            <a:off x="5015136" y="155271"/>
            <a:ext cx="2811132" cy="6370159"/>
          </a:xfrm>
          <a:prstGeom prst="rect">
            <a:avLst/>
          </a:prstGeom>
        </p:spPr>
      </p:pic>
      <p:sp>
        <p:nvSpPr>
          <p:cNvPr id="36" name="왼쪽 대괄호 35">
            <a:extLst>
              <a:ext uri="{FF2B5EF4-FFF2-40B4-BE49-F238E27FC236}">
                <a16:creationId xmlns:a16="http://schemas.microsoft.com/office/drawing/2014/main" id="{7C15E572-8139-466D-AC02-5FAD1CA9924D}"/>
              </a:ext>
            </a:extLst>
          </p:cNvPr>
          <p:cNvSpPr/>
          <p:nvPr/>
        </p:nvSpPr>
        <p:spPr>
          <a:xfrm>
            <a:off x="4579064" y="633038"/>
            <a:ext cx="403200" cy="5526741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9E48820C-0781-4E5A-8C5A-B0862BD403D5}"/>
              </a:ext>
            </a:extLst>
          </p:cNvPr>
          <p:cNvSpPr/>
          <p:nvPr/>
        </p:nvSpPr>
        <p:spPr>
          <a:xfrm>
            <a:off x="4579065" y="173722"/>
            <a:ext cx="403200" cy="378868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왼쪽 대괄호 37">
            <a:extLst>
              <a:ext uri="{FF2B5EF4-FFF2-40B4-BE49-F238E27FC236}">
                <a16:creationId xmlns:a16="http://schemas.microsoft.com/office/drawing/2014/main" id="{7C15E572-8139-466D-AC02-5FAD1CA9924D}"/>
              </a:ext>
            </a:extLst>
          </p:cNvPr>
          <p:cNvSpPr/>
          <p:nvPr/>
        </p:nvSpPr>
        <p:spPr>
          <a:xfrm>
            <a:off x="4579064" y="6309990"/>
            <a:ext cx="403200" cy="182567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79890" y="132898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Header </a:t>
            </a:r>
            <a:r>
              <a:rPr lang="ko-KR" altLang="en-US" sz="1400" dirty="0"/>
              <a:t>영역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890" y="3154853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Main</a:t>
            </a:r>
          </a:p>
          <a:p>
            <a:pPr algn="ctr"/>
            <a:r>
              <a:rPr lang="ko-KR" altLang="en-US" sz="1400" dirty="0"/>
              <a:t>영역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37070" y="6114489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Footer</a:t>
            </a:r>
          </a:p>
          <a:p>
            <a:pPr algn="ctr"/>
            <a:r>
              <a:rPr lang="ko-KR" altLang="en-US" sz="1400" dirty="0"/>
              <a:t>영역</a:t>
            </a:r>
          </a:p>
        </p:txBody>
      </p:sp>
      <p:sp>
        <p:nvSpPr>
          <p:cNvPr id="46" name="타원 45"/>
          <p:cNvSpPr/>
          <p:nvPr/>
        </p:nvSpPr>
        <p:spPr>
          <a:xfrm>
            <a:off x="4890993" y="15597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98125" y="39450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924149" y="1859999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98125" y="6309991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906675" y="1213287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912139" y="3586789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  <p:bldP spid="40" grpId="0"/>
      <p:bldP spid="54" grpId="0"/>
      <p:bldP spid="55" grpId="0"/>
      <p:bldP spid="57" grpId="0"/>
      <p:bldP spid="59" grpId="0"/>
      <p:bldP spid="1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 rot="5400000">
            <a:off x="1141540" y="-1143000"/>
            <a:ext cx="6858000" cy="91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868" y="161335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07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747" y="7914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모바일 </a:t>
            </a:r>
            <a:r>
              <a:rPr lang="ko-KR" altLang="en-US" sz="2400" b="1" dirty="0" err="1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상품리스트</a:t>
            </a:r>
            <a:r>
              <a:rPr lang="ko-KR" altLang="en-US" sz="2400" b="1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2400" b="1" dirty="0" err="1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실제페이지</a:t>
            </a:r>
            <a:endParaRPr lang="ko-KR" altLang="en-US" sz="24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1" r="51776"/>
          <a:stretch/>
        </p:blipFill>
        <p:spPr>
          <a:xfrm>
            <a:off x="1619590" y="619955"/>
            <a:ext cx="2571081" cy="582619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rcRect l="51376"/>
          <a:stretch/>
        </p:blipFill>
        <p:spPr>
          <a:xfrm>
            <a:off x="4572000" y="619955"/>
            <a:ext cx="2592360" cy="58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5960" y="2996940"/>
            <a:ext cx="68707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DotHome</a:t>
            </a:r>
            <a:r>
              <a:rPr lang="en-US" altLang="ko-KR" sz="2000" b="1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 </a:t>
            </a:r>
            <a:r>
              <a:rPr lang="ko-KR" altLang="en-US" sz="2000" b="1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주소 </a:t>
            </a:r>
            <a:r>
              <a:rPr lang="en-US" altLang="ko-KR" sz="2000" b="1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: </a:t>
            </a:r>
            <a:r>
              <a:rPr lang="en-US" altLang="ko-KR" dirty="0" smtClean="0">
                <a:solidFill>
                  <a:schemeClr val="accent1"/>
                </a:solidFill>
                <a:hlinkClick r:id="rId3"/>
              </a:rPr>
              <a:t>kimdew402.dothome.co.kr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GitHub Repository </a:t>
            </a:r>
            <a:r>
              <a:rPr lang="ko-KR" altLang="en-US" sz="2000" b="1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주소 </a:t>
            </a:r>
            <a:r>
              <a:rPr lang="en-US" altLang="ko-KR" sz="2000" b="1" dirty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: </a:t>
            </a:r>
            <a:endParaRPr lang="en-US" altLang="ko-KR" sz="2000" b="1" dirty="0" smtClean="0">
              <a:solidFill>
                <a:srgbClr val="8CC63E"/>
              </a:solidFill>
              <a:latin typeface="고딕"/>
              <a:ea typeface="Noto Sans CJK SC Thin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    </a:t>
            </a:r>
            <a:r>
              <a:rPr lang="en-US" altLang="ko-KR" sz="2000" b="1" dirty="0" smtClean="0">
                <a:solidFill>
                  <a:schemeClr val="accent1"/>
                </a:solidFill>
                <a:latin typeface="고딕"/>
                <a:ea typeface="Noto Sans CJK SC Thin" pitchFamily="34" charset="-127"/>
              </a:rPr>
              <a:t>https</a:t>
            </a:r>
            <a:r>
              <a:rPr lang="en-US" altLang="ko-KR" sz="2000" b="1" dirty="0">
                <a:solidFill>
                  <a:schemeClr val="accent1"/>
                </a:solidFill>
                <a:latin typeface="고딕"/>
                <a:ea typeface="Noto Sans CJK SC Thin" pitchFamily="34" charset="-127"/>
              </a:rPr>
              <a:t>://github.com/yiseul-kim/Front-end-project1.git</a:t>
            </a:r>
            <a:endParaRPr lang="en-US" altLang="ko-KR" sz="2000" b="1" dirty="0" smtClean="0">
              <a:solidFill>
                <a:schemeClr val="accent1"/>
              </a:solidFill>
              <a:latin typeface="고딕"/>
              <a:ea typeface="Noto Sans CJK SC Thin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GitHub Pages </a:t>
            </a:r>
            <a:r>
              <a:rPr lang="ko-KR" altLang="en-US" sz="2000" b="1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주소 </a:t>
            </a:r>
            <a:r>
              <a:rPr lang="en-US" altLang="ko-KR" sz="2000" b="1" dirty="0" smtClean="0">
                <a:solidFill>
                  <a:srgbClr val="8CC63E"/>
                </a:solidFill>
                <a:latin typeface="고딕"/>
                <a:ea typeface="Noto Sans CJK SC Thin" pitchFamily="34" charset="-127"/>
              </a:rPr>
              <a:t>:</a:t>
            </a:r>
            <a:endParaRPr lang="en-US" altLang="ko-KR" sz="2000" b="1" dirty="0">
              <a:solidFill>
                <a:srgbClr val="8CC63E"/>
              </a:solidFill>
              <a:latin typeface="고딕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5830" y="480412"/>
            <a:ext cx="38523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고딕"/>
                <a:ea typeface="Noto Sans CJK SC Bold" pitchFamily="34" charset="-127"/>
              </a:rPr>
              <a:t>주소 목록</a:t>
            </a:r>
            <a:endParaRPr lang="en-US" altLang="ko-KR" sz="6600" dirty="0">
              <a:solidFill>
                <a:schemeClr val="bg1"/>
              </a:solidFill>
              <a:latin typeface="고딕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4954" y="537327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고딕"/>
                <a:ea typeface="Noto Sans CJK SC Bold" pitchFamily="34" charset="-127"/>
              </a:rPr>
              <a:t>김이슬</a:t>
            </a:r>
          </a:p>
        </p:txBody>
      </p:sp>
    </p:spTree>
    <p:extLst>
      <p:ext uri="{BB962C8B-B14F-4D97-AF65-F5344CB8AC3E}">
        <p14:creationId xmlns:p14="http://schemas.microsoft.com/office/powerpoint/2010/main" val="13576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5870" y="1484730"/>
            <a:ext cx="64808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32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사용 기술</a:t>
            </a:r>
            <a:endParaRPr lang="en-US" altLang="ko-KR" sz="32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32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홈 화면 </a:t>
            </a:r>
            <a:r>
              <a:rPr lang="ko-KR" altLang="en-US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구성</a:t>
            </a:r>
            <a:endParaRPr lang="en-US" altLang="ko-KR" sz="3200" dirty="0" smtClean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메뉴 카테고리</a:t>
            </a:r>
            <a:endParaRPr lang="en-US" altLang="ko-KR" sz="32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제품 페이지 구성</a:t>
            </a:r>
            <a:r>
              <a:rPr lang="en-US" altLang="ko-KR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05. </a:t>
            </a:r>
            <a:r>
              <a:rPr lang="ko-KR" altLang="en-US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모바일 화면 구성</a:t>
            </a:r>
            <a:endParaRPr lang="en-US" altLang="ko-KR" sz="3200" dirty="0" smtClean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06. </a:t>
            </a:r>
            <a:r>
              <a:rPr lang="ko-KR" altLang="en-US" sz="32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모바일 </a:t>
            </a:r>
            <a:r>
              <a:rPr lang="ko-KR" altLang="en-US" sz="3200" dirty="0" err="1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메뉴구성</a:t>
            </a:r>
            <a:endParaRPr lang="en-US" altLang="ko-KR" sz="32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27" y="548600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7" y="426078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1" y="76463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8CC63E"/>
                </a:solidFill>
                <a:latin typeface="고딕"/>
                <a:ea typeface="Noto Sans CJK SC Bold" pitchFamily="34" charset="-127"/>
              </a:rPr>
              <a:t>사용 기술</a:t>
            </a:r>
          </a:p>
        </p:txBody>
      </p:sp>
      <p:pic>
        <p:nvPicPr>
          <p:cNvPr id="9" name="그림 8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991BBE62-414A-4E44-8F90-CAEFD57DB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38" y="1217005"/>
            <a:ext cx="3164061" cy="1402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B417A6-432B-434E-BC80-371A427F7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47" y="2937931"/>
            <a:ext cx="4008133" cy="9114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BB08E9-C223-4A70-A93D-A5BB23335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467" y="4315736"/>
            <a:ext cx="2789416" cy="1264184"/>
          </a:xfrm>
          <a:prstGeom prst="rect">
            <a:avLst/>
          </a:prstGeom>
        </p:spPr>
      </p:pic>
      <p:pic>
        <p:nvPicPr>
          <p:cNvPr id="1026" name="Picture 2" descr="Figma 에, 로고 아이콘 에 Social Colored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83" y="4219011"/>
            <a:ext cx="1457634" cy="14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>
            <a:off x="5827" y="-2748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437" y="426078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437" y="764637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홈 화면 구성</a:t>
            </a:r>
          </a:p>
        </p:txBody>
      </p:sp>
      <p:sp>
        <p:nvSpPr>
          <p:cNvPr id="36" name="왼쪽 대괄호 35">
            <a:extLst>
              <a:ext uri="{FF2B5EF4-FFF2-40B4-BE49-F238E27FC236}">
                <a16:creationId xmlns:a16="http://schemas.microsoft.com/office/drawing/2014/main" id="{7C15E572-8139-466D-AC02-5FAD1CA9924D}"/>
              </a:ext>
            </a:extLst>
          </p:cNvPr>
          <p:cNvSpPr/>
          <p:nvPr/>
        </p:nvSpPr>
        <p:spPr>
          <a:xfrm>
            <a:off x="3736739" y="998518"/>
            <a:ext cx="403200" cy="4673251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9E48820C-0781-4E5A-8C5A-B0862BD403D5}"/>
              </a:ext>
            </a:extLst>
          </p:cNvPr>
          <p:cNvSpPr/>
          <p:nvPr/>
        </p:nvSpPr>
        <p:spPr>
          <a:xfrm>
            <a:off x="3736740" y="309978"/>
            <a:ext cx="403200" cy="601133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왼쪽 대괄호 37">
            <a:extLst>
              <a:ext uri="{FF2B5EF4-FFF2-40B4-BE49-F238E27FC236}">
                <a16:creationId xmlns:a16="http://schemas.microsoft.com/office/drawing/2014/main" id="{7C15E572-8139-466D-AC02-5FAD1CA9924D}"/>
              </a:ext>
            </a:extLst>
          </p:cNvPr>
          <p:cNvSpPr/>
          <p:nvPr/>
        </p:nvSpPr>
        <p:spPr>
          <a:xfrm>
            <a:off x="3736739" y="5818254"/>
            <a:ext cx="403200" cy="824228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943204" y="534374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Header </a:t>
            </a:r>
            <a:r>
              <a:rPr lang="ko-KR" altLang="en-US" sz="1400" dirty="0"/>
              <a:t>영역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565" y="3234245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Main</a:t>
            </a:r>
          </a:p>
          <a:p>
            <a:pPr algn="ctr"/>
            <a:r>
              <a:rPr lang="ko-KR" altLang="en-US" sz="1400" dirty="0"/>
              <a:t>영역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43204" y="6005230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Footer</a:t>
            </a:r>
          </a:p>
          <a:p>
            <a:pPr algn="ctr"/>
            <a:r>
              <a:rPr lang="ko-KR" altLang="en-US" sz="1400" dirty="0"/>
              <a:t>영역</a:t>
            </a:r>
          </a:p>
        </p:txBody>
      </p:sp>
      <p:sp>
        <p:nvSpPr>
          <p:cNvPr id="46" name="타원 45"/>
          <p:cNvSpPr/>
          <p:nvPr/>
        </p:nvSpPr>
        <p:spPr>
          <a:xfrm>
            <a:off x="4068599" y="25279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062335" y="58455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055803" y="1684761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062335" y="3065826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064115" y="449779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064115" y="5819124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068867" y="6494265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616" y="1377440"/>
            <a:ext cx="2721019" cy="162251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99088" y="2118473"/>
            <a:ext cx="266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로고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상품메뉴</a:t>
            </a:r>
            <a:r>
              <a:rPr lang="ko-KR" altLang="en-US" sz="1200" dirty="0"/>
              <a:t> </a:t>
            </a:r>
            <a:r>
              <a:rPr lang="en-US" altLang="ko-KR" sz="1200" dirty="0"/>
              <a:t>type2</a:t>
            </a:r>
            <a:r>
              <a:rPr lang="ko-KR" altLang="en-US" sz="1200" dirty="0"/>
              <a:t>가지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검색창</a:t>
            </a:r>
            <a:r>
              <a:rPr lang="en-US" altLang="ko-KR" sz="1200" dirty="0"/>
              <a:t>, </a:t>
            </a:r>
            <a:r>
              <a:rPr lang="ko-KR" altLang="en-US" sz="1200" dirty="0"/>
              <a:t>회원가입</a:t>
            </a:r>
            <a:r>
              <a:rPr lang="en-US" altLang="ko-KR" sz="1200" dirty="0"/>
              <a:t>,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, </a:t>
            </a:r>
            <a:r>
              <a:rPr lang="ko-KR" altLang="en-US" sz="1200" dirty="0"/>
              <a:t>장바구니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링크 표기</a:t>
            </a:r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1419295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Header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32" name="타원 31"/>
          <p:cNvSpPr/>
          <p:nvPr/>
        </p:nvSpPr>
        <p:spPr>
          <a:xfrm>
            <a:off x="217175" y="1867326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6550" y="220483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1813453"/>
            <a:ext cx="378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가입권유 이벤트 창 링크 표기</a:t>
            </a:r>
            <a:endParaRPr lang="en-US" altLang="ko-KR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177616" y="3089829"/>
            <a:ext cx="2721019" cy="182743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22035" y="4968301"/>
            <a:ext cx="2721019" cy="1446359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3062204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Main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99091" y="3757473"/>
            <a:ext cx="378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할인 단가 높은 상품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이미지 슬라이드로 표시</a:t>
            </a:r>
            <a:endParaRPr lang="en-US" altLang="ko-KR" sz="1200" dirty="0"/>
          </a:p>
        </p:txBody>
      </p:sp>
      <p:sp>
        <p:nvSpPr>
          <p:cNvPr id="44" name="타원 43"/>
          <p:cNvSpPr/>
          <p:nvPr/>
        </p:nvSpPr>
        <p:spPr>
          <a:xfrm>
            <a:off x="217175" y="3438165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16550" y="384382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3384291"/>
            <a:ext cx="37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슬라이드 상품 이미지 삽입 및</a:t>
            </a:r>
            <a:endParaRPr lang="en-US" altLang="ko-KR" sz="1200" dirty="0"/>
          </a:p>
          <a:p>
            <a:r>
              <a:rPr lang="ko-KR" altLang="en-US" sz="1200" dirty="0"/>
              <a:t>주력 상품 설명 표기</a:t>
            </a:r>
            <a:endParaRPr lang="en-US" altLang="ko-KR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99091" y="4340618"/>
            <a:ext cx="378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주력 이벤트 배너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기간별 할인 이벤트 배너 </a:t>
            </a:r>
            <a:r>
              <a:rPr lang="en-US" altLang="ko-KR" sz="1200" dirty="0"/>
              <a:t>3</a:t>
            </a:r>
            <a:r>
              <a:rPr lang="ko-KR" altLang="en-US" sz="1200" dirty="0"/>
              <a:t>개 표시</a:t>
            </a:r>
            <a:endParaRPr lang="en-US" altLang="ko-KR" sz="1200" dirty="0"/>
          </a:p>
        </p:txBody>
      </p:sp>
      <p:sp>
        <p:nvSpPr>
          <p:cNvPr id="56" name="타원 55"/>
          <p:cNvSpPr/>
          <p:nvPr/>
        </p:nvSpPr>
        <p:spPr>
          <a:xfrm>
            <a:off x="216550" y="442697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4977865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Footer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58" name="타원 57"/>
          <p:cNvSpPr/>
          <p:nvPr/>
        </p:nvSpPr>
        <p:spPr>
          <a:xfrm>
            <a:off x="217175" y="5425897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5372023"/>
            <a:ext cx="37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고객지원 및 설명 및 문의하기 버튼</a:t>
            </a:r>
            <a:endParaRPr lang="en-US" altLang="ko-KR" sz="1200" dirty="0"/>
          </a:p>
          <a:p>
            <a:r>
              <a:rPr lang="ko-KR" altLang="en-US" sz="1200" dirty="0"/>
              <a:t>기업 </a:t>
            </a:r>
            <a:r>
              <a:rPr lang="en-US" altLang="ko-KR" sz="1200" dirty="0"/>
              <a:t>SNS </a:t>
            </a:r>
            <a:r>
              <a:rPr lang="ko-KR" altLang="en-US" sz="1200" dirty="0"/>
              <a:t>링크 표기 </a:t>
            </a:r>
            <a:endParaRPr lang="en-US" altLang="ko-KR" sz="1200" dirty="0"/>
          </a:p>
        </p:txBody>
      </p:sp>
      <p:sp>
        <p:nvSpPr>
          <p:cNvPr id="60" name="타원 59"/>
          <p:cNvSpPr/>
          <p:nvPr/>
        </p:nvSpPr>
        <p:spPr>
          <a:xfrm>
            <a:off x="217175" y="588065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5826779"/>
            <a:ext cx="37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사업자 정보 표기 및</a:t>
            </a:r>
            <a:endParaRPr lang="en-US" altLang="ko-KR" sz="1200" dirty="0"/>
          </a:p>
          <a:p>
            <a:r>
              <a:rPr lang="ko-KR" altLang="en-US" sz="1200" dirty="0"/>
              <a:t>기업 </a:t>
            </a:r>
            <a:r>
              <a:rPr lang="en-US" altLang="ko-KR" sz="1200" dirty="0"/>
              <a:t>SNS </a:t>
            </a:r>
            <a:r>
              <a:rPr lang="ko-KR" altLang="en-US" sz="1200" dirty="0"/>
              <a:t>링크 표기 </a:t>
            </a:r>
            <a:endParaRPr lang="en-US" altLang="ko-KR" sz="1200" dirty="0"/>
          </a:p>
        </p:txBody>
      </p:sp>
      <p:sp>
        <p:nvSpPr>
          <p:cNvPr id="51" name="타원 50"/>
          <p:cNvSpPr/>
          <p:nvPr/>
        </p:nvSpPr>
        <p:spPr>
          <a:xfrm>
            <a:off x="5961859" y="448553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06" y="225294"/>
            <a:ext cx="4342611" cy="64989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4088" y="21991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할인 문구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82901" y="4603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6020" y="458573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분류</a:t>
            </a:r>
            <a:r>
              <a:rPr lang="en-US" altLang="ko-KR" sz="800" dirty="0"/>
              <a:t>/</a:t>
            </a:r>
            <a:r>
              <a:rPr lang="ko-KR" altLang="en-US" sz="800" dirty="0"/>
              <a:t>분류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2040" y="45677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검색어</a:t>
            </a:r>
            <a:r>
              <a:rPr lang="ko-KR" altLang="en-US" sz="800" dirty="0"/>
              <a:t> 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09792" y="471023"/>
            <a:ext cx="1091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로그인</a:t>
            </a:r>
            <a:r>
              <a:rPr lang="en-US" altLang="ko-KR" sz="600" dirty="0"/>
              <a:t>/</a:t>
            </a:r>
            <a:r>
              <a:rPr lang="ko-KR" altLang="en-US" sz="600" dirty="0"/>
              <a:t>회원가입</a:t>
            </a:r>
            <a:r>
              <a:rPr lang="en-US" altLang="ko-KR" sz="600" dirty="0"/>
              <a:t>/</a:t>
            </a:r>
            <a:r>
              <a:rPr lang="ko-KR" altLang="en-US" sz="600" dirty="0"/>
              <a:t>장바구니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8229" y="70393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대분류</a:t>
            </a:r>
            <a:r>
              <a:rPr lang="ko-KR" altLang="en-US" sz="800" dirty="0"/>
              <a:t> 목록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60744" y="156059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상품 이미지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6493" y="61992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고객지원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25197" y="644610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사업자정보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5995209" y="5947599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문의 및 법적 내용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381313" y="3089829"/>
            <a:ext cx="240117" cy="222776"/>
            <a:chOff x="4381313" y="3089829"/>
            <a:chExt cx="240117" cy="222776"/>
          </a:xfrm>
        </p:grpSpPr>
        <p:sp>
          <p:nvSpPr>
            <p:cNvPr id="5" name="타원 4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rot="10800000">
            <a:off x="8136793" y="3089095"/>
            <a:ext cx="240117" cy="222776"/>
            <a:chOff x="4381313" y="3089829"/>
            <a:chExt cx="240117" cy="222776"/>
          </a:xfrm>
        </p:grpSpPr>
        <p:sp>
          <p:nvSpPr>
            <p:cNvPr id="65" name="타원 64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 rot="10800000">
            <a:off x="8116895" y="1519684"/>
            <a:ext cx="240117" cy="222776"/>
            <a:chOff x="4381313" y="3089829"/>
            <a:chExt cx="240117" cy="222776"/>
          </a:xfrm>
        </p:grpSpPr>
        <p:sp>
          <p:nvSpPr>
            <p:cNvPr id="69" name="타원 68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  <p:bldP spid="40" grpId="0"/>
      <p:bldP spid="54" grpId="0"/>
      <p:bldP spid="55" grpId="0"/>
      <p:bldP spid="57" grpId="0"/>
      <p:bldP spid="5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868" y="161335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747" y="79145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홈 화면 </a:t>
            </a:r>
            <a:r>
              <a:rPr lang="ko-KR" altLang="en-US" sz="2400" b="1" dirty="0" err="1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실제페이지</a:t>
            </a:r>
            <a:endParaRPr lang="ko-KR" altLang="en-US" sz="24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11" y="540810"/>
            <a:ext cx="4151679" cy="6115245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450637" y="520579"/>
            <a:ext cx="4097806" cy="6135476"/>
            <a:chOff x="4251406" y="210632"/>
            <a:chExt cx="4350352" cy="6513602"/>
          </a:xfrm>
        </p:grpSpPr>
        <p:sp>
          <p:nvSpPr>
            <p:cNvPr id="43" name="타원 42"/>
            <p:cNvSpPr/>
            <p:nvPr/>
          </p:nvSpPr>
          <p:spPr>
            <a:xfrm>
              <a:off x="5961859" y="4485533"/>
              <a:ext cx="182541" cy="18256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406" y="225294"/>
              <a:ext cx="4342611" cy="649894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5737169" y="210632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할인 문구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82901" y="46039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로고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16020" y="458573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분류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분류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12040" y="456773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검색어</a:t>
              </a:r>
              <a:r>
                <a:rPr lang="ko-KR" altLang="en-US" sz="800" dirty="0"/>
                <a:t> 창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09792" y="471023"/>
              <a:ext cx="10919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로그인</a:t>
              </a:r>
              <a:r>
                <a:rPr lang="en-US" altLang="ko-KR" sz="600" dirty="0"/>
                <a:t>/</a:t>
              </a:r>
              <a:r>
                <a:rPr lang="ko-KR" altLang="en-US" sz="600" dirty="0"/>
                <a:t>회원가입</a:t>
              </a:r>
              <a:r>
                <a:rPr lang="en-US" altLang="ko-KR" sz="600" dirty="0"/>
                <a:t>/</a:t>
              </a:r>
              <a:r>
                <a:rPr lang="ko-KR" altLang="en-US" sz="600" dirty="0"/>
                <a:t>장바구니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8229" y="703939"/>
              <a:ext cx="7344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대분류</a:t>
              </a:r>
              <a:r>
                <a:rPr lang="ko-KR" altLang="en-US" sz="800" dirty="0"/>
                <a:t> 목록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60744" y="1560596"/>
              <a:ext cx="7344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상품 이미지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76493" y="6199212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고객지원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25197" y="6446100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사업자정보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95209" y="5947599"/>
              <a:ext cx="10134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문의 및 법적 내용</a:t>
              </a: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381313" y="3089829"/>
              <a:ext cx="240117" cy="222776"/>
              <a:chOff x="4381313" y="3089829"/>
              <a:chExt cx="240117" cy="22277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4381313" y="3089829"/>
                <a:ext cx="240117" cy="2227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이등변 삼각형 59"/>
              <p:cNvSpPr/>
              <p:nvPr/>
            </p:nvSpPr>
            <p:spPr>
              <a:xfrm rot="16200000">
                <a:off x="4401211" y="3128483"/>
                <a:ext cx="144000" cy="144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10800000">
              <a:off x="8136793" y="3089095"/>
              <a:ext cx="240117" cy="222776"/>
              <a:chOff x="4381313" y="3089829"/>
              <a:chExt cx="240117" cy="222776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4381313" y="3089829"/>
                <a:ext cx="240117" cy="2227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rot="16200000">
                <a:off x="4401211" y="3128483"/>
                <a:ext cx="144000" cy="144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 rot="10800000">
            <a:off x="4034155" y="1751707"/>
            <a:ext cx="240117" cy="222776"/>
            <a:chOff x="4381313" y="3089829"/>
            <a:chExt cx="240117" cy="222776"/>
          </a:xfrm>
        </p:grpSpPr>
        <p:sp>
          <p:nvSpPr>
            <p:cNvPr id="26" name="타원 25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4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 rot="5400000">
            <a:off x="1135380" y="-1157541"/>
            <a:ext cx="6858000" cy="91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868" y="161335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747" y="79145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홈 화면 </a:t>
            </a:r>
            <a:r>
              <a:rPr lang="ko-KR" altLang="en-US" sz="2400" b="1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메뉴</a:t>
            </a:r>
            <a:endParaRPr lang="ko-KR" altLang="en-US" sz="24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62"/>
          <a:stretch/>
        </p:blipFill>
        <p:spPr>
          <a:xfrm>
            <a:off x="211065" y="1052670"/>
            <a:ext cx="8516552" cy="122417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131817" y="2243159"/>
            <a:ext cx="1656230" cy="2115520"/>
            <a:chOff x="1835620" y="2254381"/>
            <a:chExt cx="1656230" cy="2115520"/>
          </a:xfrm>
        </p:grpSpPr>
        <p:sp>
          <p:nvSpPr>
            <p:cNvPr id="2" name="직사각형 1"/>
            <p:cNvSpPr/>
            <p:nvPr/>
          </p:nvSpPr>
          <p:spPr>
            <a:xfrm>
              <a:off x="1835620" y="2254381"/>
              <a:ext cx="1656230" cy="3600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친환경 과일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35620" y="2608675"/>
              <a:ext cx="1656230" cy="3600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제철과일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35620" y="2957675"/>
              <a:ext cx="1656230" cy="3600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국산과일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35620" y="3300919"/>
              <a:ext cx="1656230" cy="3600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수입과일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5620" y="3660969"/>
              <a:ext cx="1656230" cy="3600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간편과일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35620" y="4009851"/>
              <a:ext cx="1656230" cy="3600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냉동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&amp;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건과일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75996" y="2243159"/>
            <a:ext cx="1656230" cy="36005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과일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5587" y="2564880"/>
            <a:ext cx="1656230" cy="36005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채소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786606" y="2597453"/>
            <a:ext cx="1664504" cy="3183680"/>
            <a:chOff x="2145866" y="2621650"/>
            <a:chExt cx="1664504" cy="3183680"/>
          </a:xfrm>
        </p:grpSpPr>
        <p:grpSp>
          <p:nvGrpSpPr>
            <p:cNvPr id="25" name="그룹 24"/>
            <p:cNvGrpSpPr/>
            <p:nvPr/>
          </p:nvGrpSpPr>
          <p:grpSpPr>
            <a:xfrm>
              <a:off x="2145866" y="2621650"/>
              <a:ext cx="1658880" cy="2475272"/>
              <a:chOff x="1835620" y="2254381"/>
              <a:chExt cx="1658880" cy="247527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835620" y="2254381"/>
                <a:ext cx="1656230" cy="3600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친환경 채소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835620" y="2608675"/>
                <a:ext cx="1656230" cy="3600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고구마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감자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당근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835620" y="2957675"/>
                <a:ext cx="1656230" cy="3600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시금치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쌈채소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나물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835620" y="3300918"/>
                <a:ext cx="1656230" cy="7233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브로콜리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파프리카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양배추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838270" y="4020721"/>
                <a:ext cx="1656230" cy="3600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양파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대파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마늘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배추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838270" y="4369603"/>
                <a:ext cx="1656230" cy="3600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오이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호박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고추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2154140" y="5091794"/>
              <a:ext cx="1656230" cy="3600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냉동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이색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간편채소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154140" y="5445280"/>
              <a:ext cx="1656230" cy="3600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콩나물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버섯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75587" y="2924930"/>
            <a:ext cx="1656230" cy="360050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선물상점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4767" y="1837003"/>
            <a:ext cx="1656230" cy="36005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카테고리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156680" y="2074141"/>
            <a:ext cx="210741" cy="23380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52833" y="2447975"/>
            <a:ext cx="210741" cy="23380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762168" y="2822637"/>
            <a:ext cx="2988719" cy="2862322"/>
            <a:chOff x="5738898" y="2932359"/>
            <a:chExt cx="2988719" cy="2862322"/>
          </a:xfrm>
          <a:solidFill>
            <a:schemeClr val="bg2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732497-B273-4F5A-81E5-10C85DBE5B04}"/>
                </a:ext>
              </a:extLst>
            </p:cNvPr>
            <p:cNvSpPr txBox="1"/>
            <p:nvPr/>
          </p:nvSpPr>
          <p:spPr>
            <a:xfrm>
              <a:off x="5738898" y="2932359"/>
              <a:ext cx="2988719" cy="28623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/>
            </a:p>
            <a:p>
              <a:r>
                <a:rPr lang="ko-KR" altLang="en-US" sz="1200" dirty="0" smtClean="0"/>
                <a:t>카테고리 활성화 </a:t>
              </a:r>
              <a:r>
                <a:rPr lang="en-US" altLang="ko-KR" sz="1200" dirty="0" smtClean="0"/>
                <a:t>- </a:t>
              </a:r>
              <a:r>
                <a:rPr lang="ko-KR" altLang="en-US" sz="1200" dirty="0" smtClean="0"/>
                <a:t>견본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r>
                <a:rPr lang="ko-KR" altLang="en-US" sz="1200" dirty="0" smtClean="0"/>
                <a:t>카테고리 클릭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- </a:t>
              </a:r>
              <a:r>
                <a:rPr lang="ko-KR" altLang="en-US" sz="1200" dirty="0" smtClean="0"/>
                <a:t>과일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채소</a:t>
              </a:r>
              <a:r>
                <a:rPr lang="en-US" altLang="ko-KR" sz="1200" dirty="0" smtClean="0"/>
                <a:t>, </a:t>
              </a:r>
              <a:r>
                <a:rPr lang="ko-KR" altLang="en-US" sz="1200" dirty="0" err="1" smtClean="0"/>
                <a:t>선물상점</a:t>
              </a:r>
              <a:r>
                <a:rPr lang="ko-KR" altLang="en-US" sz="1200" dirty="0" smtClean="0"/>
                <a:t> 카테고리 활성화</a:t>
              </a:r>
              <a:endParaRPr lang="en-US" altLang="ko-KR" sz="1200" dirty="0"/>
            </a:p>
            <a:p>
              <a:endParaRPr lang="en-US" altLang="ko-KR" sz="1200" dirty="0" smtClean="0"/>
            </a:p>
            <a:p>
              <a:r>
                <a:rPr lang="ko-KR" altLang="en-US" sz="1200" dirty="0" smtClean="0"/>
                <a:t>과일 클릭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r>
                <a:rPr lang="ko-KR" altLang="en-US" sz="1200" dirty="0" smtClean="0"/>
                <a:t>     초록색 내용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채소 클릭</a:t>
              </a:r>
              <a:endParaRPr lang="en-US" altLang="ko-KR" sz="1200" dirty="0" smtClean="0"/>
            </a:p>
            <a:p>
              <a:endParaRPr lang="en-US" altLang="ko-KR" sz="1200" dirty="0" smtClean="0"/>
            </a:p>
            <a:p>
              <a:r>
                <a:rPr lang="en-US" altLang="ko-KR" sz="1200" dirty="0" smtClean="0"/>
                <a:t>     </a:t>
              </a:r>
              <a:r>
                <a:rPr lang="ko-KR" altLang="en-US" sz="1200" dirty="0" smtClean="0"/>
                <a:t>파란색 내용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endParaRPr lang="en-US" altLang="ko-KR" sz="12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5757085" y="4426913"/>
              <a:ext cx="210741" cy="23380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757085" y="5130717"/>
              <a:ext cx="210741" cy="23380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2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>
            <a:off x="-10985" y="1062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437" y="426078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437" y="764637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상품 리스트</a:t>
            </a:r>
            <a:endParaRPr lang="ko-KR" altLang="en-US" sz="24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616" y="1377440"/>
            <a:ext cx="2721019" cy="162251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99088" y="2118473"/>
            <a:ext cx="266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로고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상품메뉴</a:t>
            </a:r>
            <a:r>
              <a:rPr lang="ko-KR" altLang="en-US" sz="1200" dirty="0"/>
              <a:t> </a:t>
            </a:r>
            <a:r>
              <a:rPr lang="en-US" altLang="ko-KR" sz="1200" dirty="0"/>
              <a:t>type2</a:t>
            </a:r>
            <a:r>
              <a:rPr lang="ko-KR" altLang="en-US" sz="1200" dirty="0"/>
              <a:t>가지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검색창</a:t>
            </a:r>
            <a:r>
              <a:rPr lang="en-US" altLang="ko-KR" sz="1200" dirty="0"/>
              <a:t>, </a:t>
            </a:r>
            <a:r>
              <a:rPr lang="ko-KR" altLang="en-US" sz="1200" dirty="0"/>
              <a:t>회원가입</a:t>
            </a:r>
            <a:r>
              <a:rPr lang="en-US" altLang="ko-KR" sz="1200" dirty="0"/>
              <a:t>,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, </a:t>
            </a:r>
            <a:r>
              <a:rPr lang="ko-KR" altLang="en-US" sz="1200" dirty="0"/>
              <a:t>장바구니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링크 표기</a:t>
            </a:r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1419295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Header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32" name="타원 31"/>
          <p:cNvSpPr/>
          <p:nvPr/>
        </p:nvSpPr>
        <p:spPr>
          <a:xfrm>
            <a:off x="217175" y="1867326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6550" y="220483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1813453"/>
            <a:ext cx="378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가입권유 이벤트 창 링크 표기</a:t>
            </a:r>
            <a:endParaRPr lang="en-US" altLang="ko-KR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177616" y="3089829"/>
            <a:ext cx="2721019" cy="182743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22035" y="4968301"/>
            <a:ext cx="2721019" cy="1446359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3062204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Main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31381" y="3727757"/>
            <a:ext cx="37888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이벤트 배너</a:t>
            </a:r>
            <a:endParaRPr lang="en-US" altLang="ko-KR" sz="1200" dirty="0"/>
          </a:p>
        </p:txBody>
      </p:sp>
      <p:sp>
        <p:nvSpPr>
          <p:cNvPr id="44" name="타원 43"/>
          <p:cNvSpPr/>
          <p:nvPr/>
        </p:nvSpPr>
        <p:spPr>
          <a:xfrm>
            <a:off x="217175" y="3438165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1087" y="3816257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3384291"/>
            <a:ext cx="37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슬라이드 상품 이미지 삽입 및</a:t>
            </a:r>
            <a:endParaRPr lang="en-US" altLang="ko-KR" sz="1200" dirty="0"/>
          </a:p>
          <a:p>
            <a:r>
              <a:rPr lang="ko-KR" altLang="en-US" sz="1200" dirty="0"/>
              <a:t>주력 상품 설명 표기</a:t>
            </a:r>
            <a:endParaRPr lang="en-US" altLang="ko-KR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71294" y="3997315"/>
            <a:ext cx="37888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상세페이지 목록 </a:t>
            </a:r>
            <a:endParaRPr lang="en-US" altLang="ko-KR" sz="1200" dirty="0"/>
          </a:p>
        </p:txBody>
      </p:sp>
      <p:sp>
        <p:nvSpPr>
          <p:cNvPr id="56" name="타원 55"/>
          <p:cNvSpPr/>
          <p:nvPr/>
        </p:nvSpPr>
        <p:spPr>
          <a:xfrm>
            <a:off x="216550" y="4103065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4977865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Footer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58" name="타원 57"/>
          <p:cNvSpPr/>
          <p:nvPr/>
        </p:nvSpPr>
        <p:spPr>
          <a:xfrm>
            <a:off x="217175" y="5425897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5372023"/>
            <a:ext cx="37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고객지원 및 설명 및 문의하기 버튼</a:t>
            </a:r>
            <a:endParaRPr lang="en-US" altLang="ko-KR" sz="1200" dirty="0"/>
          </a:p>
          <a:p>
            <a:r>
              <a:rPr lang="ko-KR" altLang="en-US" sz="1200" dirty="0"/>
              <a:t>기업 </a:t>
            </a:r>
            <a:r>
              <a:rPr lang="en-US" altLang="ko-KR" sz="1200" dirty="0"/>
              <a:t>SNS </a:t>
            </a:r>
            <a:r>
              <a:rPr lang="ko-KR" altLang="en-US" sz="1200" dirty="0"/>
              <a:t>링크 표기 </a:t>
            </a:r>
            <a:endParaRPr lang="en-US" altLang="ko-KR" sz="1200" dirty="0"/>
          </a:p>
        </p:txBody>
      </p:sp>
      <p:sp>
        <p:nvSpPr>
          <p:cNvPr id="60" name="타원 59"/>
          <p:cNvSpPr/>
          <p:nvPr/>
        </p:nvSpPr>
        <p:spPr>
          <a:xfrm>
            <a:off x="217175" y="588065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5826779"/>
            <a:ext cx="37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사업자 정보 표기 및</a:t>
            </a:r>
            <a:endParaRPr lang="en-US" altLang="ko-KR" sz="1200" dirty="0"/>
          </a:p>
          <a:p>
            <a:r>
              <a:rPr lang="ko-KR" altLang="en-US" sz="1200" dirty="0"/>
              <a:t>기업 </a:t>
            </a:r>
            <a:r>
              <a:rPr lang="en-US" altLang="ko-KR" sz="1200" dirty="0"/>
              <a:t>SNS </a:t>
            </a:r>
            <a:r>
              <a:rPr lang="ko-KR" altLang="en-US" sz="1200" dirty="0"/>
              <a:t>링크 표기 </a:t>
            </a:r>
            <a:endParaRPr lang="en-US" altLang="ko-KR" sz="12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/>
          <a:srcRect r="52235"/>
          <a:stretch/>
        </p:blipFill>
        <p:spPr>
          <a:xfrm>
            <a:off x="4161131" y="260560"/>
            <a:ext cx="4299409" cy="6380229"/>
          </a:xfrm>
          <a:prstGeom prst="rect">
            <a:avLst/>
          </a:prstGeom>
        </p:spPr>
      </p:pic>
      <p:sp>
        <p:nvSpPr>
          <p:cNvPr id="36" name="왼쪽 대괄호 35">
            <a:extLst>
              <a:ext uri="{FF2B5EF4-FFF2-40B4-BE49-F238E27FC236}">
                <a16:creationId xmlns:a16="http://schemas.microsoft.com/office/drawing/2014/main" id="{7C15E572-8139-466D-AC02-5FAD1CA9924D}"/>
              </a:ext>
            </a:extLst>
          </p:cNvPr>
          <p:cNvSpPr/>
          <p:nvPr/>
        </p:nvSpPr>
        <p:spPr>
          <a:xfrm>
            <a:off x="3736739" y="998518"/>
            <a:ext cx="403200" cy="4673251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9E48820C-0781-4E5A-8C5A-B0862BD403D5}"/>
              </a:ext>
            </a:extLst>
          </p:cNvPr>
          <p:cNvSpPr/>
          <p:nvPr/>
        </p:nvSpPr>
        <p:spPr>
          <a:xfrm>
            <a:off x="3736740" y="309978"/>
            <a:ext cx="403200" cy="601133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왼쪽 대괄호 37">
            <a:extLst>
              <a:ext uri="{FF2B5EF4-FFF2-40B4-BE49-F238E27FC236}">
                <a16:creationId xmlns:a16="http://schemas.microsoft.com/office/drawing/2014/main" id="{7C15E572-8139-466D-AC02-5FAD1CA9924D}"/>
              </a:ext>
            </a:extLst>
          </p:cNvPr>
          <p:cNvSpPr/>
          <p:nvPr/>
        </p:nvSpPr>
        <p:spPr>
          <a:xfrm>
            <a:off x="3736739" y="5818254"/>
            <a:ext cx="403200" cy="824228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943204" y="534374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Header </a:t>
            </a:r>
            <a:r>
              <a:rPr lang="ko-KR" altLang="en-US" sz="1400" dirty="0"/>
              <a:t>영역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565" y="3234245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Main</a:t>
            </a:r>
          </a:p>
          <a:p>
            <a:pPr algn="ctr"/>
            <a:r>
              <a:rPr lang="ko-KR" altLang="en-US" sz="1400" dirty="0"/>
              <a:t>영역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43204" y="6005230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Footer</a:t>
            </a:r>
          </a:p>
          <a:p>
            <a:pPr algn="ctr"/>
            <a:r>
              <a:rPr lang="ko-KR" altLang="en-US" sz="1400" dirty="0"/>
              <a:t>영역</a:t>
            </a:r>
          </a:p>
        </p:txBody>
      </p:sp>
      <p:sp>
        <p:nvSpPr>
          <p:cNvPr id="46" name="타원 45"/>
          <p:cNvSpPr/>
          <p:nvPr/>
        </p:nvSpPr>
        <p:spPr>
          <a:xfrm>
            <a:off x="4068599" y="25279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062335" y="58455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055803" y="144618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577827" y="3898071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699436" y="252633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064115" y="5819124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068867" y="6494265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219564" y="2296116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71294" y="4276844"/>
            <a:ext cx="37888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막대 </a:t>
            </a:r>
            <a:r>
              <a:rPr lang="ko-KR" altLang="en-US" sz="1200" dirty="0" err="1" smtClean="0"/>
              <a:t>메뉴바</a:t>
            </a:r>
            <a:endParaRPr lang="en-US" altLang="ko-KR" sz="1200" dirty="0"/>
          </a:p>
        </p:txBody>
      </p:sp>
      <p:sp>
        <p:nvSpPr>
          <p:cNvPr id="67" name="타원 66"/>
          <p:cNvSpPr/>
          <p:nvPr/>
        </p:nvSpPr>
        <p:spPr>
          <a:xfrm>
            <a:off x="216550" y="4382594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37169" y="21063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할인 문구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51861" y="4603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로고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84980" y="458573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분류</a:t>
            </a:r>
            <a:r>
              <a:rPr lang="en-US" altLang="ko-KR" sz="800" dirty="0"/>
              <a:t>/</a:t>
            </a:r>
            <a:r>
              <a:rPr lang="ko-KR" altLang="en-US" sz="800" dirty="0"/>
              <a:t>분류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12040" y="45677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검색어</a:t>
            </a:r>
            <a:r>
              <a:rPr lang="ko-KR" altLang="en-US" sz="800" dirty="0"/>
              <a:t> 창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09792" y="471023"/>
            <a:ext cx="1091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로그인</a:t>
            </a:r>
            <a:r>
              <a:rPr lang="en-US" altLang="ko-KR" sz="600" dirty="0"/>
              <a:t>/</a:t>
            </a:r>
            <a:r>
              <a:rPr lang="ko-KR" altLang="en-US" sz="600" dirty="0"/>
              <a:t>회원가입</a:t>
            </a:r>
            <a:r>
              <a:rPr lang="en-US" altLang="ko-KR" sz="600" dirty="0"/>
              <a:t>/</a:t>
            </a:r>
            <a:r>
              <a:rPr lang="ko-KR" altLang="en-US" sz="600" dirty="0"/>
              <a:t>장바구니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28229" y="70393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대분류</a:t>
            </a:r>
            <a:r>
              <a:rPr lang="ko-KR" altLang="en-US" sz="800" dirty="0"/>
              <a:t> 목록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64905" y="1479408"/>
            <a:ext cx="691857" cy="20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상품 이미지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22875" y="41030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메뉴바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6073959" y="60698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고객지원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22663" y="631675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사업자정보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5892675" y="5818254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문의 및 법적 내용</a:t>
            </a:r>
          </a:p>
        </p:txBody>
      </p:sp>
      <p:grpSp>
        <p:nvGrpSpPr>
          <p:cNvPr id="78" name="그룹 77"/>
          <p:cNvGrpSpPr/>
          <p:nvPr/>
        </p:nvGrpSpPr>
        <p:grpSpPr>
          <a:xfrm rot="10800000">
            <a:off x="8055775" y="1440599"/>
            <a:ext cx="240117" cy="222776"/>
            <a:chOff x="4381313" y="3089829"/>
            <a:chExt cx="240117" cy="222776"/>
          </a:xfrm>
        </p:grpSpPr>
        <p:sp>
          <p:nvSpPr>
            <p:cNvPr id="79" name="타원 78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9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  <p:bldP spid="40" grpId="0"/>
      <p:bldP spid="54" grpId="0"/>
      <p:bldP spid="55" grpId="0"/>
      <p:bldP spid="57" grpId="0"/>
      <p:bldP spid="59" grpId="0"/>
      <p:bldP spid="61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 rot="5400000">
            <a:off x="1107879" y="-1178119"/>
            <a:ext cx="6885481" cy="91867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868" y="161335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747" y="791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상품리스트</a:t>
            </a:r>
            <a:endParaRPr lang="ko-KR" altLang="en-US" sz="24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52235"/>
          <a:stretch/>
        </p:blipFill>
        <p:spPr>
          <a:xfrm>
            <a:off x="530465" y="759939"/>
            <a:ext cx="3934029" cy="58380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2146" t="367" r="89" b="-367"/>
          <a:stretch/>
        </p:blipFill>
        <p:spPr>
          <a:xfrm>
            <a:off x="4644010" y="759939"/>
            <a:ext cx="3934029" cy="58380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28758" y="67418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할인 문구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450" y="92394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569" y="922125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분류</a:t>
            </a:r>
            <a:r>
              <a:rPr lang="en-US" altLang="ko-KR" sz="800" dirty="0"/>
              <a:t>/</a:t>
            </a:r>
            <a:r>
              <a:rPr lang="ko-KR" altLang="en-US" sz="800" dirty="0"/>
              <a:t>분류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1126" y="92083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검색어</a:t>
            </a:r>
            <a:r>
              <a:rPr lang="ko-KR" altLang="en-US" sz="800" dirty="0"/>
              <a:t> 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32067" y="951615"/>
            <a:ext cx="1091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로그인</a:t>
            </a:r>
            <a:r>
              <a:rPr lang="en-US" altLang="ko-KR" sz="600" dirty="0"/>
              <a:t>/</a:t>
            </a:r>
            <a:r>
              <a:rPr lang="ko-KR" altLang="en-US" sz="600" dirty="0"/>
              <a:t>회원가입</a:t>
            </a:r>
            <a:r>
              <a:rPr lang="en-US" altLang="ko-KR" sz="600" dirty="0"/>
              <a:t>/</a:t>
            </a:r>
            <a:r>
              <a:rPr lang="ko-KR" altLang="en-US" sz="600" dirty="0"/>
              <a:t>장바구니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4778" y="116749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대분류</a:t>
            </a:r>
            <a:r>
              <a:rPr lang="ko-KR" altLang="en-US" sz="800" dirty="0"/>
              <a:t> 목록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42897" y="1772484"/>
            <a:ext cx="691857" cy="20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상품 이미지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867" y="439614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메뉴바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0042" y="60261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고객지원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58746" y="627303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사업자정보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028758" y="5774529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문의 및 법적 내용</a:t>
            </a:r>
          </a:p>
        </p:txBody>
      </p:sp>
      <p:grpSp>
        <p:nvGrpSpPr>
          <p:cNvPr id="26" name="그룹 25"/>
          <p:cNvGrpSpPr/>
          <p:nvPr/>
        </p:nvGrpSpPr>
        <p:grpSpPr>
          <a:xfrm rot="10800000">
            <a:off x="4078050" y="1864033"/>
            <a:ext cx="240117" cy="222776"/>
            <a:chOff x="4381313" y="3089829"/>
            <a:chExt cx="240117" cy="222776"/>
          </a:xfrm>
        </p:grpSpPr>
        <p:sp>
          <p:nvSpPr>
            <p:cNvPr id="27" name="타원 26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4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01" r="14078" b="-401"/>
          <a:stretch/>
        </p:blipFill>
        <p:spPr>
          <a:xfrm>
            <a:off x="-36640" y="1095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437" y="426078"/>
            <a:ext cx="575799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</a:t>
            </a:r>
            <a:r>
              <a:rPr lang="en-US" altLang="ko-KR" sz="1600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05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437" y="764637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모바일 화면</a:t>
            </a:r>
            <a:endParaRPr lang="ko-KR" altLang="en-US" sz="2400" b="1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616" y="1377440"/>
            <a:ext cx="2721019" cy="162251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99088" y="2118473"/>
            <a:ext cx="26607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로고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작은메뉴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검색창</a:t>
            </a:r>
            <a:r>
              <a:rPr lang="en-US" altLang="ko-KR" sz="1200" dirty="0"/>
              <a:t>, </a:t>
            </a:r>
            <a:r>
              <a:rPr lang="ko-KR" altLang="en-US" sz="1200" dirty="0"/>
              <a:t>회원가입</a:t>
            </a:r>
            <a:r>
              <a:rPr lang="en-US" altLang="ko-KR" sz="1200" dirty="0"/>
              <a:t>,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, </a:t>
            </a:r>
            <a:r>
              <a:rPr lang="ko-KR" altLang="en-US" sz="1200" dirty="0"/>
              <a:t>장바구니 </a:t>
            </a:r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1419295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Header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32" name="타원 31"/>
          <p:cNvSpPr/>
          <p:nvPr/>
        </p:nvSpPr>
        <p:spPr>
          <a:xfrm>
            <a:off x="217175" y="1867326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6550" y="2204833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1813453"/>
            <a:ext cx="378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가입권유 이벤트 창 링크 표기</a:t>
            </a:r>
            <a:endParaRPr lang="en-US" altLang="ko-KR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177616" y="3089829"/>
            <a:ext cx="2721019" cy="182743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22035" y="4986673"/>
            <a:ext cx="2721019" cy="175478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3062204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Main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99088" y="3722659"/>
            <a:ext cx="378884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추천상품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이미지 </a:t>
            </a:r>
            <a:r>
              <a:rPr lang="ko-KR" altLang="en-US" sz="1200" dirty="0"/>
              <a:t>슬라이드로 표시</a:t>
            </a:r>
            <a:endParaRPr lang="en-US" altLang="ko-KR" sz="1200" dirty="0"/>
          </a:p>
        </p:txBody>
      </p:sp>
      <p:sp>
        <p:nvSpPr>
          <p:cNvPr id="44" name="타원 43"/>
          <p:cNvSpPr/>
          <p:nvPr/>
        </p:nvSpPr>
        <p:spPr>
          <a:xfrm>
            <a:off x="217175" y="3438165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16550" y="384382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3384291"/>
            <a:ext cx="378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슬라이드 상품 </a:t>
            </a:r>
            <a:r>
              <a:rPr lang="ko-KR" altLang="en-US" sz="1200" dirty="0" smtClean="0"/>
              <a:t>이미지</a:t>
            </a:r>
            <a:endParaRPr lang="en-US" altLang="ko-KR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51097" y="4293120"/>
            <a:ext cx="37888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주력 이벤트 배너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</a:p>
        </p:txBody>
      </p:sp>
      <p:sp>
        <p:nvSpPr>
          <p:cNvPr id="56" name="타원 55"/>
          <p:cNvSpPr/>
          <p:nvPr/>
        </p:nvSpPr>
        <p:spPr>
          <a:xfrm>
            <a:off x="216547" y="4386331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54DA69-DF5A-4DA8-8ECE-FAFDF0E9B0CB}"/>
              </a:ext>
            </a:extLst>
          </p:cNvPr>
          <p:cNvSpPr txBox="1"/>
          <p:nvPr/>
        </p:nvSpPr>
        <p:spPr>
          <a:xfrm>
            <a:off x="344404" y="5088635"/>
            <a:ext cx="1638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Footer </a:t>
            </a:r>
            <a:r>
              <a:rPr lang="ko-KR" altLang="en-US" sz="1500" b="1" dirty="0"/>
              <a:t>영역</a:t>
            </a:r>
            <a:endParaRPr lang="en-US" altLang="ko-KR" sz="1500" b="1" dirty="0"/>
          </a:p>
        </p:txBody>
      </p:sp>
      <p:sp>
        <p:nvSpPr>
          <p:cNvPr id="58" name="타원 57"/>
          <p:cNvSpPr/>
          <p:nvPr/>
        </p:nvSpPr>
        <p:spPr>
          <a:xfrm>
            <a:off x="217175" y="5536667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5482793"/>
            <a:ext cx="37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고객지원 및 설명 및 </a:t>
            </a:r>
            <a:r>
              <a:rPr lang="ko-KR" altLang="en-US" sz="1200" dirty="0" smtClean="0"/>
              <a:t>문의하기</a:t>
            </a:r>
            <a:endParaRPr lang="en-US" altLang="ko-KR" sz="1200" dirty="0" smtClean="0"/>
          </a:p>
          <a:p>
            <a:r>
              <a:rPr lang="ko-KR" altLang="en-US" sz="1200" dirty="0"/>
              <a:t>사업자 정보 표기 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426554" y="5937549"/>
            <a:ext cx="378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검색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링크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351852" y="4564524"/>
            <a:ext cx="378884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할인상품 이미지 슬라이드로 표시</a:t>
            </a:r>
            <a:endParaRPr lang="en-US" altLang="ko-KR" sz="1200" dirty="0"/>
          </a:p>
        </p:txBody>
      </p:sp>
      <p:sp>
        <p:nvSpPr>
          <p:cNvPr id="71" name="타원 70"/>
          <p:cNvSpPr/>
          <p:nvPr/>
        </p:nvSpPr>
        <p:spPr>
          <a:xfrm>
            <a:off x="217302" y="4657735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6908" y="46300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로고</a:t>
            </a:r>
          </a:p>
        </p:txBody>
      </p:sp>
      <p:sp>
        <p:nvSpPr>
          <p:cNvPr id="82" name="타원 81"/>
          <p:cNvSpPr/>
          <p:nvPr/>
        </p:nvSpPr>
        <p:spPr>
          <a:xfrm>
            <a:off x="221051" y="5983065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3"/>
          <a:srcRect r="52129"/>
          <a:stretch/>
        </p:blipFill>
        <p:spPr>
          <a:xfrm>
            <a:off x="5004520" y="117050"/>
            <a:ext cx="2912013" cy="648039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6156470" y="5768271"/>
            <a:ext cx="609157" cy="21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고객지원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105174" y="6015159"/>
            <a:ext cx="714184" cy="21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사업자정보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975187" y="5516658"/>
            <a:ext cx="1037470" cy="21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문의 및 법적 내용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35328" y="6335200"/>
            <a:ext cx="504130" cy="21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검색어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1876" y="389421"/>
            <a:ext cx="751928" cy="21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이벤트 메뉴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79505" y="1229535"/>
            <a:ext cx="825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상품 이미지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948658" y="2575707"/>
            <a:ext cx="1227832" cy="3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상품 </a:t>
            </a:r>
            <a:r>
              <a:rPr lang="ko-KR" altLang="en-US" sz="800" dirty="0" smtClean="0"/>
              <a:t>이미지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&amp; </a:t>
            </a:r>
            <a:r>
              <a:rPr lang="ko-KR" altLang="en-US" sz="800" dirty="0" smtClean="0"/>
              <a:t>슬라이드 상품 정보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119611" y="4459928"/>
            <a:ext cx="957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상품 이미지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173529" y="3614026"/>
            <a:ext cx="751928" cy="21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이벤트 배너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52296" y="163711"/>
            <a:ext cx="451615" cy="17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장바구니</a:t>
            </a:r>
            <a:endParaRPr lang="ko-KR" altLang="en-US" sz="5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282546" y="155978"/>
            <a:ext cx="346589" cy="18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로고</a:t>
            </a:r>
            <a:endParaRPr lang="ko-KR" altLang="en-US" sz="600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5240455" y="1212274"/>
            <a:ext cx="245816" cy="223906"/>
            <a:chOff x="4381313" y="3089829"/>
            <a:chExt cx="240117" cy="222776"/>
          </a:xfrm>
        </p:grpSpPr>
        <p:sp>
          <p:nvSpPr>
            <p:cNvPr id="114" name="타원 113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이등변 삼각형 114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221702" y="2642887"/>
            <a:ext cx="245816" cy="223906"/>
            <a:chOff x="4381313" y="3089829"/>
            <a:chExt cx="240117" cy="222776"/>
          </a:xfrm>
        </p:grpSpPr>
        <p:sp>
          <p:nvSpPr>
            <p:cNvPr id="117" name="타원 116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이등변 삼각형 117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5160152" y="4566018"/>
            <a:ext cx="245816" cy="223906"/>
            <a:chOff x="4381313" y="3089829"/>
            <a:chExt cx="240117" cy="222776"/>
          </a:xfrm>
        </p:grpSpPr>
        <p:sp>
          <p:nvSpPr>
            <p:cNvPr id="120" name="타원 119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 rot="10800000">
            <a:off x="7431926" y="1194117"/>
            <a:ext cx="245816" cy="223906"/>
            <a:chOff x="4381313" y="3089829"/>
            <a:chExt cx="240117" cy="222776"/>
          </a:xfrm>
        </p:grpSpPr>
        <p:sp>
          <p:nvSpPr>
            <p:cNvPr id="123" name="타원 122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이등변 삼각형 123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 rot="10800000">
            <a:off x="7490221" y="2625769"/>
            <a:ext cx="245816" cy="223906"/>
            <a:chOff x="4381313" y="3089829"/>
            <a:chExt cx="240117" cy="222776"/>
          </a:xfrm>
        </p:grpSpPr>
        <p:sp>
          <p:nvSpPr>
            <p:cNvPr id="126" name="타원 125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0800000">
            <a:off x="7511854" y="4489147"/>
            <a:ext cx="245816" cy="223906"/>
            <a:chOff x="4381313" y="3089829"/>
            <a:chExt cx="240117" cy="222776"/>
          </a:xfrm>
        </p:grpSpPr>
        <p:sp>
          <p:nvSpPr>
            <p:cNvPr id="129" name="타원 128"/>
            <p:cNvSpPr/>
            <p:nvPr/>
          </p:nvSpPr>
          <p:spPr>
            <a:xfrm>
              <a:off x="4381313" y="3089829"/>
              <a:ext cx="240117" cy="2227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 rot="16200000">
              <a:off x="4401211" y="3128483"/>
              <a:ext cx="144000" cy="144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6872903" y="6363990"/>
            <a:ext cx="963623" cy="17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로그인</a:t>
            </a:r>
            <a:r>
              <a:rPr lang="en-US" altLang="ko-KR" sz="500" dirty="0" smtClean="0"/>
              <a:t>/</a:t>
            </a:r>
            <a:r>
              <a:rPr lang="ko-KR" altLang="en-US" sz="500" dirty="0" smtClean="0"/>
              <a:t>회원가입</a:t>
            </a:r>
            <a:r>
              <a:rPr lang="en-US" altLang="ko-KR" sz="500" dirty="0" smtClean="0"/>
              <a:t>/</a:t>
            </a:r>
            <a:r>
              <a:rPr lang="ko-KR" altLang="en-US" sz="500" dirty="0" smtClean="0"/>
              <a:t>장바구니</a:t>
            </a:r>
            <a:endParaRPr lang="ko-KR" altLang="en-US" sz="5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762186" y="6327681"/>
            <a:ext cx="399102" cy="21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메뉴</a:t>
            </a:r>
            <a:endParaRPr lang="ko-KR" altLang="en-US" sz="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197978" y="6335200"/>
            <a:ext cx="294076" cy="21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홈</a:t>
            </a:r>
            <a:endParaRPr lang="ko-KR" altLang="en-US" sz="800" dirty="0"/>
          </a:p>
        </p:txBody>
      </p:sp>
      <p:sp>
        <p:nvSpPr>
          <p:cNvPr id="36" name="왼쪽 대괄호 35">
            <a:extLst>
              <a:ext uri="{FF2B5EF4-FFF2-40B4-BE49-F238E27FC236}">
                <a16:creationId xmlns:a16="http://schemas.microsoft.com/office/drawing/2014/main" id="{7C15E572-8139-466D-AC02-5FAD1CA9924D}"/>
              </a:ext>
            </a:extLst>
          </p:cNvPr>
          <p:cNvSpPr/>
          <p:nvPr/>
        </p:nvSpPr>
        <p:spPr>
          <a:xfrm>
            <a:off x="4579064" y="919127"/>
            <a:ext cx="403200" cy="4503706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9E48820C-0781-4E5A-8C5A-B0862BD403D5}"/>
              </a:ext>
            </a:extLst>
          </p:cNvPr>
          <p:cNvSpPr/>
          <p:nvPr/>
        </p:nvSpPr>
        <p:spPr>
          <a:xfrm>
            <a:off x="4579065" y="173722"/>
            <a:ext cx="403200" cy="378868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왼쪽 대괄호 37">
            <a:extLst>
              <a:ext uri="{FF2B5EF4-FFF2-40B4-BE49-F238E27FC236}">
                <a16:creationId xmlns:a16="http://schemas.microsoft.com/office/drawing/2014/main" id="{7C15E572-8139-466D-AC02-5FAD1CA9924D}"/>
              </a:ext>
            </a:extLst>
          </p:cNvPr>
          <p:cNvSpPr/>
          <p:nvPr/>
        </p:nvSpPr>
        <p:spPr>
          <a:xfrm>
            <a:off x="4579064" y="5516658"/>
            <a:ext cx="403200" cy="975900"/>
          </a:xfrm>
          <a:prstGeom prst="leftBracket">
            <a:avLst/>
          </a:prstGeom>
          <a:ln>
            <a:solidFill>
              <a:srgbClr val="8CC63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785529" y="454982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Header </a:t>
            </a:r>
            <a:r>
              <a:rPr lang="ko-KR" altLang="en-US" sz="1400" dirty="0"/>
              <a:t>영역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890" y="3154853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Main</a:t>
            </a:r>
          </a:p>
          <a:p>
            <a:pPr algn="ctr"/>
            <a:r>
              <a:rPr lang="ko-KR" altLang="en-US" sz="1400" dirty="0"/>
              <a:t>영역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85529" y="5925838"/>
            <a:ext cx="8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Footer</a:t>
            </a:r>
          </a:p>
          <a:p>
            <a:pPr algn="ctr"/>
            <a:r>
              <a:rPr lang="ko-KR" altLang="en-US" sz="1400" dirty="0"/>
              <a:t>영역</a:t>
            </a:r>
          </a:p>
        </p:txBody>
      </p:sp>
      <p:sp>
        <p:nvSpPr>
          <p:cNvPr id="46" name="타원 45"/>
          <p:cNvSpPr/>
          <p:nvPr/>
        </p:nvSpPr>
        <p:spPr>
          <a:xfrm>
            <a:off x="4890993" y="15597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98125" y="394508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924149" y="2684226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920847" y="4564524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900210" y="5789369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98125" y="6309991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906675" y="1213287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912139" y="3586789"/>
            <a:ext cx="182541" cy="1825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732497-B273-4F5A-81E5-10C85DBE5B04}"/>
              </a:ext>
            </a:extLst>
          </p:cNvPr>
          <p:cNvSpPr txBox="1"/>
          <p:nvPr/>
        </p:nvSpPr>
        <p:spPr>
          <a:xfrm>
            <a:off x="238602" y="6322269"/>
            <a:ext cx="378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1</a:t>
            </a:r>
            <a:r>
              <a:rPr lang="ko-KR" altLang="en-US" sz="1200" dirty="0" smtClean="0"/>
              <a:t>번과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번은 화면 고정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337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  <p:bldP spid="40" grpId="0"/>
      <p:bldP spid="54" grpId="0"/>
      <p:bldP spid="55" grpId="0"/>
      <p:bldP spid="57" grpId="0"/>
      <p:bldP spid="59" grpId="0"/>
      <p:bldP spid="61" grpId="0"/>
      <p:bldP spid="70" grpId="0"/>
      <p:bldP spid="13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693</Words>
  <Application>Microsoft Office PowerPoint</Application>
  <PresentationFormat>화면 슬라이드 쇼(4:3)</PresentationFormat>
  <Paragraphs>294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Noto Sans CJK SC Bold</vt:lpstr>
      <vt:lpstr>Noto Sans CJK SC Thin</vt:lpstr>
      <vt:lpstr>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hi</cp:lastModifiedBy>
  <cp:revision>76</cp:revision>
  <dcterms:created xsi:type="dcterms:W3CDTF">2016-10-24T04:08:40Z</dcterms:created>
  <dcterms:modified xsi:type="dcterms:W3CDTF">2023-05-12T02:26:47Z</dcterms:modified>
</cp:coreProperties>
</file>