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F96027C-563D-4EA2-9473-CC6374B11DB0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7" autoAdjust="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C4864-C67C-4CCE-9DEC-A8F3799DCA3C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67D0F-CB54-43C7-9F51-E3F10BE18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67D0F-CB54-43C7-9F51-E3F10BE186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0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E:\liyalan\刘倩倩\分享\祖龙娱乐logo（新）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96" y="-44474"/>
            <a:ext cx="1656184" cy="93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2592288"/>
          </a:xfrm>
        </p:spPr>
        <p:txBody>
          <a:bodyPr/>
          <a:lstStyle/>
          <a:p>
            <a:r>
              <a:rPr lang="zh-CN" altLang="en-US" sz="5400" dirty="0" smtClean="0"/>
              <a:t>深度学习数学原理初探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200" dirty="0" smtClean="0">
                <a:solidFill>
                  <a:schemeClr val="tx1"/>
                </a:solidFill>
              </a:rPr>
              <a:t>10</a:t>
            </a:r>
            <a:r>
              <a:rPr lang="zh-CN" altLang="en-US" sz="3200" dirty="0" smtClean="0">
                <a:solidFill>
                  <a:schemeClr val="tx1"/>
                </a:solidFill>
              </a:rPr>
              <a:t>月</a:t>
            </a:r>
            <a:r>
              <a:rPr lang="en-US" altLang="zh-CN" sz="3200" dirty="0" smtClean="0">
                <a:solidFill>
                  <a:schemeClr val="tx1"/>
                </a:solidFill>
              </a:rPr>
              <a:t>17</a:t>
            </a:r>
            <a:r>
              <a:rPr lang="zh-CN" altLang="en-US" sz="3200" dirty="0" smtClean="0">
                <a:solidFill>
                  <a:schemeClr val="tx1"/>
                </a:solidFill>
              </a:rPr>
              <a:t>日 师振华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7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71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</TotalTime>
  <Words>12</Words>
  <Application>Microsoft Office PowerPoint</Application>
  <PresentationFormat>全屏显示(4:3)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主管人员</vt:lpstr>
      <vt:lpstr>深度学习数学原理初探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shizhenhua</dc:creator>
  <cp:lastModifiedBy>shizhenhua</cp:lastModifiedBy>
  <cp:revision>10</cp:revision>
  <dcterms:created xsi:type="dcterms:W3CDTF">2019-10-10T11:10:38Z</dcterms:created>
  <dcterms:modified xsi:type="dcterms:W3CDTF">2019-10-10T12:15:17Z</dcterms:modified>
</cp:coreProperties>
</file>