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96027C-563D-4EA2-9473-CC6374B11DB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4864-C67C-4CCE-9DEC-A8F3799DCA3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67D0F-CB54-43C7-9F51-E3F10BE18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67D0F-CB54-43C7-9F51-E3F10BE186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E1FE31-79AE-4B3D-B8DD-B66A748863A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4C8E94B-0CF8-4DA6-812C-527C95B2D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E:\liyalan\刘倩倩\分享\祖龙娱乐logo（新）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6" y="-44474"/>
            <a:ext cx="1656184" cy="9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2592288"/>
          </a:xfrm>
        </p:spPr>
        <p:txBody>
          <a:bodyPr/>
          <a:lstStyle/>
          <a:p>
            <a:r>
              <a:rPr lang="zh-CN" altLang="en-US" sz="5400" dirty="0" smtClean="0"/>
              <a:t>深度学习数学原理初探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chemeClr val="tx1"/>
                </a:solidFill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</a:rPr>
              <a:t>月</a:t>
            </a:r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r>
              <a:rPr lang="zh-CN" altLang="en-US" sz="3200" dirty="0" smtClean="0">
                <a:solidFill>
                  <a:schemeClr val="tx1"/>
                </a:solidFill>
              </a:rPr>
              <a:t>日 师振华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chemeClr val="tx1"/>
                </a:solidFill>
              </a:rPr>
              <a:t>  简介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神经网络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随机梯度下降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反向传播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600200"/>
          </a:xfrm>
        </p:spPr>
        <p:txBody>
          <a:bodyPr/>
          <a:lstStyle/>
          <a:p>
            <a:pPr algn="l"/>
            <a:r>
              <a:rPr lang="zh-CN" altLang="en-US" sz="3200" dirty="0"/>
              <a:t>第一</a:t>
            </a:r>
            <a:r>
              <a:rPr lang="zh-CN" altLang="en-US" sz="3200" dirty="0" smtClean="0"/>
              <a:t>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感知器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6832"/>
            <a:ext cx="2667000" cy="131445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 </a:t>
            </a:r>
            <a:r>
              <a:rPr lang="zh-CN" altLang="en-US" dirty="0"/>
              <a:t>感知器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假设这个周末就要来了，你听说你所在的城市有个奶酪节。你喜欢奶酪，正试着决定是否去参加。你也许会通过给三个因素设置权重来作出决定：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天⽓好吗？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你的男朋友或者⼥朋友会不会陪你去？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这个节⽇举办的地点是否靠近交通站点？（你没有⻋）</a:t>
            </a:r>
          </a:p>
          <a:p>
            <a:endParaRPr lang="zh-CN" altLang="en-US" dirty="0"/>
          </a:p>
        </p:txBody>
      </p:sp>
      <p:pic>
        <p:nvPicPr>
          <p:cNvPr id="2050" name="Picture 2" descr="http://neuralnetworksanddeeplearning.com/images/tik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5143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672510"/>
            <a:ext cx="3676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7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1.1 </a:t>
            </a:r>
            <a:r>
              <a:rPr lang="zh-CN" altLang="en-US" dirty="0"/>
              <a:t>感知器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6" name="Picture 4" descr="http://neuralnetworksanddeeplearning.com/images/tikz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2381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neuralnetworksanddeeplearning.com/images/tikz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" y="3068960"/>
            <a:ext cx="48101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neuralnetworksanddeeplearning.com/images/tikz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54860"/>
            <a:ext cx="44862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1.2 S</a:t>
            </a:r>
            <a:r>
              <a:rPr lang="zh-CN" altLang="en-US" dirty="0" smtClean="0"/>
              <a:t>形神经元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574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7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1500</TotalTime>
  <Words>120</Words>
  <Application>Microsoft Office PowerPoint</Application>
  <PresentationFormat>全屏显示(4:3)</PresentationFormat>
  <Paragraphs>17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主管人员</vt:lpstr>
      <vt:lpstr>深度学习数学原理初探</vt:lpstr>
      <vt:lpstr>目录</vt:lpstr>
      <vt:lpstr>第一节   神经网络</vt:lpstr>
      <vt:lpstr>1.1 感知器</vt:lpstr>
      <vt:lpstr>1.1 感知器</vt:lpstr>
      <vt:lpstr>1.1 感知器</vt:lpstr>
      <vt:lpstr>1.2 S形神经元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shizhenhua</dc:creator>
  <cp:lastModifiedBy>shizhenhua</cp:lastModifiedBy>
  <cp:revision>26</cp:revision>
  <dcterms:created xsi:type="dcterms:W3CDTF">2019-10-10T11:10:38Z</dcterms:created>
  <dcterms:modified xsi:type="dcterms:W3CDTF">2019-10-11T12:11:11Z</dcterms:modified>
</cp:coreProperties>
</file>