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6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9:1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347 190 24575,'-6'1'0,"1"1"0,-1 0 0,1 0 0,-1 0 0,1 0 0,0 1 0,0 0 0,-7 5 0,-8 4 0,5-4 0,1 0 0,-1 1 0,2 1 0,0 0 0,0 1 0,0 0 0,2 1 0,-1 1 0,2-1 0,-1 2 0,2-1 0,0 2 0,-7 15 0,-13 22 0,19-36 0,1-1 0,1 1 0,1 0 0,0 1 0,1 0 0,0 0 0,1 0 0,2 1 0,-3 19 0,5-29 0,1 0 0,0-1 0,0 1 0,1 0 0,0 0 0,0-1 0,1 1 0,0-1 0,1 1 0,-1-1 0,1 0 0,1 0 0,-1 0 0,1 0 0,0-1 0,1 1 0,-1-1 0,2 0 0,-1-1 0,0 1 0,11 7 0,11 12 0,-20-18 0,0 0 0,1 0 0,0 0 0,0-1 0,0 0 0,1 0 0,0-1 0,0 0 0,0-1 0,0 0 0,1-1 0,11 3 0,2-2 0,1-1 0,-1-1 0,1-1 0,0-1 0,-1-1 0,1-1 0,-1-2 0,0 0 0,0-1 0,0-1 0,0-2 0,21-9 0,-32 9 0,-1 0 0,0 0 0,0-1 0,-1-1 0,14-14 0,26-24 0,-15 18 0,0-3 0,42-52 0,-68 76 0,-1-1 0,0 0 0,0 0 0,-1-1 0,-1 0 0,0 0 0,0-1 0,-1 0 0,0 0 0,-1 0 0,-1-1 0,0 1 0,-1-1 0,0 1 0,0-16 0,-1 16 0,-1 0 0,0 0 0,-1 0 0,-1 0 0,0 0 0,0 1 0,-1-1 0,0 1 0,-1-1 0,-1 1 0,0 0 0,0 1 0,-1-1 0,0 1 0,-1 0 0,0 1 0,-1-1 0,0 2 0,0-1 0,-1 1 0,0 0 0,0 1 0,-1 0 0,-16-9 0,-91-39 0,7 4 0,101 46 0,-1 0 0,0 1 0,0 0 0,0 1 0,0 0 0,-1 0 0,1 1 0,-1 1 0,0 0 0,1 0 0,-1 1 0,0 0 0,1 1 0,-1 0 0,1 1 0,-1 0 0,-15 6 0,23-6-47,0-1 0,0 1 0,0 0 0,1 1 0,-1-1 0,1 0 0,0 1 0,0-1 0,0 1-1,0 0 1,0 0 0,0 0 0,1 0 0,0 0 0,-1 0 0,1 0 0,0 0 0,0 0 0,1 1 0,-1-1 0,1 0 0,0 1-1,-1-1 1,1 0 0,1 1 0,-1-1 0,0 0 0,2 6 0,4 8-6779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F248DC-AA88-4674-A105-EDCE28C1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A010AA-7481-4E6B-9317-03618D2C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1FE8DF-ECE2-4EEB-9A38-DB6624B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B97AF7-ED03-4D00-B55D-BA33925A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BE7568-E0A9-4E56-B1B5-69BD1A83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04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9A5BF9-6E8C-4278-8D75-B354F834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D768C4-B50D-437D-A9E9-4D28D7F89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63C78A-D5CA-4152-B3C5-EA7F8DE5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BD8C40-ADA7-4F2B-8443-86578B0A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8D60DA-C3DE-4B34-9C62-5BB3BD25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3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2138F0C-F734-480E-99D1-E5A75CA0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434BF1D-D122-4B96-BDF9-20AF13FA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042AC4-DD8B-46CA-8E98-16C5B739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9CCFBE-6234-49F2-8D15-5AD20E54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BEEDE5-79DE-4D2A-9AC6-9D6EE461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9AF63-8B01-4041-AE4B-F80A1FFD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11CEF-C8BB-488E-B4AC-09FC50D6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39FC22-C389-4C89-8321-EE5E22DD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5105C0-EF4D-45A7-9572-27644DFB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BE0B52-B192-4815-85D7-9E6EF85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39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B250B-DCD9-4D54-99F6-6EE39AC1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DFDAD0-4AFD-4964-B6FA-3080F1ED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D39929-945F-4907-B5A9-FF8CC8D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71AE44-2997-4818-AC92-35EA3A5F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3F3EA2-8AD2-41BF-A09F-BD5D53D1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4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65BD51-ED9D-4D88-B447-7FDEE967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F5AB3F-5F20-4306-BE92-8DCC507A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0953F6-2495-4C9B-995E-3C93209F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8D62E7-FC59-4AA4-9303-F4FAAE8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F20F5E-5E0B-4021-9154-1F40090A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721AC1-D6AE-4287-9986-E779186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9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6DC6C6-FDE5-493C-B1EE-6389B615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5359FA-1C5A-4400-B16A-99C11EF7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22313D-F856-4E87-888E-4CB9BC3F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56197CC-EBDA-477B-B43B-47A36933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B03544D-5FA2-456B-B587-FAB2ED68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5452393-FECD-4892-BE3D-C0849D98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698ECDC-E85A-4455-B3E0-CA1865BF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4F066DB-EF1B-444B-A260-4F8BB9FD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4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557EF-8644-4202-9AF5-2D9CEFD6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397651D-2C3F-4CF3-AF47-A57E78F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40B04FB-0844-4ADE-ACCC-AEB7BD9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A812C7-3DEF-4CC9-8059-379E89E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34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9DC1BF-E022-4B0E-B1EC-3C2D9E7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8C15C03-64D6-47A6-9D97-EF036039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82FB2B-27E6-4572-B5DF-A6528A2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8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BA1F9-7ACE-40EF-9EA3-41A4334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5CF9E6-3305-42D7-B90D-751D58CA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EFF667-5FB1-4D51-B36C-1E6A610D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1A9D97-DBB9-4847-9CF7-44C1CD88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8F2477-39F0-4F49-BD33-11C3636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33AAC2-AAFD-41C9-A21C-230AA49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0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B97307-BD57-49DD-BEB9-456C367F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0AEFE-7249-41A5-AF1C-FE7D3E707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66D197-068F-4D70-A632-86CB2346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F50E30-C14A-4FA1-A4EC-D0D633D5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2111CC-E404-467C-99AB-C0A1FC30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7849A6-E73C-493F-8349-17E3DAC3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3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F177510-34CD-4FB3-A15D-F9046DCD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2E7069-3036-4D3E-A45D-85917AF8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A5AB82-501F-4913-AAA1-14A254E3A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88F4-169B-4FC5-AB9C-9E77786D2C85}" type="datetimeFigureOut">
              <a:rPr lang="he-IL" smtClean="0"/>
              <a:t>כ"ג/אדר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45F17-493C-4522-BB14-400046FE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6E8A22-B049-4DC1-9696-FE4AE34BE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F72E-3B64-43FD-AACF-D60892CADB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9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273A4D-0718-4F20-B4A4-974B6DFE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rtl="0">
              <a:buNone/>
            </a:pPr>
            <a:r>
              <a:rPr lang="he-IL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מאת: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דוד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כהן</a:t>
            </a:r>
            <a:endParaRPr 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7861C04-3C64-46C7-A0A3-0F421926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פרוייקט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אנדרואיד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BA870A6-402A-40FE-A940-05D57214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9" y="373102"/>
            <a:ext cx="3017782" cy="64165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E22B87E-566A-4BE4-98BD-9F9C0B4E7DF4}"/>
              </a:ext>
            </a:extLst>
          </p:cNvPr>
          <p:cNvSpPr txBox="1"/>
          <p:nvPr/>
        </p:nvSpPr>
        <p:spPr>
          <a:xfrm>
            <a:off x="6257924" y="981075"/>
            <a:ext cx="572452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כעת ניכנס ל </a:t>
            </a:r>
            <a:r>
              <a:rPr lang="en-US" sz="2400" dirty="0"/>
              <a:t>Need to deliver</a:t>
            </a:r>
            <a:r>
              <a:rPr lang="he-IL" sz="2400" dirty="0"/>
              <a:t> ונראה שהמשלוח התווסף.</a:t>
            </a:r>
          </a:p>
          <a:p>
            <a:r>
              <a:rPr lang="he-IL" sz="2400" dirty="0"/>
              <a:t>נבחר את המשלוח ונלחץ על </a:t>
            </a:r>
            <a:r>
              <a:rPr lang="en-US" sz="2400" dirty="0"/>
              <a:t>ITEM DELIVERD</a:t>
            </a:r>
            <a:r>
              <a:rPr lang="he-IL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582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4B4DA5A-2AEE-423A-A84E-1503B9EB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" y="359768"/>
            <a:ext cx="3010161" cy="638611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EEA188D-A5D9-4749-8DD8-6A2E15C4BAFE}"/>
              </a:ext>
            </a:extLst>
          </p:cNvPr>
          <p:cNvSpPr txBox="1"/>
          <p:nvPr/>
        </p:nvSpPr>
        <p:spPr>
          <a:xfrm>
            <a:off x="6096000" y="942975"/>
            <a:ext cx="5629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ניכנס ל </a:t>
            </a:r>
            <a:r>
              <a:rPr lang="en-US" sz="2400" dirty="0" err="1"/>
              <a:t>Deliverd</a:t>
            </a:r>
            <a:r>
              <a:rPr lang="he-IL" sz="2400" dirty="0"/>
              <a:t> ונראה שהמשלוח התווסף.</a:t>
            </a:r>
          </a:p>
        </p:txBody>
      </p:sp>
    </p:spTree>
    <p:extLst>
      <p:ext uri="{BB962C8B-B14F-4D97-AF65-F5344CB8AC3E}">
        <p14:creationId xmlns:p14="http://schemas.microsoft.com/office/powerpoint/2010/main" val="46721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28F65-F66B-4EC0-B00C-40DC5F9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" y="441404"/>
            <a:ext cx="3025402" cy="64165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8E91EBC-A582-46F9-AC04-683F6C1400AF}"/>
              </a:ext>
            </a:extLst>
          </p:cNvPr>
          <p:cNvSpPr txBox="1"/>
          <p:nvPr/>
        </p:nvSpPr>
        <p:spPr>
          <a:xfrm>
            <a:off x="6429375" y="847725"/>
            <a:ext cx="5505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נפעיל את האפליקציה ותעלה תמונת הלוגו:</a:t>
            </a:r>
          </a:p>
        </p:txBody>
      </p:sp>
    </p:spTree>
    <p:extLst>
      <p:ext uri="{BB962C8B-B14F-4D97-AF65-F5344CB8AC3E}">
        <p14:creationId xmlns:p14="http://schemas.microsoft.com/office/powerpoint/2010/main" val="133143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43A6A78-8D03-4E41-87C3-75B4842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" y="479507"/>
            <a:ext cx="3033023" cy="637849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F74B75-FDAD-483B-A553-49B711185C07}"/>
              </a:ext>
            </a:extLst>
          </p:cNvPr>
          <p:cNvSpPr txBox="1"/>
          <p:nvPr/>
        </p:nvSpPr>
        <p:spPr>
          <a:xfrm>
            <a:off x="6477000" y="885825"/>
            <a:ext cx="522922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תמונת הלוגו נסגרה ונפתח לנו טופס פרטים של המשלוח שאנו רוצים להוסיף.</a:t>
            </a:r>
          </a:p>
          <a:p>
            <a:r>
              <a:rPr lang="he-IL" sz="2400" dirty="0"/>
              <a:t>נוסיף משלוח חדש:</a:t>
            </a:r>
          </a:p>
        </p:txBody>
      </p:sp>
    </p:spTree>
    <p:extLst>
      <p:ext uri="{BB962C8B-B14F-4D97-AF65-F5344CB8AC3E}">
        <p14:creationId xmlns:p14="http://schemas.microsoft.com/office/powerpoint/2010/main" val="28146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05C94E9-06F1-468B-BA12-CB7E575C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7" y="335012"/>
            <a:ext cx="3010161" cy="61879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D778CA6-25D2-486E-9829-FCBB5B3CAA55}"/>
              </a:ext>
            </a:extLst>
          </p:cNvPr>
          <p:cNvSpPr txBox="1"/>
          <p:nvPr/>
        </p:nvSpPr>
        <p:spPr>
          <a:xfrm>
            <a:off x="6251713" y="775252"/>
            <a:ext cx="55536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קיבלנו הודעה שהמשלוח התווסף:</a:t>
            </a:r>
          </a:p>
        </p:txBody>
      </p:sp>
    </p:spTree>
    <p:extLst>
      <p:ext uri="{BB962C8B-B14F-4D97-AF65-F5344CB8AC3E}">
        <p14:creationId xmlns:p14="http://schemas.microsoft.com/office/powerpoint/2010/main" val="4048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A8CEC8E-4330-4ADA-AE9B-560A0877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260032"/>
            <a:ext cx="2865120" cy="606104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B52FEE-27AF-496D-8476-490C7789C491}"/>
              </a:ext>
            </a:extLst>
          </p:cNvPr>
          <p:cNvSpPr txBox="1"/>
          <p:nvPr/>
        </p:nvSpPr>
        <p:spPr>
          <a:xfrm>
            <a:off x="7086600" y="1381124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נכניס שם משתמש וסיסמא:</a:t>
            </a:r>
          </a:p>
        </p:txBody>
      </p:sp>
    </p:spTree>
    <p:extLst>
      <p:ext uri="{BB962C8B-B14F-4D97-AF65-F5344CB8AC3E}">
        <p14:creationId xmlns:p14="http://schemas.microsoft.com/office/powerpoint/2010/main" val="37437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4E201BD1-41C2-49B4-BD4D-A9CDFF25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63457"/>
            <a:ext cx="2943225" cy="611043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0EC2240-34BC-416D-952B-84CFEA8B191E}"/>
              </a:ext>
            </a:extLst>
          </p:cNvPr>
          <p:cNvSpPr txBox="1"/>
          <p:nvPr/>
        </p:nvSpPr>
        <p:spPr>
          <a:xfrm>
            <a:off x="7915275" y="1676400"/>
            <a:ext cx="3724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נלחץ על האייקון המסומן: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087129AE-4077-42A3-8426-68860C699E70}"/>
                  </a:ext>
                </a:extLst>
              </p14:cNvPr>
              <p14:cNvContentPartPr/>
              <p14:nvPr/>
            </p14:nvContentPartPr>
            <p14:xfrm>
              <a:off x="941775" y="1369965"/>
              <a:ext cx="326160" cy="32760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087129AE-4077-42A3-8426-68860C699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135" y="1361325"/>
                <a:ext cx="343800" cy="3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00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DEEEE9B-8A90-413E-B1F1-3CC3D517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79386"/>
            <a:ext cx="2851785" cy="597381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C8B3F8-53C7-44AB-93EE-3273A20DF245}"/>
              </a:ext>
            </a:extLst>
          </p:cNvPr>
          <p:cNvSpPr txBox="1"/>
          <p:nvPr/>
        </p:nvSpPr>
        <p:spPr>
          <a:xfrm>
            <a:off x="7172325" y="1057275"/>
            <a:ext cx="4486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נבחר באפשרות </a:t>
            </a:r>
            <a:r>
              <a:rPr lang="en-US" sz="2400" dirty="0"/>
              <a:t>:nearby delivery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5901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D4B465B-6CE3-4A08-A158-803F6513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5740"/>
            <a:ext cx="3048000" cy="644652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F6E0CC3-6790-45A4-B3F5-330F8FCDF6FB}"/>
              </a:ext>
            </a:extLst>
          </p:cNvPr>
          <p:cNvSpPr txBox="1"/>
          <p:nvPr/>
        </p:nvSpPr>
        <p:spPr>
          <a:xfrm>
            <a:off x="6475445" y="1110343"/>
            <a:ext cx="53837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נזין את </a:t>
            </a:r>
            <a:r>
              <a:rPr lang="he-IL" sz="2400" dirty="0" err="1"/>
              <a:t>הקורדינטות</a:t>
            </a:r>
            <a:r>
              <a:rPr lang="he-IL" sz="2400" dirty="0"/>
              <a:t> של המיקום שלנו:</a:t>
            </a:r>
          </a:p>
        </p:txBody>
      </p:sp>
    </p:spTree>
    <p:extLst>
      <p:ext uri="{BB962C8B-B14F-4D97-AF65-F5344CB8AC3E}">
        <p14:creationId xmlns:p14="http://schemas.microsoft.com/office/powerpoint/2010/main" val="41845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408721EB-23C2-4BC8-9FAC-26288D7F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9" y="344527"/>
            <a:ext cx="3025402" cy="6416596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A0A21F3-801A-4660-A484-3EF6C7154B99}"/>
              </a:ext>
            </a:extLst>
          </p:cNvPr>
          <p:cNvSpPr txBox="1"/>
          <p:nvPr/>
        </p:nvSpPr>
        <p:spPr>
          <a:xfrm>
            <a:off x="6610350" y="1000125"/>
            <a:ext cx="52863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קיבלנו רשימה של משלוחים שקרובים אלינו.</a:t>
            </a:r>
          </a:p>
          <a:p>
            <a:r>
              <a:rPr lang="he-IL" sz="2400" dirty="0"/>
              <a:t>נבחר במשלוח ונלחץ על </a:t>
            </a:r>
            <a:r>
              <a:rPr lang="en-US" sz="2400" dirty="0"/>
              <a:t>TAKE ITEM</a:t>
            </a:r>
            <a:r>
              <a:rPr lang="he-IL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00805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96</Words>
  <Application>Microsoft Office PowerPoint</Application>
  <PresentationFormat>מסך רחב</PresentationFormat>
  <Paragraphs>15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פרוייקט אנדרואיד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yishai hetli</dc:creator>
  <cp:lastModifiedBy>David Cohen</cp:lastModifiedBy>
  <cp:revision>5</cp:revision>
  <dcterms:created xsi:type="dcterms:W3CDTF">2022-01-06T12:15:52Z</dcterms:created>
  <dcterms:modified xsi:type="dcterms:W3CDTF">2022-02-24T13:40:59Z</dcterms:modified>
</cp:coreProperties>
</file>