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0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0225-6AF1-4004-8115-B716A0FD45D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8B6E-98B5-4452-820D-B851D978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 smtClean="0"/>
              <a:t>Torsion Pendulum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7" y="3602038"/>
            <a:ext cx="879280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 smtClean="0"/>
              <a:t>Vacuum Chamber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60" y="1825625"/>
            <a:ext cx="8452884" cy="4351338"/>
          </a:xfrm>
        </p:spPr>
      </p:pic>
    </p:spTree>
    <p:extLst>
      <p:ext uri="{BB962C8B-B14F-4D97-AF65-F5344CB8AC3E}">
        <p14:creationId xmlns:p14="http://schemas.microsoft.com/office/powerpoint/2010/main" val="206472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	</a:t>
            </a:r>
            <a:r>
              <a:rPr lang="en-IL" dirty="0" smtClean="0"/>
              <a:t>Set 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29" y="276447"/>
            <a:ext cx="5592727" cy="6358270"/>
          </a:xfrm>
        </p:spPr>
      </p:pic>
    </p:spTree>
    <p:extLst>
      <p:ext uri="{BB962C8B-B14F-4D97-AF65-F5344CB8AC3E}">
        <p14:creationId xmlns:p14="http://schemas.microsoft.com/office/powerpoint/2010/main" val="35058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Torsion Pendulum</vt:lpstr>
      <vt:lpstr>Vacuum Chamber</vt:lpstr>
      <vt:lpstr>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Torsion Pendulum Optical Cooling</dc:title>
  <dc:creator>Windows User</dc:creator>
  <cp:lastModifiedBy>Windows User</cp:lastModifiedBy>
  <cp:revision>3</cp:revision>
  <dcterms:created xsi:type="dcterms:W3CDTF">2020-10-19T12:07:07Z</dcterms:created>
  <dcterms:modified xsi:type="dcterms:W3CDTF">2020-10-19T12:27:29Z</dcterms:modified>
</cp:coreProperties>
</file>