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6" autoAdjust="0"/>
    <p:restoredTop sz="94660"/>
  </p:normalViewPr>
  <p:slideViewPr>
    <p:cSldViewPr snapToGrid="0">
      <p:cViewPr>
        <p:scale>
          <a:sx n="50" d="100"/>
          <a:sy n="50" d="100"/>
        </p:scale>
        <p:origin x="814" y="252"/>
      </p:cViewPr>
      <p:guideLst>
        <p:guide pos="43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297A-E7C4-4A0B-AD60-B9D508CC664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187E-14A6-4C7A-97A6-BBADF6E7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 rot="-120000">
            <a:off x="3866121" y="1421019"/>
            <a:ext cx="3330568" cy="76419"/>
            <a:chOff x="6451352" y="1417049"/>
            <a:chExt cx="3330568" cy="76419"/>
          </a:xfrm>
        </p:grpSpPr>
        <p:cxnSp>
          <p:nvCxnSpPr>
            <p:cNvPr id="148" name="Straight Connector 147"/>
            <p:cNvCxnSpPr/>
            <p:nvPr/>
          </p:nvCxnSpPr>
          <p:spPr>
            <a:xfrm rot="18774725">
              <a:off x="6676511" y="1191890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8774725">
              <a:off x="6828103" y="1195913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8774725">
              <a:off x="6979695" y="1199935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8774725">
              <a:off x="7131288" y="1203956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8774725">
              <a:off x="7282879" y="1207979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8774725">
              <a:off x="7434472" y="1212001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8774725">
              <a:off x="7586064" y="1216022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8774725">
              <a:off x="7737656" y="1220045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8774725">
              <a:off x="7889248" y="1224067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8774725">
              <a:off x="8040840" y="1228088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8774725">
              <a:off x="8192432" y="1232111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8774725">
              <a:off x="8344024" y="1236133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18774725">
              <a:off x="8495617" y="1240154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18774725">
              <a:off x="8647208" y="1244177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18774725">
              <a:off x="8798801" y="1248199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18774725">
              <a:off x="8950393" y="1252220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18774725">
              <a:off x="9101985" y="1256243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18774725">
              <a:off x="9253577" y="1260265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8774725">
              <a:off x="9405169" y="1264286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8774725">
              <a:off x="9556761" y="1268309"/>
              <a:ext cx="0" cy="450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2566272" y="5809825"/>
            <a:ext cx="5681836" cy="2736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isometricRightUp">
              <a:rot lat="2100000" lon="900000" rev="0"/>
            </a:camera>
            <a:lightRig rig="threePt" dir="t"/>
          </a:scene3d>
          <a:sp3d extrusionH="889000" contourW="12700">
            <a:bevelT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531405" y="1624242"/>
            <a:ext cx="0" cy="396279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4223947" y="1607320"/>
            <a:ext cx="2989653" cy="3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rved Right Arrow 180"/>
          <p:cNvSpPr/>
          <p:nvPr/>
        </p:nvSpPr>
        <p:spPr>
          <a:xfrm>
            <a:off x="4554069" y="3336744"/>
            <a:ext cx="730100" cy="781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3682057" y="2975455"/>
                <a:ext cx="2019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𝜅𝜃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57" y="2975455"/>
                <a:ext cx="2019300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/>
              <p:cNvSpPr/>
              <p:nvPr/>
            </p:nvSpPr>
            <p:spPr>
              <a:xfrm>
                <a:off x="3962400" y="1200150"/>
                <a:ext cx="2311400" cy="10287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Flowchart: Proces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00150"/>
                <a:ext cx="2311400" cy="1028700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Process 7"/>
              <p:cNvSpPr/>
              <p:nvPr/>
            </p:nvSpPr>
            <p:spPr>
              <a:xfrm>
                <a:off x="3962400" y="2762250"/>
                <a:ext cx="2311400" cy="10287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:  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Flowchart: Process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762250"/>
                <a:ext cx="2311400" cy="1028700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Process 8"/>
              <p:cNvSpPr/>
              <p:nvPr/>
            </p:nvSpPr>
            <p:spPr>
              <a:xfrm>
                <a:off x="3962400" y="4324350"/>
                <a:ext cx="2311400" cy="10287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Flowchart: Proces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324350"/>
                <a:ext cx="2311400" cy="1028700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Process 9"/>
              <p:cNvSpPr/>
              <p:nvPr/>
            </p:nvSpPr>
            <p:spPr>
              <a:xfrm>
                <a:off x="8216900" y="2762250"/>
                <a:ext cx="2311400" cy="10287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b="0" dirty="0" smtClean="0"/>
                  <a:t>P</a:t>
                </a:r>
                <a14:m>
                  <m:oMath xmlns:m="http://schemas.openxmlformats.org/officeDocument/2006/math">
                    <m:r>
                      <a:rPr lang="en-IL" b="0" i="1" smtClean="0">
                        <a:latin typeface="Cambria Math" panose="02040503050406030204" pitchFamily="18" charset="0"/>
                      </a:rPr>
                      <m:t>𝑟𝑜𝑐𝑒𝑠𝑠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Flowchart: Proces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0" y="2762250"/>
                <a:ext cx="2311400" cy="1028700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Connector 11"/>
              <p:cNvSpPr/>
              <p:nvPr/>
            </p:nvSpPr>
            <p:spPr>
              <a:xfrm>
                <a:off x="1403350" y="2705100"/>
                <a:ext cx="1219200" cy="11430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/>
                  <a:t>E</a:t>
                </a:r>
                <a14:m>
                  <m:oMath xmlns:m="http://schemas.openxmlformats.org/officeDocument/2006/math">
                    <m:r>
                      <a:rPr lang="en-IL" b="0" i="1" smtClean="0">
                        <a:latin typeface="Cambria Math" panose="02040503050406030204" pitchFamily="18" charset="0"/>
                      </a:rPr>
                      <m:t>𝑟𝑟𝑜𝑟</m:t>
                    </m:r>
                    <m:r>
                      <a:rPr lang="en-IL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IL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Flowchart: Connector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350" y="2705100"/>
                <a:ext cx="1219200" cy="114300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/>
          <p:cNvCxnSpPr>
            <a:stCxn id="12" idx="6"/>
            <a:endCxn id="9" idx="1"/>
          </p:cNvCxnSpPr>
          <p:nvPr/>
        </p:nvCxnSpPr>
        <p:spPr>
          <a:xfrm>
            <a:off x="2622550" y="3276600"/>
            <a:ext cx="1339850" cy="1562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6"/>
            <a:endCxn id="7" idx="1"/>
          </p:cNvCxnSpPr>
          <p:nvPr/>
        </p:nvCxnSpPr>
        <p:spPr>
          <a:xfrm flipV="1">
            <a:off x="2622550" y="1714500"/>
            <a:ext cx="1339850" cy="156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Flowchart: Connector 36"/>
              <p:cNvSpPr/>
              <p:nvPr/>
            </p:nvSpPr>
            <p:spPr>
              <a:xfrm>
                <a:off x="6572250" y="2635250"/>
                <a:ext cx="1428750" cy="12827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latin typeface="Cambria Math" panose="02040503050406030204" pitchFamily="18" charset="0"/>
                        </a:rPr>
                        <m:t>𝐶𝑜𝑛𝑡𝑟𝑜𝑙</m:t>
                      </m:r>
                    </m:oMath>
                  </m:oMathPara>
                </a14:m>
                <a:endParaRPr lang="en-IL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IL" b="0" dirty="0" smtClean="0"/>
                  <a:t>variable</a:t>
                </a:r>
                <a14:m>
                  <m:oMath xmlns:m="http://schemas.openxmlformats.org/officeDocument/2006/math">
                    <m:r>
                      <a:rPr lang="en-I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L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L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7" name="Flowchart: Connector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2635250"/>
                <a:ext cx="1428750" cy="1282700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/>
          <p:cNvCxnSpPr>
            <a:stCxn id="7" idx="3"/>
            <a:endCxn id="37" idx="0"/>
          </p:cNvCxnSpPr>
          <p:nvPr/>
        </p:nvCxnSpPr>
        <p:spPr>
          <a:xfrm>
            <a:off x="6273800" y="1714500"/>
            <a:ext cx="1012825" cy="920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3"/>
            <a:endCxn id="37" idx="4"/>
          </p:cNvCxnSpPr>
          <p:nvPr/>
        </p:nvCxnSpPr>
        <p:spPr>
          <a:xfrm flipV="1">
            <a:off x="6273800" y="3917950"/>
            <a:ext cx="1012825" cy="920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6"/>
            <a:endCxn id="37" idx="6"/>
          </p:cNvCxnSpPr>
          <p:nvPr/>
        </p:nvCxnSpPr>
        <p:spPr>
          <a:xfrm>
            <a:off x="8001000" y="32766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7" idx="6"/>
            <a:endCxn id="10" idx="1"/>
          </p:cNvCxnSpPr>
          <p:nvPr/>
        </p:nvCxnSpPr>
        <p:spPr>
          <a:xfrm>
            <a:off x="8001000" y="327660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8" idx="1"/>
          </p:cNvCxnSpPr>
          <p:nvPr/>
        </p:nvCxnSpPr>
        <p:spPr>
          <a:xfrm>
            <a:off x="2622550" y="3276600"/>
            <a:ext cx="133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3"/>
            <a:endCxn id="37" idx="2"/>
          </p:cNvCxnSpPr>
          <p:nvPr/>
        </p:nvCxnSpPr>
        <p:spPr>
          <a:xfrm>
            <a:off x="6273800" y="3276600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3"/>
          </p:cNvCxnSpPr>
          <p:nvPr/>
        </p:nvCxnSpPr>
        <p:spPr>
          <a:xfrm>
            <a:off x="10528300" y="32766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2" idx="2"/>
          </p:cNvCxnSpPr>
          <p:nvPr/>
        </p:nvCxnSpPr>
        <p:spPr>
          <a:xfrm>
            <a:off x="495300" y="3276600"/>
            <a:ext cx="90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0985500" y="3276600"/>
            <a:ext cx="0" cy="29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063750" y="6184900"/>
            <a:ext cx="892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2" idx="4"/>
          </p:cNvCxnSpPr>
          <p:nvPr/>
        </p:nvCxnSpPr>
        <p:spPr>
          <a:xfrm flipH="1" flipV="1">
            <a:off x="2012950" y="3848100"/>
            <a:ext cx="50800" cy="23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788650" y="2564279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IL" dirty="0" smtClean="0"/>
              <a:t>rocess output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77800" y="3429000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 smtClean="0"/>
              <a:t>Defined set point 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758826" y="4407584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IL" dirty="0" smtClean="0"/>
              <a:t>eedback variable</a:t>
            </a:r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2698113" y="877411"/>
            <a:ext cx="118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en-IL" dirty="0" smtClean="0"/>
              <a:t>ontroller: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2020-12-24T09:37:36Z</dcterms:created>
  <dcterms:modified xsi:type="dcterms:W3CDTF">2020-12-24T11:21:04Z</dcterms:modified>
</cp:coreProperties>
</file>