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86BB-AA28-411A-817A-02C4196F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EFC3-DE27-4F6E-B565-9ECC03BCD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5668-B32E-4987-92A6-B45D9E6B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4E8D-0F7E-4240-89FD-90BDF54D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EB7-B5B8-49CB-A460-D1872CDC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35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D034-E75A-49F5-88C9-69D397B4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6092-DD23-4292-BB1A-7CEA8F43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EACE-4638-4E14-84DE-0A8B7D9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6D58-D1D6-44BE-9251-D51FED3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2ABB-68C5-4E6C-9D7F-B5D94C8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9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FE7A-1BD0-4A26-98F5-D9BDB10F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5010-B4A4-4076-B2C8-0C937254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0575-7ED4-480D-A549-97812FBF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DC8C-1CA0-430A-B8CD-80B7774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31D2-ED92-493D-A674-A6DB66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0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C047-87A4-4DCE-BB44-94978CF0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62CA-359C-4749-AD96-6713CD0E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B4B8-617C-4846-861A-50A5A35B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034F-B666-4836-B575-7C08CF87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BF66-AC23-43C7-8B87-CA877F4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6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4AA-DF85-4541-92A2-C0BF85E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95DE-D58C-48AA-80A4-C11714BF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7A4A-84E1-468D-B34A-9DAB8AA1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1BF6-B51B-4ACB-8B04-524C2A59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CD20-E807-4A01-BAFA-9F9900B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02A8-0CF5-4DF7-8F1B-5B338E8F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BADF-D901-4A25-AC04-5FA97A61E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4A2E-5083-4449-936F-47CF0FCD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91D2-C489-49DE-9F4C-9FECFCB3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6A03-A910-4D74-A8BA-A67666D5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B594-62CA-47CF-B22D-BA087D12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9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0537-153B-462D-B5BD-26A4A28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4674-5EF1-4756-85E1-2F1229F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9CA5-A18E-49E4-A78A-B248301B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2B82-2D67-4501-9CD3-E42547B5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AF617-C636-4F54-A886-2D20DCB68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2E834-2556-4891-A925-1FF607C7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B8246-6729-47A1-85D4-CFFE4B6C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F2BC6-41DF-447C-9178-9B7C18E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1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F4C3-9E67-4E1F-981B-FE81465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3D8E5-DD89-43C4-A9F8-9CEE5D54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D3AED-30D1-4D1C-811D-E15319B4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4770-B633-40F2-843D-1A7572FB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0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036EF-984F-4EA0-B31E-70DD26E4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F7B7C-DF04-4723-8C88-8794BD2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2024-6415-4DC1-9968-43B3C8AB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5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7C97-6344-4F6C-A9A0-EBE7810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5966-F64C-45C4-B0D9-76812BF9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C028D-B50E-4B7D-BD7A-41D3E6EC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4F86-5D49-453D-9AFE-255E88C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BD1C-0110-4EA2-B4C7-D495F90F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B11E-088C-4112-B163-C8F3FCF3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2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10B6-F9FD-4F2B-BE0F-98CFF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3146F-2E04-4A3C-970E-4CC12E213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3CD2E-F941-4A80-9233-AE7171A6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8125-6C06-44FF-8E6F-BF71FFA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C0B4-848C-43D1-830C-0F1C62E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377-CC08-4E74-893C-D2DC27B0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4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6B120-63EE-4141-9F6D-F7AE6CFE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086C-DC58-4F8F-BD07-C1F1FFB1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3DDD-D35A-4CD0-80B6-E868D0612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D3A2-3400-4E7C-BDCC-3930B391FA0B}" type="datetimeFigureOut">
              <a:rPr lang="he-IL" smtClean="0"/>
              <a:t>ד'/כסלו/תשפ"ה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881F-6D6D-4793-9EAA-D514638E8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BFDB-A1E3-46EC-8ADF-B80BADF7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FC4B-4BD7-4FBE-A4A8-EC6D872393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33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AB6-5950-48B0-A069-E873CE40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47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detecting sudden change in a static video scene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A2D3F-B7AF-4BF1-8026-CDC96B56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8701"/>
            <a:ext cx="9144000" cy="371632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Optional: Stabilize video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 camera motion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Estimate the stabilization transformation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Detecting the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Initialize background baseline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Detect if there is change and where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detection of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Crop ROI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detection inside ROI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Optional: Temporal post 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Refine detection using object temporal tracking (object trajectory, consistent appearance)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Tracking for re-identification (</a:t>
            </a:r>
            <a:r>
              <a:rPr lang="en-US" dirty="0" err="1"/>
              <a:t>ReID</a:t>
            </a:r>
            <a:r>
              <a:rPr lang="en-US" dirty="0"/>
              <a:t> for objects leaving and returning back)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822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7E44-74A7-4C24-A4FB-C73EC986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Stabilize 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5488-29E0-43C0-B4F5-BD88DD4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en-US" sz="2800" dirty="0"/>
              <a:t>Detect camera motion</a:t>
            </a:r>
          </a:p>
          <a:p>
            <a:pPr marL="1257300" lvl="2" indent="-342900"/>
            <a:r>
              <a:rPr lang="en-US" sz="2400" dirty="0"/>
              <a:t>Identify stable key points like corners, edges (</a:t>
            </a:r>
            <a:r>
              <a:rPr lang="en-US" sz="2200" dirty="0"/>
              <a:t>Optical flow, KLT)</a:t>
            </a:r>
          </a:p>
          <a:p>
            <a:pPr marL="1257300" lvl="2" indent="-342900"/>
            <a:r>
              <a:rPr lang="en-US" sz="2400" dirty="0"/>
              <a:t>Measure transformation</a:t>
            </a:r>
          </a:p>
          <a:p>
            <a:pPr marL="800100" lvl="1" indent="-342900"/>
            <a:r>
              <a:rPr lang="en-US" sz="2800" dirty="0"/>
              <a:t>Estimate the stabilization transformation</a:t>
            </a:r>
          </a:p>
          <a:p>
            <a:pPr marL="1257300" lvl="2" indent="-342900"/>
            <a:r>
              <a:rPr lang="en-US" sz="2400" dirty="0"/>
              <a:t>Fit a global model to estimate camera motion</a:t>
            </a:r>
          </a:p>
          <a:p>
            <a:pPr marL="1257300" lvl="2" indent="-342900"/>
            <a:r>
              <a:rPr lang="en-US" sz="2400" dirty="0"/>
              <a:t>Smooth motion trajectory using filters (gaussian, Kalman)</a:t>
            </a:r>
          </a:p>
          <a:p>
            <a:pPr marL="1257300" lvl="2" indent="-342900"/>
            <a:r>
              <a:rPr lang="en-US" sz="2400" dirty="0"/>
              <a:t>Transform images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4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D365-9840-479C-B57C-2017FEB0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the change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9167-FA5F-4FA6-9F43-7E7190A8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subtraction</a:t>
            </a:r>
          </a:p>
          <a:p>
            <a:pPr lvl="1"/>
            <a:r>
              <a:rPr lang="en-US" dirty="0"/>
              <a:t>Initialize background baseline model for comparison</a:t>
            </a:r>
          </a:p>
          <a:p>
            <a:pPr lvl="2"/>
            <a:r>
              <a:rPr lang="en-US" dirty="0"/>
              <a:t>Gaussian mixture models (</a:t>
            </a:r>
            <a:r>
              <a:rPr lang="en-US" dirty="0" err="1"/>
              <a:t>gmm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Running average</a:t>
            </a:r>
          </a:p>
          <a:p>
            <a:pPr lvl="2"/>
            <a:r>
              <a:rPr lang="en-US" dirty="0"/>
              <a:t>Use consecutive frame as baseline model for comparison</a:t>
            </a:r>
          </a:p>
          <a:p>
            <a:pPr marL="800100" lvl="1" indent="-342900"/>
            <a:r>
              <a:rPr lang="en-US" dirty="0"/>
              <a:t>Detect if there is change and where</a:t>
            </a:r>
          </a:p>
          <a:p>
            <a:pPr lvl="2"/>
            <a:r>
              <a:rPr lang="en-US"/>
              <a:t>Optical flow </a:t>
            </a:r>
          </a:p>
          <a:p>
            <a:pPr lvl="2"/>
            <a:r>
              <a:rPr lang="en-US" dirty="0"/>
              <a:t>Subtract background baseline model from each frame</a:t>
            </a:r>
          </a:p>
          <a:p>
            <a:pPr lvl="2"/>
            <a:r>
              <a:rPr lang="en-US" dirty="0"/>
              <a:t>Structural similarity index (SSI)</a:t>
            </a:r>
          </a:p>
        </p:txBody>
      </p:sp>
    </p:spTree>
    <p:extLst>
      <p:ext uri="{BB962C8B-B14F-4D97-AF65-F5344CB8AC3E}">
        <p14:creationId xmlns:p14="http://schemas.microsoft.com/office/powerpoint/2010/main" val="7041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F188-D517-4C3B-A2F6-559D76D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of change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28A-9F0B-45AA-8EBD-C8188ADD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Object detection of change</a:t>
            </a:r>
          </a:p>
          <a:p>
            <a:pPr marL="800100" lvl="1" indent="-342900"/>
            <a:r>
              <a:rPr lang="en-US" dirty="0"/>
              <a:t>Crop ROI </a:t>
            </a:r>
          </a:p>
          <a:p>
            <a:pPr marL="800100" lvl="1" indent="-342900"/>
            <a:r>
              <a:rPr lang="en-US" dirty="0"/>
              <a:t>Object detection inside ROI</a:t>
            </a:r>
          </a:p>
          <a:p>
            <a:pPr lvl="2"/>
            <a:r>
              <a:rPr lang="en-US" dirty="0"/>
              <a:t>Pretrained Object detection (YOLO , </a:t>
            </a:r>
            <a:r>
              <a:rPr lang="en-US" dirty="0" err="1"/>
              <a:t>EfficientDet</a:t>
            </a:r>
            <a:r>
              <a:rPr lang="en-US" dirty="0"/>
              <a:t>  with predefined classes)</a:t>
            </a:r>
          </a:p>
          <a:p>
            <a:pPr lvl="2"/>
            <a:r>
              <a:rPr lang="en-US" dirty="0"/>
              <a:t>Finetuned Object detection (new classes)</a:t>
            </a:r>
          </a:p>
          <a:p>
            <a:pPr marL="1257300" lvl="2" indent="-342900"/>
            <a:endParaRPr lang="en-US" dirty="0"/>
          </a:p>
          <a:p>
            <a:pPr marL="1257300" lvl="2" indent="-342900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41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B139-562C-4A36-A422-B3F84C2D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Temporal post processing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09C3-7E51-4A31-8EE2-ABB3FF94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Refine detection using object temporal tracking (object trajectory, consistent appearance)</a:t>
            </a:r>
          </a:p>
          <a:p>
            <a:pPr marL="800100" lvl="1" indent="-342900"/>
            <a:r>
              <a:rPr lang="en-US" dirty="0"/>
              <a:t>Extract visual features of detected objects and track them (SORT, </a:t>
            </a:r>
            <a:r>
              <a:rPr lang="en-US" dirty="0" err="1"/>
              <a:t>DeepSORT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Interpolate missing positions and filter False-positives</a:t>
            </a:r>
          </a:p>
          <a:p>
            <a:pPr marL="342900" indent="-342900"/>
            <a:r>
              <a:rPr lang="en-US" dirty="0"/>
              <a:t>Tracking for </a:t>
            </a:r>
            <a:r>
              <a:rPr lang="en-US" dirty="0" err="1"/>
              <a:t>ReID</a:t>
            </a:r>
            <a:r>
              <a:rPr lang="en-US"/>
              <a:t> (re-identification of </a:t>
            </a:r>
            <a:r>
              <a:rPr lang="en-US" dirty="0"/>
              <a:t>objects leaving and returning back)</a:t>
            </a:r>
          </a:p>
          <a:p>
            <a:pPr marL="800100" lvl="1" indent="-342900"/>
            <a:r>
              <a:rPr lang="en-US" dirty="0"/>
              <a:t>Extract visual features of detected objects and track them (SORT, </a:t>
            </a:r>
            <a:r>
              <a:rPr lang="en-US" dirty="0" err="1"/>
              <a:t>DeepSORT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Match frame’s objects with previously tracked objects similarity</a:t>
            </a:r>
          </a:p>
          <a:p>
            <a:pPr marL="800100" lvl="1" indent="-342900"/>
            <a:r>
              <a:rPr lang="en-US" dirty="0"/>
              <a:t>If the same object enters scene again, assign the original object id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64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288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Goal: detecting sudden change in a static video scene</vt:lpstr>
      <vt:lpstr>Stabilize video</vt:lpstr>
      <vt:lpstr>Detecting the change </vt:lpstr>
      <vt:lpstr>Object detection of change</vt:lpstr>
      <vt:lpstr>Optional: Temporal post processing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Goal: detecting sudden change in a static video scene</dc:title>
  <dc:creator>Arieli Yishai ELT 72517</dc:creator>
  <cp:lastModifiedBy>Arieli Yishai</cp:lastModifiedBy>
  <cp:revision>13</cp:revision>
  <dcterms:created xsi:type="dcterms:W3CDTF">2024-11-28T07:00:08Z</dcterms:created>
  <dcterms:modified xsi:type="dcterms:W3CDTF">2024-12-05T17:11:01Z</dcterms:modified>
</cp:coreProperties>
</file>