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84" r:id="rId4"/>
    <p:sldId id="258" r:id="rId5"/>
    <p:sldId id="283" r:id="rId6"/>
    <p:sldId id="296" r:id="rId7"/>
    <p:sldId id="277" r:id="rId8"/>
    <p:sldId id="288" r:id="rId9"/>
    <p:sldId id="286" r:id="rId10"/>
    <p:sldId id="293" r:id="rId11"/>
    <p:sldId id="294" r:id="rId12"/>
    <p:sldId id="295" r:id="rId13"/>
    <p:sldId id="287" r:id="rId14"/>
    <p:sldId id="289" r:id="rId15"/>
    <p:sldId id="268" r:id="rId16"/>
    <p:sldId id="285" r:id="rId17"/>
    <p:sldId id="279" r:id="rId18"/>
    <p:sldId id="290" r:id="rId19"/>
    <p:sldId id="292" r:id="rId20"/>
    <p:sldId id="291" r:id="rId21"/>
    <p:sldId id="270" r:id="rId22"/>
    <p:sldId id="271" r:id="rId23"/>
    <p:sldId id="272" r:id="rId24"/>
  </p:sldIdLst>
  <p:sldSz cx="12192000" cy="6858000"/>
  <p:notesSz cx="6858000" cy="9144000"/>
  <p:embeddedFontLst>
    <p:embeddedFont>
      <p:font typeface="Microsoft Yahei" panose="020B0503020204020204" pitchFamily="34" charset="-122"/>
      <p:regular r:id="rId26"/>
      <p:bold r:id="rId27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66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+UNfaPOwXqL87gnSmWkKKRvwf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27BFB-BCC8-4133-B936-069DB3F3069F}" v="824" dt="2020-04-21T19:22:3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77365" autoAdjust="0"/>
  </p:normalViewPr>
  <p:slideViewPr>
    <p:cSldViewPr snapToGrid="0">
      <p:cViewPr varScale="1">
        <p:scale>
          <a:sx n="92" d="100"/>
          <a:sy n="92" d="100"/>
        </p:scale>
        <p:origin x="1128" y="84"/>
      </p:cViewPr>
      <p:guideLst>
        <p:guide pos="66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ru Yi" userId="dd4246aa92bcc960" providerId="LiveId" clId="{04C27BFB-BCC8-4133-B936-069DB3F3069F}"/>
    <pc:docChg chg="undo custSel addSld delSld modSld sldOrd">
      <pc:chgData name="Shangru Yi" userId="dd4246aa92bcc960" providerId="LiveId" clId="{04C27BFB-BCC8-4133-B936-069DB3F3069F}" dt="2020-04-21T19:34:12.968" v="4919" actId="20577"/>
      <pc:docMkLst>
        <pc:docMk/>
      </pc:docMkLst>
      <pc:sldChg chg="modSp">
        <pc:chgData name="Shangru Yi" userId="dd4246aa92bcc960" providerId="LiveId" clId="{04C27BFB-BCC8-4133-B936-069DB3F3069F}" dt="2020-04-21T19:08:51.171" v="4498" actId="20577"/>
        <pc:sldMkLst>
          <pc:docMk/>
          <pc:sldMk cId="0" sldId="256"/>
        </pc:sldMkLst>
        <pc:spChg chg="mod">
          <ac:chgData name="Shangru Yi" userId="dd4246aa92bcc960" providerId="LiveId" clId="{04C27BFB-BCC8-4133-B936-069DB3F3069F}" dt="2020-04-21T19:08:51.171" v="4498" actId="20577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Shangru Yi" userId="dd4246aa92bcc960" providerId="LiveId" clId="{04C27BFB-BCC8-4133-B936-069DB3F3069F}" dt="2020-04-21T19:08:44.862" v="4493" actId="20577"/>
          <ac:spMkLst>
            <pc:docMk/>
            <pc:sldMk cId="0" sldId="256"/>
            <ac:spMk id="104" creationId="{00000000-0000-0000-0000-000000000000}"/>
          </ac:spMkLst>
        </pc:spChg>
      </pc:sldChg>
      <pc:sldChg chg="addSp delSp modSp">
        <pc:chgData name="Shangru Yi" userId="dd4246aa92bcc960" providerId="LiveId" clId="{04C27BFB-BCC8-4133-B936-069DB3F3069F}" dt="2020-04-21T16:35:24.633" v="988" actId="20577"/>
        <pc:sldMkLst>
          <pc:docMk/>
          <pc:sldMk cId="0" sldId="258"/>
        </pc:sldMkLst>
        <pc:spChg chg="del">
          <ac:chgData name="Shangru Yi" userId="dd4246aa92bcc960" providerId="LiveId" clId="{04C27BFB-BCC8-4133-B936-069DB3F3069F}" dt="2020-04-21T16:12:35.457" v="382" actId="478"/>
          <ac:spMkLst>
            <pc:docMk/>
            <pc:sldMk cId="0" sldId="258"/>
            <ac:spMk id="2" creationId="{B7E215CD-B9EE-42C0-BEDB-56EF8ACE75D5}"/>
          </ac:spMkLst>
        </pc:spChg>
        <pc:spChg chg="add del mod">
          <ac:chgData name="Shangru Yi" userId="dd4246aa92bcc960" providerId="LiveId" clId="{04C27BFB-BCC8-4133-B936-069DB3F3069F}" dt="2020-04-21T16:15:43.700" v="606" actId="478"/>
          <ac:spMkLst>
            <pc:docMk/>
            <pc:sldMk cId="0" sldId="258"/>
            <ac:spMk id="3" creationId="{1591E5DC-75AB-4A49-9336-A156D452410B}"/>
          </ac:spMkLst>
        </pc:spChg>
        <pc:spChg chg="add mod">
          <ac:chgData name="Shangru Yi" userId="dd4246aa92bcc960" providerId="LiveId" clId="{04C27BFB-BCC8-4133-B936-069DB3F3069F}" dt="2020-04-21T16:35:19.277" v="984" actId="20577"/>
          <ac:spMkLst>
            <pc:docMk/>
            <pc:sldMk cId="0" sldId="258"/>
            <ac:spMk id="5" creationId="{4A666E22-02EF-4B7A-9E2F-E1D1C71296BF}"/>
          </ac:spMkLst>
        </pc:spChg>
        <pc:spChg chg="mod">
          <ac:chgData name="Shangru Yi" userId="dd4246aa92bcc960" providerId="LiveId" clId="{04C27BFB-BCC8-4133-B936-069DB3F3069F}" dt="2020-04-21T16:14:53.351" v="571" actId="20577"/>
          <ac:spMkLst>
            <pc:docMk/>
            <pc:sldMk cId="0" sldId="258"/>
            <ac:spMk id="6" creationId="{303E7DDB-8733-4EAA-A666-F019A8A65A66}"/>
          </ac:spMkLst>
        </pc:spChg>
        <pc:spChg chg="add del mod">
          <ac:chgData name="Shangru Yi" userId="dd4246aa92bcc960" providerId="LiveId" clId="{04C27BFB-BCC8-4133-B936-069DB3F3069F}" dt="2020-04-21T16:16:57.636" v="642" actId="478"/>
          <ac:spMkLst>
            <pc:docMk/>
            <pc:sldMk cId="0" sldId="258"/>
            <ac:spMk id="10" creationId="{2122949D-6B14-4071-A6CE-6E982CBE8280}"/>
          </ac:spMkLst>
        </pc:spChg>
        <pc:spChg chg="del mod">
          <ac:chgData name="Shangru Yi" userId="dd4246aa92bcc960" providerId="LiveId" clId="{04C27BFB-BCC8-4133-B936-069DB3F3069F}" dt="2020-04-21T16:30:39.762" v="874" actId="478"/>
          <ac:spMkLst>
            <pc:docMk/>
            <pc:sldMk cId="0" sldId="258"/>
            <ac:spMk id="13" creationId="{66B5EA34-97D8-4609-88EF-96213F0D5EFD}"/>
          </ac:spMkLst>
        </pc:spChg>
        <pc:spChg chg="add mod">
          <ac:chgData name="Shangru Yi" userId="dd4246aa92bcc960" providerId="LiveId" clId="{04C27BFB-BCC8-4133-B936-069DB3F3069F}" dt="2020-04-21T16:17:59.958" v="661" actId="1076"/>
          <ac:spMkLst>
            <pc:docMk/>
            <pc:sldMk cId="0" sldId="258"/>
            <ac:spMk id="15" creationId="{0BD14EBE-EBCA-4155-A172-1BF03773C7F9}"/>
          </ac:spMkLst>
        </pc:spChg>
        <pc:spChg chg="add mod">
          <ac:chgData name="Shangru Yi" userId="dd4246aa92bcc960" providerId="LiveId" clId="{04C27BFB-BCC8-4133-B936-069DB3F3069F}" dt="2020-04-21T16:20:29.969" v="674" actId="164"/>
          <ac:spMkLst>
            <pc:docMk/>
            <pc:sldMk cId="0" sldId="258"/>
            <ac:spMk id="16" creationId="{6ADFD9C0-3BA8-4C99-9F04-12B818EA1956}"/>
          </ac:spMkLst>
        </pc:spChg>
        <pc:spChg chg="add mod">
          <ac:chgData name="Shangru Yi" userId="dd4246aa92bcc960" providerId="LiveId" clId="{04C27BFB-BCC8-4133-B936-069DB3F3069F}" dt="2020-04-21T16:35:24.633" v="988" actId="20577"/>
          <ac:spMkLst>
            <pc:docMk/>
            <pc:sldMk cId="0" sldId="258"/>
            <ac:spMk id="19" creationId="{897B8D9B-88BB-44CB-B200-7FDE122F95AD}"/>
          </ac:spMkLst>
        </pc:spChg>
        <pc:spChg chg="add del mod">
          <ac:chgData name="Shangru Yi" userId="dd4246aa92bcc960" providerId="LiveId" clId="{04C27BFB-BCC8-4133-B936-069DB3F3069F}" dt="2020-04-21T16:30:33.901" v="872" actId="478"/>
          <ac:spMkLst>
            <pc:docMk/>
            <pc:sldMk cId="0" sldId="258"/>
            <ac:spMk id="22" creationId="{80119F94-5A41-45E2-B5A9-470270269F05}"/>
          </ac:spMkLst>
        </pc:spChg>
        <pc:spChg chg="add del mod">
          <ac:chgData name="Shangru Yi" userId="dd4246aa92bcc960" providerId="LiveId" clId="{04C27BFB-BCC8-4133-B936-069DB3F3069F}" dt="2020-04-21T16:30:34.915" v="873" actId="478"/>
          <ac:spMkLst>
            <pc:docMk/>
            <pc:sldMk cId="0" sldId="258"/>
            <ac:spMk id="23" creationId="{B0C301ED-99B7-4D43-AC1F-63D3354BFFF9}"/>
          </ac:spMkLst>
        </pc:spChg>
        <pc:spChg chg="add">
          <ac:chgData name="Shangru Yi" userId="dd4246aa92bcc960" providerId="LiveId" clId="{04C27BFB-BCC8-4133-B936-069DB3F3069F}" dt="2020-04-21T16:34:41.689" v="947"/>
          <ac:spMkLst>
            <pc:docMk/>
            <pc:sldMk cId="0" sldId="258"/>
            <ac:spMk id="24" creationId="{1903688E-04F6-4882-8DC6-57E3A9B087AD}"/>
          </ac:spMkLst>
        </pc:spChg>
        <pc:grpChg chg="add del mod">
          <ac:chgData name="Shangru Yi" userId="dd4246aa92bcc960" providerId="LiveId" clId="{04C27BFB-BCC8-4133-B936-069DB3F3069F}" dt="2020-04-21T16:24:34.266" v="822" actId="21"/>
          <ac:grpSpMkLst>
            <pc:docMk/>
            <pc:sldMk cId="0" sldId="258"/>
            <ac:grpSpMk id="9" creationId="{93BAFDE3-3E78-4510-AA82-FAC08164ACC5}"/>
          </ac:grpSpMkLst>
        </pc:grpChg>
        <pc:grpChg chg="mod">
          <ac:chgData name="Shangru Yi" userId="dd4246aa92bcc960" providerId="LiveId" clId="{04C27BFB-BCC8-4133-B936-069DB3F3069F}" dt="2020-04-21T16:16:38.264" v="635" actId="164"/>
          <ac:grpSpMkLst>
            <pc:docMk/>
            <pc:sldMk cId="0" sldId="258"/>
            <ac:grpSpMk id="14" creationId="{DDB09CE7-F7FA-48F9-A357-1E1A61A2DE27}"/>
          </ac:grpSpMkLst>
        </pc:grpChg>
        <pc:grpChg chg="add mod">
          <ac:chgData name="Shangru Yi" userId="dd4246aa92bcc960" providerId="LiveId" clId="{04C27BFB-BCC8-4133-B936-069DB3F3069F}" dt="2020-04-21T16:34:21.943" v="941" actId="1076"/>
          <ac:grpSpMkLst>
            <pc:docMk/>
            <pc:sldMk cId="0" sldId="258"/>
            <ac:grpSpMk id="21" creationId="{09E911F0-73F5-498C-95BA-5A35420C8630}"/>
          </ac:grpSpMkLst>
        </pc:grpChg>
        <pc:picChg chg="mod">
          <ac:chgData name="Shangru Yi" userId="dd4246aa92bcc960" providerId="LiveId" clId="{04C27BFB-BCC8-4133-B936-069DB3F3069F}" dt="2020-04-21T16:34:31.809" v="946" actId="1036"/>
          <ac:picMkLst>
            <pc:docMk/>
            <pc:sldMk cId="0" sldId="258"/>
            <ac:picMk id="4" creationId="{FCBFB53C-C0F0-4469-A997-390F19AC54F5}"/>
          </ac:picMkLst>
        </pc:picChg>
        <pc:picChg chg="add del mod">
          <ac:chgData name="Shangru Yi" userId="dd4246aa92bcc960" providerId="LiveId" clId="{04C27BFB-BCC8-4133-B936-069DB3F3069F}" dt="2020-04-21T16:30:30.764" v="871" actId="478"/>
          <ac:picMkLst>
            <pc:docMk/>
            <pc:sldMk cId="0" sldId="258"/>
            <ac:picMk id="20" creationId="{F458CC49-FF3E-421C-ADCF-87161A1B3505}"/>
          </ac:picMkLst>
        </pc:picChg>
      </pc:sldChg>
      <pc:sldChg chg="modSp">
        <pc:chgData name="Shangru Yi" userId="dd4246aa92bcc960" providerId="LiveId" clId="{04C27BFB-BCC8-4133-B936-069DB3F3069F}" dt="2020-04-21T19:15:47.042" v="4592" actId="20578"/>
        <pc:sldMkLst>
          <pc:docMk/>
          <pc:sldMk cId="0" sldId="262"/>
        </pc:sldMkLst>
        <pc:spChg chg="mod">
          <ac:chgData name="Shangru Yi" userId="dd4246aa92bcc960" providerId="LiveId" clId="{04C27BFB-BCC8-4133-B936-069DB3F3069F}" dt="2020-04-21T16:10:21.862" v="173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Shangru Yi" userId="dd4246aa92bcc960" providerId="LiveId" clId="{04C27BFB-BCC8-4133-B936-069DB3F3069F}" dt="2020-04-21T19:15:47.042" v="4592" actId="20578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Shangru Yi" userId="dd4246aa92bcc960" providerId="LiveId" clId="{04C27BFB-BCC8-4133-B936-069DB3F3069F}" dt="2020-04-21T16:09:10.375" v="66" actId="1076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Shangru Yi" userId="dd4246aa92bcc960" providerId="LiveId" clId="{04C27BFB-BCC8-4133-B936-069DB3F3069F}" dt="2020-04-21T16:10:06.430" v="151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Shangru Yi" userId="dd4246aa92bcc960" providerId="LiveId" clId="{04C27BFB-BCC8-4133-B936-069DB3F3069F}" dt="2020-04-21T16:11:38.775" v="377"/>
          <ac:spMkLst>
            <pc:docMk/>
            <pc:sldMk cId="0" sldId="262"/>
            <ac:spMk id="166" creationId="{00000000-0000-0000-0000-000000000000}"/>
          </ac:spMkLst>
        </pc:spChg>
      </pc:sldChg>
      <pc:sldChg chg="del">
        <pc:chgData name="Shangru Yi" userId="dd4246aa92bcc960" providerId="LiveId" clId="{04C27BFB-BCC8-4133-B936-069DB3F3069F}" dt="2020-04-21T16:12:03.655" v="378" actId="2696"/>
        <pc:sldMkLst>
          <pc:docMk/>
          <pc:sldMk cId="2875984144" sldId="266"/>
        </pc:sldMkLst>
      </pc:sldChg>
      <pc:sldChg chg="addSp delSp modSp">
        <pc:chgData name="Shangru Yi" userId="dd4246aa92bcc960" providerId="LiveId" clId="{04C27BFB-BCC8-4133-B936-069DB3F3069F}" dt="2020-04-21T16:40:15.638" v="1046" actId="21"/>
        <pc:sldMkLst>
          <pc:docMk/>
          <pc:sldMk cId="112616473" sldId="268"/>
        </pc:sldMkLst>
        <pc:spChg chg="mod">
          <ac:chgData name="Shangru Yi" userId="dd4246aa92bcc960" providerId="LiveId" clId="{04C27BFB-BCC8-4133-B936-069DB3F3069F}" dt="2020-04-21T16:38:02.679" v="1018" actId="1076"/>
          <ac:spMkLst>
            <pc:docMk/>
            <pc:sldMk cId="112616473" sldId="268"/>
            <ac:spMk id="2" creationId="{0EF8F772-733D-4436-BAF2-9799DE438405}"/>
          </ac:spMkLst>
        </pc:spChg>
        <pc:spChg chg="add mod">
          <ac:chgData name="Shangru Yi" userId="dd4246aa92bcc960" providerId="LiveId" clId="{04C27BFB-BCC8-4133-B936-069DB3F3069F}" dt="2020-04-21T16:40:06.802" v="1045" actId="164"/>
          <ac:spMkLst>
            <pc:docMk/>
            <pc:sldMk cId="112616473" sldId="268"/>
            <ac:spMk id="4" creationId="{B1AD03BE-0D4A-44A4-8063-B7DB4EC7040D}"/>
          </ac:spMkLst>
        </pc:spChg>
        <pc:spChg chg="mod">
          <ac:chgData name="Shangru Yi" userId="dd4246aa92bcc960" providerId="LiveId" clId="{04C27BFB-BCC8-4133-B936-069DB3F3069F}" dt="2020-04-21T16:37:01.821" v="1006" actId="20577"/>
          <ac:spMkLst>
            <pc:docMk/>
            <pc:sldMk cId="112616473" sldId="268"/>
            <ac:spMk id="7" creationId="{3748A758-E0D2-4FB9-A1FD-F5E70B1B66D8}"/>
          </ac:spMkLst>
        </pc:spChg>
        <pc:spChg chg="mod">
          <ac:chgData name="Shangru Yi" userId="dd4246aa92bcc960" providerId="LiveId" clId="{04C27BFB-BCC8-4133-B936-069DB3F3069F}" dt="2020-04-21T16:38:43.089" v="1029" actId="20577"/>
          <ac:spMkLst>
            <pc:docMk/>
            <pc:sldMk cId="112616473" sldId="268"/>
            <ac:spMk id="8" creationId="{1AED3B9D-DE8B-46FE-9B64-6C57337E5893}"/>
          </ac:spMkLst>
        </pc:spChg>
        <pc:spChg chg="mod">
          <ac:chgData name="Shangru Yi" userId="dd4246aa92bcc960" providerId="LiveId" clId="{04C27BFB-BCC8-4133-B936-069DB3F3069F}" dt="2020-04-21T16:39:55.143" v="1041" actId="1076"/>
          <ac:spMkLst>
            <pc:docMk/>
            <pc:sldMk cId="112616473" sldId="268"/>
            <ac:spMk id="11" creationId="{2D70C32A-BFF8-4A65-A592-3CC96B12580F}"/>
          </ac:spMkLst>
        </pc:spChg>
        <pc:spChg chg="mod">
          <ac:chgData name="Shangru Yi" userId="dd4246aa92bcc960" providerId="LiveId" clId="{04C27BFB-BCC8-4133-B936-069DB3F3069F}" dt="2020-04-21T16:39:55.143" v="1041" actId="1076"/>
          <ac:spMkLst>
            <pc:docMk/>
            <pc:sldMk cId="112616473" sldId="268"/>
            <ac:spMk id="12" creationId="{C51C53D4-6791-4DA6-AA0B-A135218E8779}"/>
          </ac:spMkLst>
        </pc:spChg>
        <pc:grpChg chg="add del mod">
          <ac:chgData name="Shangru Yi" userId="dd4246aa92bcc960" providerId="LiveId" clId="{04C27BFB-BCC8-4133-B936-069DB3F3069F}" dt="2020-04-21T16:40:15.638" v="1046" actId="21"/>
          <ac:grpSpMkLst>
            <pc:docMk/>
            <pc:sldMk cId="112616473" sldId="268"/>
            <ac:grpSpMk id="6" creationId="{25B2442A-6031-45EB-BE59-B6047D5988FE}"/>
          </ac:grpSpMkLst>
        </pc:grpChg>
        <pc:picChg chg="add mod">
          <ac:chgData name="Shangru Yi" userId="dd4246aa92bcc960" providerId="LiveId" clId="{04C27BFB-BCC8-4133-B936-069DB3F3069F}" dt="2020-04-21T16:40:06.802" v="1045" actId="164"/>
          <ac:picMkLst>
            <pc:docMk/>
            <pc:sldMk cId="112616473" sldId="268"/>
            <ac:picMk id="3" creationId="{0F037160-185A-4BCA-8076-45C520D12EC3}"/>
          </ac:picMkLst>
        </pc:picChg>
        <pc:picChg chg="del">
          <ac:chgData name="Shangru Yi" userId="dd4246aa92bcc960" providerId="LiveId" clId="{04C27BFB-BCC8-4133-B936-069DB3F3069F}" dt="2020-04-21T16:36:19.453" v="992" actId="478"/>
          <ac:picMkLst>
            <pc:docMk/>
            <pc:sldMk cId="112616473" sldId="268"/>
            <ac:picMk id="5" creationId="{C047D7C0-AC2C-478C-8264-283C3CBADE58}"/>
          </ac:picMkLst>
        </pc:picChg>
        <pc:picChg chg="add del mod">
          <ac:chgData name="Shangru Yi" userId="dd4246aa92bcc960" providerId="LiveId" clId="{04C27BFB-BCC8-4133-B936-069DB3F3069F}" dt="2020-04-21T16:38:30.812" v="1024" actId="21"/>
          <ac:picMkLst>
            <pc:docMk/>
            <pc:sldMk cId="112616473" sldId="268"/>
            <ac:picMk id="13" creationId="{B0D72DF0-83B0-40BB-8D69-1B65AAEBF7F3}"/>
          </ac:picMkLst>
        </pc:picChg>
        <pc:picChg chg="add mod">
          <ac:chgData name="Shangru Yi" userId="dd4246aa92bcc960" providerId="LiveId" clId="{04C27BFB-BCC8-4133-B936-069DB3F3069F}" dt="2020-04-21T16:39:56.646" v="1042" actId="1076"/>
          <ac:picMkLst>
            <pc:docMk/>
            <pc:sldMk cId="112616473" sldId="268"/>
            <ac:picMk id="1026" creationId="{AC736FB7-C509-48DE-BB65-21503BA6F628}"/>
          </ac:picMkLst>
        </pc:picChg>
        <pc:picChg chg="del">
          <ac:chgData name="Shangru Yi" userId="dd4246aa92bcc960" providerId="LiveId" clId="{04C27BFB-BCC8-4133-B936-069DB3F3069F}" dt="2020-04-21T16:37:06.518" v="1008" actId="478"/>
          <ac:picMkLst>
            <pc:docMk/>
            <pc:sldMk cId="112616473" sldId="268"/>
            <ac:picMk id="6146" creationId="{60B5EC83-DA1A-47E1-A7B8-014E0202F792}"/>
          </ac:picMkLst>
        </pc:picChg>
        <pc:picChg chg="mod">
          <ac:chgData name="Shangru Yi" userId="dd4246aa92bcc960" providerId="LiveId" clId="{04C27BFB-BCC8-4133-B936-069DB3F3069F}" dt="2020-04-21T16:37:09.159" v="1009" actId="1076"/>
          <ac:picMkLst>
            <pc:docMk/>
            <pc:sldMk cId="112616473" sldId="268"/>
            <ac:picMk id="6148" creationId="{A152C67A-2132-4AA9-982F-D817D661A5A6}"/>
          </ac:picMkLst>
        </pc:picChg>
        <pc:picChg chg="mod">
          <ac:chgData name="Shangru Yi" userId="dd4246aa92bcc960" providerId="LiveId" clId="{04C27BFB-BCC8-4133-B936-069DB3F3069F}" dt="2020-04-21T16:39:58.231" v="1043" actId="1076"/>
          <ac:picMkLst>
            <pc:docMk/>
            <pc:sldMk cId="112616473" sldId="268"/>
            <ac:picMk id="6150" creationId="{88B028DC-60EA-4524-9494-BBF3F68E1F8D}"/>
          </ac:picMkLst>
        </pc:picChg>
      </pc:sldChg>
      <pc:sldChg chg="del">
        <pc:chgData name="Shangru Yi" userId="dd4246aa92bcc960" providerId="LiveId" clId="{04C27BFB-BCC8-4133-B936-069DB3F3069F}" dt="2020-04-21T16:44:04.560" v="1457" actId="2696"/>
        <pc:sldMkLst>
          <pc:docMk/>
          <pc:sldMk cId="3866395457" sldId="269"/>
        </pc:sldMkLst>
      </pc:sldChg>
      <pc:sldChg chg="addSp delSp modSp">
        <pc:chgData name="Shangru Yi" userId="dd4246aa92bcc960" providerId="LiveId" clId="{04C27BFB-BCC8-4133-B936-069DB3F3069F}" dt="2020-04-21T19:34:12.968" v="4919" actId="20577"/>
        <pc:sldMkLst>
          <pc:docMk/>
          <pc:sldMk cId="4260284727" sldId="270"/>
        </pc:sldMkLst>
        <pc:spChg chg="mod">
          <ac:chgData name="Shangru Yi" userId="dd4246aa92bcc960" providerId="LiveId" clId="{04C27BFB-BCC8-4133-B936-069DB3F3069F}" dt="2020-04-21T19:34:12.968" v="4919" actId="20577"/>
          <ac:spMkLst>
            <pc:docMk/>
            <pc:sldMk cId="4260284727" sldId="270"/>
            <ac:spMk id="3" creationId="{4C08F039-03A1-4690-B98A-5A26C439765F}"/>
          </ac:spMkLst>
        </pc:spChg>
        <pc:spChg chg="mod">
          <ac:chgData name="Shangru Yi" userId="dd4246aa92bcc960" providerId="LiveId" clId="{04C27BFB-BCC8-4133-B936-069DB3F3069F}" dt="2020-04-21T16:44:15.274" v="1473" actId="20577"/>
          <ac:spMkLst>
            <pc:docMk/>
            <pc:sldMk cId="4260284727" sldId="270"/>
            <ac:spMk id="8" creationId="{1AED3B9D-DE8B-46FE-9B64-6C57337E5893}"/>
          </ac:spMkLst>
        </pc:spChg>
        <pc:spChg chg="add mod">
          <ac:chgData name="Shangru Yi" userId="dd4246aa92bcc960" providerId="LiveId" clId="{04C27BFB-BCC8-4133-B936-069DB3F3069F}" dt="2020-04-21T19:22:05.494" v="4720" actId="1076"/>
          <ac:spMkLst>
            <pc:docMk/>
            <pc:sldMk cId="4260284727" sldId="270"/>
            <ac:spMk id="9" creationId="{EB4E67AE-6397-46E9-AD4D-4864D5F06EE8}"/>
          </ac:spMkLst>
        </pc:spChg>
        <pc:picChg chg="add del mod">
          <ac:chgData name="Shangru Yi" userId="dd4246aa92bcc960" providerId="LiveId" clId="{04C27BFB-BCC8-4133-B936-069DB3F3069F}" dt="2020-04-21T18:34:07.976" v="3080" actId="478"/>
          <ac:picMkLst>
            <pc:docMk/>
            <pc:sldMk cId="4260284727" sldId="270"/>
            <ac:picMk id="4" creationId="{BD5AEFDE-897B-4E90-8421-F6BF9D343BFB}"/>
          </ac:picMkLst>
        </pc:picChg>
        <pc:picChg chg="add mod">
          <ac:chgData name="Shangru Yi" userId="dd4246aa92bcc960" providerId="LiveId" clId="{04C27BFB-BCC8-4133-B936-069DB3F3069F}" dt="2020-04-21T19:24:18.157" v="4728" actId="1076"/>
          <ac:picMkLst>
            <pc:docMk/>
            <pc:sldMk cId="4260284727" sldId="270"/>
            <ac:picMk id="6" creationId="{29AF2110-D25E-4B9C-A37F-D3D64FCEF14B}"/>
          </ac:picMkLst>
        </pc:picChg>
        <pc:picChg chg="del mod">
          <ac:chgData name="Shangru Yi" userId="dd4246aa92bcc960" providerId="LiveId" clId="{04C27BFB-BCC8-4133-B936-069DB3F3069F}" dt="2020-04-21T17:55:19.501" v="1826" actId="478"/>
          <ac:picMkLst>
            <pc:docMk/>
            <pc:sldMk cId="4260284727" sldId="270"/>
            <ac:picMk id="7" creationId="{E3933A69-8995-4AE2-91FC-7DD6323595E2}"/>
          </ac:picMkLst>
        </pc:picChg>
        <pc:picChg chg="del">
          <ac:chgData name="Shangru Yi" userId="dd4246aa92bcc960" providerId="LiveId" clId="{04C27BFB-BCC8-4133-B936-069DB3F3069F}" dt="2020-04-21T17:55:17.577" v="1825" actId="478"/>
          <ac:picMkLst>
            <pc:docMk/>
            <pc:sldMk cId="4260284727" sldId="270"/>
            <ac:picMk id="10" creationId="{0D8AF0EC-BB34-498C-8291-45E4C16C402F}"/>
          </ac:picMkLst>
        </pc:picChg>
      </pc:sldChg>
      <pc:sldChg chg="addSp modSp">
        <pc:chgData name="Shangru Yi" userId="dd4246aa92bcc960" providerId="LiveId" clId="{04C27BFB-BCC8-4133-B936-069DB3F3069F}" dt="2020-04-21T19:22:51.414" v="4727" actId="1076"/>
        <pc:sldMkLst>
          <pc:docMk/>
          <pc:sldMk cId="1101063354" sldId="271"/>
        </pc:sldMkLst>
        <pc:spChg chg="mod">
          <ac:chgData name="Shangru Yi" userId="dd4246aa92bcc960" providerId="LiveId" clId="{04C27BFB-BCC8-4133-B936-069DB3F3069F}" dt="2020-04-21T18:27:37.125" v="3049" actId="20577"/>
          <ac:spMkLst>
            <pc:docMk/>
            <pc:sldMk cId="1101063354" sldId="271"/>
            <ac:spMk id="2" creationId="{BDB78783-C79E-47AF-A45F-20DF62DA93C0}"/>
          </ac:spMkLst>
        </pc:spChg>
        <pc:spChg chg="mod">
          <ac:chgData name="Shangru Yi" userId="dd4246aa92bcc960" providerId="LiveId" clId="{04C27BFB-BCC8-4133-B936-069DB3F3069F}" dt="2020-04-21T18:00:01.315" v="2160" actId="20577"/>
          <ac:spMkLst>
            <pc:docMk/>
            <pc:sldMk cId="1101063354" sldId="271"/>
            <ac:spMk id="8" creationId="{1AED3B9D-DE8B-46FE-9B64-6C57337E5893}"/>
          </ac:spMkLst>
        </pc:spChg>
        <pc:picChg chg="add mod">
          <ac:chgData name="Shangru Yi" userId="dd4246aa92bcc960" providerId="LiveId" clId="{04C27BFB-BCC8-4133-B936-069DB3F3069F}" dt="2020-04-21T19:22:51.414" v="4727" actId="1076"/>
          <ac:picMkLst>
            <pc:docMk/>
            <pc:sldMk cId="1101063354" sldId="271"/>
            <ac:picMk id="4" creationId="{B2AC7B06-6070-4B75-BC5F-B0EF1BD3F0F0}"/>
          </ac:picMkLst>
        </pc:picChg>
      </pc:sldChg>
      <pc:sldChg chg="del">
        <pc:chgData name="Shangru Yi" userId="dd4246aa92bcc960" providerId="LiveId" clId="{04C27BFB-BCC8-4133-B936-069DB3F3069F}" dt="2020-04-21T16:12:07.633" v="380" actId="2696"/>
        <pc:sldMkLst>
          <pc:docMk/>
          <pc:sldMk cId="3104017696" sldId="273"/>
        </pc:sldMkLst>
      </pc:sldChg>
      <pc:sldChg chg="del">
        <pc:chgData name="Shangru Yi" userId="dd4246aa92bcc960" providerId="LiveId" clId="{04C27BFB-BCC8-4133-B936-069DB3F3069F}" dt="2020-04-21T16:12:10.405" v="381" actId="2696"/>
        <pc:sldMkLst>
          <pc:docMk/>
          <pc:sldMk cId="1055981503" sldId="274"/>
        </pc:sldMkLst>
      </pc:sldChg>
      <pc:sldChg chg="addSp delSp modSp">
        <pc:chgData name="Shangru Yi" userId="dd4246aa92bcc960" providerId="LiveId" clId="{04C27BFB-BCC8-4133-B936-069DB3F3069F}" dt="2020-04-21T16:35:54.447" v="991" actId="1076"/>
        <pc:sldMkLst>
          <pc:docMk/>
          <pc:sldMk cId="2771501518" sldId="277"/>
        </pc:sldMkLst>
        <pc:spChg chg="del">
          <ac:chgData name="Shangru Yi" userId="dd4246aa92bcc960" providerId="LiveId" clId="{04C27BFB-BCC8-4133-B936-069DB3F3069F}" dt="2020-04-21T16:24:42.852" v="824" actId="478"/>
          <ac:spMkLst>
            <pc:docMk/>
            <pc:sldMk cId="2771501518" sldId="277"/>
            <ac:spMk id="3" creationId="{5DA3D299-CF9A-4B9F-9E4A-17C4A6AB985F}"/>
          </ac:spMkLst>
        </pc:spChg>
        <pc:spChg chg="del">
          <ac:chgData name="Shangru Yi" userId="dd4246aa92bcc960" providerId="LiveId" clId="{04C27BFB-BCC8-4133-B936-069DB3F3069F}" dt="2020-04-21T16:24:39.794" v="823" actId="478"/>
          <ac:spMkLst>
            <pc:docMk/>
            <pc:sldMk cId="2771501518" sldId="277"/>
            <ac:spMk id="4" creationId="{5B383001-DCDC-49EA-9897-E3098D1F6591}"/>
          </ac:spMkLst>
        </pc:spChg>
        <pc:spChg chg="mod">
          <ac:chgData name="Shangru Yi" userId="dd4246aa92bcc960" providerId="LiveId" clId="{04C27BFB-BCC8-4133-B936-069DB3F3069F}" dt="2020-04-21T16:35:54.447" v="991" actId="1076"/>
          <ac:spMkLst>
            <pc:docMk/>
            <pc:sldMk cId="2771501518" sldId="277"/>
            <ac:spMk id="5" creationId="{6053FF7C-09B4-4887-9310-4DB28E7AD0FB}"/>
          </ac:spMkLst>
        </pc:spChg>
        <pc:spChg chg="mod">
          <ac:chgData name="Shangru Yi" userId="dd4246aa92bcc960" providerId="LiveId" clId="{04C27BFB-BCC8-4133-B936-069DB3F3069F}" dt="2020-04-21T16:26:20.061" v="831" actId="255"/>
          <ac:spMkLst>
            <pc:docMk/>
            <pc:sldMk cId="2771501518" sldId="277"/>
            <ac:spMk id="10" creationId="{0AF11A2B-31C5-4ABD-9844-0CB41FC280C2}"/>
          </ac:spMkLst>
        </pc:spChg>
        <pc:spChg chg="mod">
          <ac:chgData name="Shangru Yi" userId="dd4246aa92bcc960" providerId="LiveId" clId="{04C27BFB-BCC8-4133-B936-069DB3F3069F}" dt="2020-04-21T16:26:26.181" v="832" actId="255"/>
          <ac:spMkLst>
            <pc:docMk/>
            <pc:sldMk cId="2771501518" sldId="277"/>
            <ac:spMk id="12" creationId="{E1069D01-6DD3-4670-9661-F6F45B80E9E6}"/>
          </ac:spMkLst>
        </pc:spChg>
        <pc:spChg chg="mod">
          <ac:chgData name="Shangru Yi" userId="dd4246aa92bcc960" providerId="LiveId" clId="{04C27BFB-BCC8-4133-B936-069DB3F3069F}" dt="2020-04-21T16:26:40.581" v="835" actId="255"/>
          <ac:spMkLst>
            <pc:docMk/>
            <pc:sldMk cId="2771501518" sldId="277"/>
            <ac:spMk id="13" creationId="{64F825D8-08E7-4825-BF1E-07C8F985B74B}"/>
          </ac:spMkLst>
        </pc:spChg>
        <pc:spChg chg="mod">
          <ac:chgData name="Shangru Yi" userId="dd4246aa92bcc960" providerId="LiveId" clId="{04C27BFB-BCC8-4133-B936-069DB3F3069F}" dt="2020-04-21T16:26:36.084" v="834" actId="255"/>
          <ac:spMkLst>
            <pc:docMk/>
            <pc:sldMk cId="2771501518" sldId="277"/>
            <ac:spMk id="14" creationId="{297514A0-9917-4B5D-96FA-197034C99C3E}"/>
          </ac:spMkLst>
        </pc:spChg>
        <pc:spChg chg="mod">
          <ac:chgData name="Shangru Yi" userId="dd4246aa92bcc960" providerId="LiveId" clId="{04C27BFB-BCC8-4133-B936-069DB3F3069F}" dt="2020-04-21T16:26:29.876" v="833" actId="255"/>
          <ac:spMkLst>
            <pc:docMk/>
            <pc:sldMk cId="2771501518" sldId="277"/>
            <ac:spMk id="15" creationId="{EF5416FA-8023-4381-8F7A-3310CE8E028B}"/>
          </ac:spMkLst>
        </pc:spChg>
        <pc:spChg chg="mod">
          <ac:chgData name="Shangru Yi" userId="dd4246aa92bcc960" providerId="LiveId" clId="{04C27BFB-BCC8-4133-B936-069DB3F3069F}" dt="2020-04-21T16:27:50.102" v="854" actId="20577"/>
          <ac:spMkLst>
            <pc:docMk/>
            <pc:sldMk cId="2771501518" sldId="277"/>
            <ac:spMk id="22" creationId="{557A53A4-1EA2-4A24-8223-42AB107974F9}"/>
          </ac:spMkLst>
        </pc:spChg>
        <pc:grpChg chg="add mod">
          <ac:chgData name="Shangru Yi" userId="dd4246aa92bcc960" providerId="LiveId" clId="{04C27BFB-BCC8-4133-B936-069DB3F3069F}" dt="2020-04-21T16:24:53.999" v="827" actId="1076"/>
          <ac:grpSpMkLst>
            <pc:docMk/>
            <pc:sldMk cId="2771501518" sldId="277"/>
            <ac:grpSpMk id="7" creationId="{E1A607A5-E6DA-4A65-A409-C3A5093B06E5}"/>
          </ac:grpSpMkLst>
        </pc:grpChg>
      </pc:sldChg>
      <pc:sldChg chg="del">
        <pc:chgData name="Shangru Yi" userId="dd4246aa92bcc960" providerId="LiveId" clId="{04C27BFB-BCC8-4133-B936-069DB3F3069F}" dt="2020-04-21T16:28:09.476" v="855" actId="2696"/>
        <pc:sldMkLst>
          <pc:docMk/>
          <pc:sldMk cId="907623300" sldId="278"/>
        </pc:sldMkLst>
      </pc:sldChg>
      <pc:sldChg chg="modSp">
        <pc:chgData name="Shangru Yi" userId="dd4246aa92bcc960" providerId="LiveId" clId="{04C27BFB-BCC8-4133-B936-069DB3F3069F}" dt="2020-04-21T18:22:21.419" v="2834" actId="1076"/>
        <pc:sldMkLst>
          <pc:docMk/>
          <pc:sldMk cId="2036862597" sldId="279"/>
        </pc:sldMkLst>
        <pc:spChg chg="mod">
          <ac:chgData name="Shangru Yi" userId="dd4246aa92bcc960" providerId="LiveId" clId="{04C27BFB-BCC8-4133-B936-069DB3F3069F}" dt="2020-04-21T18:22:18.284" v="2833" actId="1076"/>
          <ac:spMkLst>
            <pc:docMk/>
            <pc:sldMk cId="2036862597" sldId="279"/>
            <ac:spMk id="4" creationId="{39B4714D-976D-4EE5-9844-285AC3C4E56F}"/>
          </ac:spMkLst>
        </pc:spChg>
        <pc:spChg chg="mod">
          <ac:chgData name="Shangru Yi" userId="dd4246aa92bcc960" providerId="LiveId" clId="{04C27BFB-BCC8-4133-B936-069DB3F3069F}" dt="2020-04-21T18:22:21.419" v="2834" actId="1076"/>
          <ac:spMkLst>
            <pc:docMk/>
            <pc:sldMk cId="2036862597" sldId="279"/>
            <ac:spMk id="6" creationId="{6737A76D-D05F-4113-B950-BD03BDD839EF}"/>
          </ac:spMkLst>
        </pc:spChg>
      </pc:sldChg>
      <pc:sldChg chg="del">
        <pc:chgData name="Shangru Yi" userId="dd4246aa92bcc960" providerId="LiveId" clId="{04C27BFB-BCC8-4133-B936-069DB3F3069F}" dt="2020-04-21T16:12:05.600" v="379" actId="2696"/>
        <pc:sldMkLst>
          <pc:docMk/>
          <pc:sldMk cId="4217238050" sldId="280"/>
        </pc:sldMkLst>
      </pc:sldChg>
      <pc:sldChg chg="del">
        <pc:chgData name="Shangru Yi" userId="dd4246aa92bcc960" providerId="LiveId" clId="{04C27BFB-BCC8-4133-B936-069DB3F3069F}" dt="2020-04-21T17:59:50.478" v="2145" actId="2696"/>
        <pc:sldMkLst>
          <pc:docMk/>
          <pc:sldMk cId="4168764465" sldId="281"/>
        </pc:sldMkLst>
      </pc:sldChg>
      <pc:sldChg chg="modSp add del">
        <pc:chgData name="Shangru Yi" userId="dd4246aa92bcc960" providerId="LiveId" clId="{04C27BFB-BCC8-4133-B936-069DB3F3069F}" dt="2020-04-21T16:31:58.903" v="897" actId="2696"/>
        <pc:sldMkLst>
          <pc:docMk/>
          <pc:sldMk cId="3335991499" sldId="282"/>
        </pc:sldMkLst>
        <pc:spChg chg="mod">
          <ac:chgData name="Shangru Yi" userId="dd4246aa92bcc960" providerId="LiveId" clId="{04C27BFB-BCC8-4133-B936-069DB3F3069F}" dt="2020-04-21T16:31:10.559" v="885" actId="1076"/>
          <ac:spMkLst>
            <pc:docMk/>
            <pc:sldMk cId="3335991499" sldId="282"/>
            <ac:spMk id="22" creationId="{80119F94-5A41-45E2-B5A9-470270269F05}"/>
          </ac:spMkLst>
        </pc:spChg>
        <pc:spChg chg="mod">
          <ac:chgData name="Shangru Yi" userId="dd4246aa92bcc960" providerId="LiveId" clId="{04C27BFB-BCC8-4133-B936-069DB3F3069F}" dt="2020-04-21T16:31:10.559" v="885" actId="1076"/>
          <ac:spMkLst>
            <pc:docMk/>
            <pc:sldMk cId="3335991499" sldId="282"/>
            <ac:spMk id="23" creationId="{B0C301ED-99B7-4D43-AC1F-63D3354BFFF9}"/>
          </ac:spMkLst>
        </pc:spChg>
        <pc:picChg chg="mod">
          <ac:chgData name="Shangru Yi" userId="dd4246aa92bcc960" providerId="LiveId" clId="{04C27BFB-BCC8-4133-B936-069DB3F3069F}" dt="2020-04-21T16:31:56.639" v="896" actId="1076"/>
          <ac:picMkLst>
            <pc:docMk/>
            <pc:sldMk cId="3335991499" sldId="282"/>
            <ac:picMk id="20" creationId="{F458CC49-FF3E-421C-ADCF-87161A1B3505}"/>
          </ac:picMkLst>
        </pc:picChg>
      </pc:sldChg>
      <pc:sldChg chg="addSp delSp modSp add">
        <pc:chgData name="Shangru Yi" userId="dd4246aa92bcc960" providerId="LiveId" clId="{04C27BFB-BCC8-4133-B936-069DB3F3069F}" dt="2020-04-21T16:35:36.783" v="990" actId="1076"/>
        <pc:sldMkLst>
          <pc:docMk/>
          <pc:sldMk cId="1034469705" sldId="283"/>
        </pc:sldMkLst>
        <pc:spChg chg="add mod">
          <ac:chgData name="Shangru Yi" userId="dd4246aa92bcc960" providerId="LiveId" clId="{04C27BFB-BCC8-4133-B936-069DB3F3069F}" dt="2020-04-21T16:35:36.783" v="990" actId="1076"/>
          <ac:spMkLst>
            <pc:docMk/>
            <pc:sldMk cId="1034469705" sldId="283"/>
            <ac:spMk id="10" creationId="{890F5621-006A-43B7-8DEF-674E41C695B8}"/>
          </ac:spMkLst>
        </pc:spChg>
        <pc:spChg chg="mod">
          <ac:chgData name="Shangru Yi" userId="dd4246aa92bcc960" providerId="LiveId" clId="{04C27BFB-BCC8-4133-B936-069DB3F3069F}" dt="2020-04-21T16:31:23.086" v="887" actId="1076"/>
          <ac:spMkLst>
            <pc:docMk/>
            <pc:sldMk cId="1034469705" sldId="283"/>
            <ac:spMk id="13" creationId="{66B5EA34-97D8-4609-88EF-96213F0D5EFD}"/>
          </ac:spMkLst>
        </pc:spChg>
        <pc:spChg chg="mod">
          <ac:chgData name="Shangru Yi" userId="dd4246aa92bcc960" providerId="LiveId" clId="{04C27BFB-BCC8-4133-B936-069DB3F3069F}" dt="2020-04-21T16:31:33.345" v="891" actId="164"/>
          <ac:spMkLst>
            <pc:docMk/>
            <pc:sldMk cId="1034469705" sldId="283"/>
            <ac:spMk id="22" creationId="{80119F94-5A41-45E2-B5A9-470270269F05}"/>
          </ac:spMkLst>
        </pc:spChg>
        <pc:spChg chg="mod">
          <ac:chgData name="Shangru Yi" userId="dd4246aa92bcc960" providerId="LiveId" clId="{04C27BFB-BCC8-4133-B936-069DB3F3069F}" dt="2020-04-21T16:31:33.345" v="891" actId="164"/>
          <ac:spMkLst>
            <pc:docMk/>
            <pc:sldMk cId="1034469705" sldId="283"/>
            <ac:spMk id="23" creationId="{B0C301ED-99B7-4D43-AC1F-63D3354BFFF9}"/>
          </ac:spMkLst>
        </pc:spChg>
        <pc:grpChg chg="add del mod">
          <ac:chgData name="Shangru Yi" userId="dd4246aa92bcc960" providerId="LiveId" clId="{04C27BFB-BCC8-4133-B936-069DB3F3069F}" dt="2020-04-21T16:34:49.335" v="951" actId="478"/>
          <ac:grpSpMkLst>
            <pc:docMk/>
            <pc:sldMk cId="1034469705" sldId="283"/>
            <ac:grpSpMk id="2" creationId="{B19DFF17-AFC3-4F19-81BF-2914D4F298D5}"/>
          </ac:grpSpMkLst>
        </pc:grpChg>
        <pc:grpChg chg="del">
          <ac:chgData name="Shangru Yi" userId="dd4246aa92bcc960" providerId="LiveId" clId="{04C27BFB-BCC8-4133-B936-069DB3F3069F}" dt="2020-04-21T16:34:48.123" v="950" actId="478"/>
          <ac:grpSpMkLst>
            <pc:docMk/>
            <pc:sldMk cId="1034469705" sldId="283"/>
            <ac:grpSpMk id="21" creationId="{09E911F0-73F5-498C-95BA-5A35420C8630}"/>
          </ac:grpSpMkLst>
        </pc:grpChg>
        <pc:picChg chg="del">
          <ac:chgData name="Shangru Yi" userId="dd4246aa92bcc960" providerId="LiveId" clId="{04C27BFB-BCC8-4133-B936-069DB3F3069F}" dt="2020-04-21T16:34:46.490" v="949" actId="478"/>
          <ac:picMkLst>
            <pc:docMk/>
            <pc:sldMk cId="1034469705" sldId="283"/>
            <ac:picMk id="4" creationId="{FCBFB53C-C0F0-4469-A997-390F19AC54F5}"/>
          </ac:picMkLst>
        </pc:picChg>
        <pc:picChg chg="add mod">
          <ac:chgData name="Shangru Yi" userId="dd4246aa92bcc960" providerId="LiveId" clId="{04C27BFB-BCC8-4133-B936-069DB3F3069F}" dt="2020-04-21T16:34:57.727" v="956" actId="1076"/>
          <ac:picMkLst>
            <pc:docMk/>
            <pc:sldMk cId="1034469705" sldId="283"/>
            <ac:picMk id="6" creationId="{8EF7A5AF-0C08-48C8-A5C9-69334B82DECB}"/>
          </ac:picMkLst>
        </pc:picChg>
        <pc:picChg chg="add mod">
          <ac:chgData name="Shangru Yi" userId="dd4246aa92bcc960" providerId="LiveId" clId="{04C27BFB-BCC8-4133-B936-069DB3F3069F}" dt="2020-04-21T16:34:56.791" v="955" actId="1076"/>
          <ac:picMkLst>
            <pc:docMk/>
            <pc:sldMk cId="1034469705" sldId="283"/>
            <ac:picMk id="9" creationId="{EBA39575-D7F2-40F0-9B9E-A4172A87A907}"/>
          </ac:picMkLst>
        </pc:picChg>
        <pc:picChg chg="del mod">
          <ac:chgData name="Shangru Yi" userId="dd4246aa92bcc960" providerId="LiveId" clId="{04C27BFB-BCC8-4133-B936-069DB3F3069F}" dt="2020-04-21T16:34:45.749" v="948" actId="478"/>
          <ac:picMkLst>
            <pc:docMk/>
            <pc:sldMk cId="1034469705" sldId="283"/>
            <ac:picMk id="20" creationId="{F458CC49-FF3E-421C-ADCF-87161A1B3505}"/>
          </ac:picMkLst>
        </pc:picChg>
      </pc:sldChg>
      <pc:sldChg chg="add del ord">
        <pc:chgData name="Shangru Yi" userId="dd4246aa92bcc960" providerId="LiveId" clId="{04C27BFB-BCC8-4133-B936-069DB3F3069F}" dt="2020-04-21T16:31:47.826" v="895" actId="2696"/>
        <pc:sldMkLst>
          <pc:docMk/>
          <pc:sldMk cId="353047459" sldId="284"/>
        </pc:sldMkLst>
      </pc:sldChg>
      <pc:sldChg chg="delSp modSp add ord">
        <pc:chgData name="Shangru Yi" userId="dd4246aa92bcc960" providerId="LiveId" clId="{04C27BFB-BCC8-4133-B936-069DB3F3069F}" dt="2020-04-21T16:34:09.271" v="939" actId="1076"/>
        <pc:sldMkLst>
          <pc:docMk/>
          <pc:sldMk cId="3625929986" sldId="284"/>
        </pc:sldMkLst>
        <pc:grpChg chg="mod">
          <ac:chgData name="Shangru Yi" userId="dd4246aa92bcc960" providerId="LiveId" clId="{04C27BFB-BCC8-4133-B936-069DB3F3069F}" dt="2020-04-21T16:34:09.271" v="939" actId="1076"/>
          <ac:grpSpMkLst>
            <pc:docMk/>
            <pc:sldMk cId="3625929986" sldId="284"/>
            <ac:grpSpMk id="2" creationId="{B19DFF17-AFC3-4F19-81BF-2914D4F298D5}"/>
          </ac:grpSpMkLst>
        </pc:grpChg>
        <pc:grpChg chg="del mod">
          <ac:chgData name="Shangru Yi" userId="dd4246aa92bcc960" providerId="LiveId" clId="{04C27BFB-BCC8-4133-B936-069DB3F3069F}" dt="2020-04-21T16:34:05.053" v="938" actId="478"/>
          <ac:grpSpMkLst>
            <pc:docMk/>
            <pc:sldMk cId="3625929986" sldId="284"/>
            <ac:grpSpMk id="21" creationId="{09E911F0-73F5-498C-95BA-5A35420C8630}"/>
          </ac:grpSpMkLst>
        </pc:grpChg>
        <pc:picChg chg="del mod ord">
          <ac:chgData name="Shangru Yi" userId="dd4246aa92bcc960" providerId="LiveId" clId="{04C27BFB-BCC8-4133-B936-069DB3F3069F}" dt="2020-04-21T16:34:02.938" v="937" actId="478"/>
          <ac:picMkLst>
            <pc:docMk/>
            <pc:sldMk cId="3625929986" sldId="284"/>
            <ac:picMk id="4" creationId="{FCBFB53C-C0F0-4469-A997-390F19AC54F5}"/>
          </ac:picMkLst>
        </pc:picChg>
        <pc:picChg chg="mod">
          <ac:chgData name="Shangru Yi" userId="dd4246aa92bcc960" providerId="LiveId" clId="{04C27BFB-BCC8-4133-B936-069DB3F3069F}" dt="2020-04-21T16:33:56.375" v="935" actId="1076"/>
          <ac:picMkLst>
            <pc:docMk/>
            <pc:sldMk cId="3625929986" sldId="284"/>
            <ac:picMk id="20" creationId="{F458CC49-FF3E-421C-ADCF-87161A1B3505}"/>
          </ac:picMkLst>
        </pc:picChg>
      </pc:sldChg>
      <pc:sldChg chg="add del">
        <pc:chgData name="Shangru Yi" userId="dd4246aa92bcc960" providerId="LiveId" clId="{04C27BFB-BCC8-4133-B936-069DB3F3069F}" dt="2020-04-21T16:40:21.266" v="1048"/>
        <pc:sldMkLst>
          <pc:docMk/>
          <pc:sldMk cId="1951216041" sldId="285"/>
        </pc:sldMkLst>
      </pc:sldChg>
      <pc:sldChg chg="addSp delSp modSp add delAnim modAnim">
        <pc:chgData name="Shangru Yi" userId="dd4246aa92bcc960" providerId="LiveId" clId="{04C27BFB-BCC8-4133-B936-069DB3F3069F}" dt="2020-04-21T19:14:46.592" v="4591" actId="20577"/>
        <pc:sldMkLst>
          <pc:docMk/>
          <pc:sldMk cId="2209356173" sldId="285"/>
        </pc:sldMkLst>
        <pc:spChg chg="del">
          <ac:chgData name="Shangru Yi" userId="dd4246aa92bcc960" providerId="LiveId" clId="{04C27BFB-BCC8-4133-B936-069DB3F3069F}" dt="2020-04-21T16:40:33.835" v="1051" actId="478"/>
          <ac:spMkLst>
            <pc:docMk/>
            <pc:sldMk cId="2209356173" sldId="285"/>
            <ac:spMk id="2" creationId="{0EF8F772-733D-4436-BAF2-9799DE438405}"/>
          </ac:spMkLst>
        </pc:spChg>
        <pc:spChg chg="del">
          <ac:chgData name="Shangru Yi" userId="dd4246aa92bcc960" providerId="LiveId" clId="{04C27BFB-BCC8-4133-B936-069DB3F3069F}" dt="2020-04-21T16:40:31.948" v="1050" actId="478"/>
          <ac:spMkLst>
            <pc:docMk/>
            <pc:sldMk cId="2209356173" sldId="285"/>
            <ac:spMk id="7" creationId="{3748A758-E0D2-4FB9-A1FD-F5E70B1B66D8}"/>
          </ac:spMkLst>
        </pc:spChg>
        <pc:spChg chg="mod">
          <ac:chgData name="Shangru Yi" userId="dd4246aa92bcc960" providerId="LiveId" clId="{04C27BFB-BCC8-4133-B936-069DB3F3069F}" dt="2020-04-21T16:40:57.636" v="1066" actId="20577"/>
          <ac:spMkLst>
            <pc:docMk/>
            <pc:sldMk cId="2209356173" sldId="285"/>
            <ac:spMk id="8" creationId="{1AED3B9D-DE8B-46FE-9B64-6C57337E5893}"/>
          </ac:spMkLst>
        </pc:spChg>
        <pc:spChg chg="del">
          <ac:chgData name="Shangru Yi" userId="dd4246aa92bcc960" providerId="LiveId" clId="{04C27BFB-BCC8-4133-B936-069DB3F3069F}" dt="2020-04-21T16:40:31.948" v="1050" actId="478"/>
          <ac:spMkLst>
            <pc:docMk/>
            <pc:sldMk cId="2209356173" sldId="285"/>
            <ac:spMk id="11" creationId="{2D70C32A-BFF8-4A65-A592-3CC96B12580F}"/>
          </ac:spMkLst>
        </pc:spChg>
        <pc:spChg chg="del">
          <ac:chgData name="Shangru Yi" userId="dd4246aa92bcc960" providerId="LiveId" clId="{04C27BFB-BCC8-4133-B936-069DB3F3069F}" dt="2020-04-21T16:40:35.506" v="1053" actId="478"/>
          <ac:spMkLst>
            <pc:docMk/>
            <pc:sldMk cId="2209356173" sldId="285"/>
            <ac:spMk id="12" creationId="{C51C53D4-6791-4DA6-AA0B-A135218E8779}"/>
          </ac:spMkLst>
        </pc:spChg>
        <pc:spChg chg="add mod">
          <ac:chgData name="Shangru Yi" userId="dd4246aa92bcc960" providerId="LiveId" clId="{04C27BFB-BCC8-4133-B936-069DB3F3069F}" dt="2020-04-21T16:43:54.870" v="1456" actId="20577"/>
          <ac:spMkLst>
            <pc:docMk/>
            <pc:sldMk cId="2209356173" sldId="285"/>
            <ac:spMk id="15" creationId="{24CDE7B3-A718-42DC-96C7-800240E3BC4A}"/>
          </ac:spMkLst>
        </pc:spChg>
        <pc:spChg chg="add mod">
          <ac:chgData name="Shangru Yi" userId="dd4246aa92bcc960" providerId="LiveId" clId="{04C27BFB-BCC8-4133-B936-069DB3F3069F}" dt="2020-04-21T19:14:46.592" v="4591" actId="20577"/>
          <ac:spMkLst>
            <pc:docMk/>
            <pc:sldMk cId="2209356173" sldId="285"/>
            <ac:spMk id="16" creationId="{03BAC01C-51F5-474F-9276-B8AA9071D679}"/>
          </ac:spMkLst>
        </pc:spChg>
        <pc:grpChg chg="add mod">
          <ac:chgData name="Shangru Yi" userId="dd4246aa92bcc960" providerId="LiveId" clId="{04C27BFB-BCC8-4133-B936-069DB3F3069F}" dt="2020-04-21T16:41:05.751" v="1068" actId="1076"/>
          <ac:grpSpMkLst>
            <pc:docMk/>
            <pc:sldMk cId="2209356173" sldId="285"/>
            <ac:grpSpMk id="10" creationId="{372A5E0E-508C-4225-B2DE-69097D59B488}"/>
          </ac:grpSpMkLst>
        </pc:grpChg>
        <pc:picChg chg="del">
          <ac:chgData name="Shangru Yi" userId="dd4246aa92bcc960" providerId="LiveId" clId="{04C27BFB-BCC8-4133-B936-069DB3F3069F}" dt="2020-04-21T16:40:31.948" v="1050" actId="478"/>
          <ac:picMkLst>
            <pc:docMk/>
            <pc:sldMk cId="2209356173" sldId="285"/>
            <ac:picMk id="1026" creationId="{AC736FB7-C509-48DE-BB65-21503BA6F628}"/>
          </ac:picMkLst>
        </pc:picChg>
        <pc:picChg chg="del">
          <ac:chgData name="Shangru Yi" userId="dd4246aa92bcc960" providerId="LiveId" clId="{04C27BFB-BCC8-4133-B936-069DB3F3069F}" dt="2020-04-21T16:40:36.645" v="1054" actId="478"/>
          <ac:picMkLst>
            <pc:docMk/>
            <pc:sldMk cId="2209356173" sldId="285"/>
            <ac:picMk id="6148" creationId="{A152C67A-2132-4AA9-982F-D817D661A5A6}"/>
          </ac:picMkLst>
        </pc:picChg>
        <pc:picChg chg="del">
          <ac:chgData name="Shangru Yi" userId="dd4246aa92bcc960" providerId="LiveId" clId="{04C27BFB-BCC8-4133-B936-069DB3F3069F}" dt="2020-04-21T16:40:34.416" v="1052" actId="478"/>
          <ac:picMkLst>
            <pc:docMk/>
            <pc:sldMk cId="2209356173" sldId="285"/>
            <ac:picMk id="6150" creationId="{88B028DC-60EA-4524-9494-BBF3F68E1F8D}"/>
          </ac:picMkLst>
        </pc:picChg>
      </pc:sldChg>
      <pc:sldChg chg="addSp delSp modSp add">
        <pc:chgData name="Shangru Yi" userId="dd4246aa92bcc960" providerId="LiveId" clId="{04C27BFB-BCC8-4133-B936-069DB3F3069F}" dt="2020-04-21T19:27:02.984" v="4856" actId="20577"/>
        <pc:sldMkLst>
          <pc:docMk/>
          <pc:sldMk cId="2622916142" sldId="286"/>
        </pc:sldMkLst>
        <pc:spChg chg="add mod">
          <ac:chgData name="Shangru Yi" userId="dd4246aa92bcc960" providerId="LiveId" clId="{04C27BFB-BCC8-4133-B936-069DB3F3069F}" dt="2020-04-21T19:27:02.984" v="4856" actId="20577"/>
          <ac:spMkLst>
            <pc:docMk/>
            <pc:sldMk cId="2622916142" sldId="286"/>
            <ac:spMk id="4" creationId="{87941115-1E0D-4D4E-84E3-5455160E722B}"/>
          </ac:spMkLst>
        </pc:spChg>
        <pc:spChg chg="del mod">
          <ac:chgData name="Shangru Yi" userId="dd4246aa92bcc960" providerId="LiveId" clId="{04C27BFB-BCC8-4133-B936-069DB3F3069F}" dt="2020-04-21T16:44:52.293" v="1478" actId="478"/>
          <ac:spMkLst>
            <pc:docMk/>
            <pc:sldMk cId="2622916142" sldId="286"/>
            <ac:spMk id="5" creationId="{6053FF7C-09B4-4887-9310-4DB28E7AD0FB}"/>
          </ac:spMkLst>
        </pc:spChg>
        <pc:spChg chg="add del mod">
          <ac:chgData name="Shangru Yi" userId="dd4246aa92bcc960" providerId="LiveId" clId="{04C27BFB-BCC8-4133-B936-069DB3F3069F}" dt="2020-04-21T18:45:15.346" v="3555" actId="21"/>
          <ac:spMkLst>
            <pc:docMk/>
            <pc:sldMk cId="2622916142" sldId="286"/>
            <ac:spMk id="6" creationId="{8E84A0AE-156A-45F8-A194-0EA421B32A88}"/>
          </ac:spMkLst>
        </pc:spChg>
        <pc:spChg chg="mod">
          <ac:chgData name="Shangru Yi" userId="dd4246aa92bcc960" providerId="LiveId" clId="{04C27BFB-BCC8-4133-B936-069DB3F3069F}" dt="2020-04-21T16:44:58.880" v="1496" actId="20577"/>
          <ac:spMkLst>
            <pc:docMk/>
            <pc:sldMk cId="2622916142" sldId="286"/>
            <ac:spMk id="8" creationId="{1AED3B9D-DE8B-46FE-9B64-6C57337E5893}"/>
          </ac:spMkLst>
        </pc:spChg>
        <pc:spChg chg="del">
          <ac:chgData name="Shangru Yi" userId="dd4246aa92bcc960" providerId="LiveId" clId="{04C27BFB-BCC8-4133-B936-069DB3F3069F}" dt="2020-04-21T16:44:49.518" v="1476" actId="478"/>
          <ac:spMkLst>
            <pc:docMk/>
            <pc:sldMk cId="2622916142" sldId="286"/>
            <ac:spMk id="22" creationId="{557A53A4-1EA2-4A24-8223-42AB107974F9}"/>
          </ac:spMkLst>
        </pc:spChg>
        <pc:grpChg chg="del">
          <ac:chgData name="Shangru Yi" userId="dd4246aa92bcc960" providerId="LiveId" clId="{04C27BFB-BCC8-4133-B936-069DB3F3069F}" dt="2020-04-21T16:44:48.148" v="1475" actId="478"/>
          <ac:grpSpMkLst>
            <pc:docMk/>
            <pc:sldMk cId="2622916142" sldId="286"/>
            <ac:grpSpMk id="7" creationId="{E1A607A5-E6DA-4A65-A409-C3A5093B06E5}"/>
          </ac:grpSpMkLst>
        </pc:grpChg>
        <pc:picChg chg="add mod">
          <ac:chgData name="Shangru Yi" userId="dd4246aa92bcc960" providerId="LiveId" clId="{04C27BFB-BCC8-4133-B936-069DB3F3069F}" dt="2020-04-21T17:47:49.401" v="1503" actId="1076"/>
          <ac:picMkLst>
            <pc:docMk/>
            <pc:sldMk cId="2622916142" sldId="286"/>
            <ac:picMk id="3" creationId="{62DA4408-153D-4CAB-B2BF-86AB6D5490E0}"/>
          </ac:picMkLst>
        </pc:picChg>
        <pc:picChg chg="add del mod">
          <ac:chgData name="Shangru Yi" userId="dd4246aa92bcc960" providerId="LiveId" clId="{04C27BFB-BCC8-4133-B936-069DB3F3069F}" dt="2020-04-21T18:49:32.454" v="3676" actId="478"/>
          <ac:picMkLst>
            <pc:docMk/>
            <pc:sldMk cId="2622916142" sldId="286"/>
            <ac:picMk id="17" creationId="{8387357A-A958-4AA6-9924-D815702AC8EF}"/>
          </ac:picMkLst>
        </pc:picChg>
        <pc:picChg chg="add del mod">
          <ac:chgData name="Shangru Yi" userId="dd4246aa92bcc960" providerId="LiveId" clId="{04C27BFB-BCC8-4133-B936-069DB3F3069F}" dt="2020-04-21T18:49:32.955" v="3677" actId="478"/>
          <ac:picMkLst>
            <pc:docMk/>
            <pc:sldMk cId="2622916142" sldId="286"/>
            <ac:picMk id="19" creationId="{89EF88EE-03D8-4BDE-902D-997F0970066B}"/>
          </ac:picMkLst>
        </pc:picChg>
        <pc:picChg chg="add mod">
          <ac:chgData name="Shangru Yi" userId="dd4246aa92bcc960" providerId="LiveId" clId="{04C27BFB-BCC8-4133-B936-069DB3F3069F}" dt="2020-04-21T18:14:24.467" v="2669" actId="1076"/>
          <ac:picMkLst>
            <pc:docMk/>
            <pc:sldMk cId="2622916142" sldId="286"/>
            <ac:picMk id="21" creationId="{D59CF6DE-8B59-44FC-95AB-EDB663C47F53}"/>
          </ac:picMkLst>
        </pc:picChg>
      </pc:sldChg>
      <pc:sldChg chg="addSp delSp modSp add">
        <pc:chgData name="Shangru Yi" userId="dd4246aa92bcc960" providerId="LiveId" clId="{04C27BFB-BCC8-4133-B936-069DB3F3069F}" dt="2020-04-21T19:14:06.381" v="4590" actId="1076"/>
        <pc:sldMkLst>
          <pc:docMk/>
          <pc:sldMk cId="2181539653" sldId="287"/>
        </pc:sldMkLst>
        <pc:spChg chg="add del mod">
          <ac:chgData name="Shangru Yi" userId="dd4246aa92bcc960" providerId="LiveId" clId="{04C27BFB-BCC8-4133-B936-069DB3F3069F}" dt="2020-04-21T18:13:31.846" v="2657"/>
          <ac:spMkLst>
            <pc:docMk/>
            <pc:sldMk cId="2181539653" sldId="287"/>
            <ac:spMk id="2" creationId="{096D3DB8-50E2-4592-992F-87BD53A93F54}"/>
          </ac:spMkLst>
        </pc:spChg>
        <pc:spChg chg="add mod">
          <ac:chgData name="Shangru Yi" userId="dd4246aa92bcc960" providerId="LiveId" clId="{04C27BFB-BCC8-4133-B936-069DB3F3069F}" dt="2020-04-21T19:08:13.061" v="4472" actId="1076"/>
          <ac:spMkLst>
            <pc:docMk/>
            <pc:sldMk cId="2181539653" sldId="287"/>
            <ac:spMk id="3" creationId="{6A8467D7-28D1-4F9F-A625-281F8F6A3479}"/>
          </ac:spMkLst>
        </pc:spChg>
        <pc:spChg chg="mod">
          <ac:chgData name="Shangru Yi" userId="dd4246aa92bcc960" providerId="LiveId" clId="{04C27BFB-BCC8-4133-B936-069DB3F3069F}" dt="2020-04-21T17:54:16.690" v="1821" actId="20577"/>
          <ac:spMkLst>
            <pc:docMk/>
            <pc:sldMk cId="2181539653" sldId="287"/>
            <ac:spMk id="8" creationId="{1AED3B9D-DE8B-46FE-9B64-6C57337E5893}"/>
          </ac:spMkLst>
        </pc:spChg>
        <pc:spChg chg="add del">
          <ac:chgData name="Shangru Yi" userId="dd4246aa92bcc960" providerId="LiveId" clId="{04C27BFB-BCC8-4133-B936-069DB3F3069F}" dt="2020-04-21T19:03:26.143" v="4134" actId="478"/>
          <ac:spMkLst>
            <pc:docMk/>
            <pc:sldMk cId="2181539653" sldId="287"/>
            <ac:spMk id="32" creationId="{92692142-5713-4DE5-B894-752178E9C09E}"/>
          </ac:spMkLst>
        </pc:spChg>
        <pc:spChg chg="add mod">
          <ac:chgData name="Shangru Yi" userId="dd4246aa92bcc960" providerId="LiveId" clId="{04C27BFB-BCC8-4133-B936-069DB3F3069F}" dt="2020-04-21T19:07:08.672" v="4433" actId="164"/>
          <ac:spMkLst>
            <pc:docMk/>
            <pc:sldMk cId="2181539653" sldId="287"/>
            <ac:spMk id="33" creationId="{E84E8DC6-CA14-4B9D-B5E4-A68BDC907817}"/>
          </ac:spMkLst>
        </pc:spChg>
        <pc:spChg chg="add mod">
          <ac:chgData name="Shangru Yi" userId="dd4246aa92bcc960" providerId="LiveId" clId="{04C27BFB-BCC8-4133-B936-069DB3F3069F}" dt="2020-04-21T19:07:01.942" v="4430" actId="164"/>
          <ac:spMkLst>
            <pc:docMk/>
            <pc:sldMk cId="2181539653" sldId="287"/>
            <ac:spMk id="34" creationId="{609531BB-4B30-43C3-8A57-2D9018361C1D}"/>
          </ac:spMkLst>
        </pc:spChg>
        <pc:spChg chg="mod">
          <ac:chgData name="Shangru Yi" userId="dd4246aa92bcc960" providerId="LiveId" clId="{04C27BFB-BCC8-4133-B936-069DB3F3069F}" dt="2020-04-21T19:04:33.149" v="4156" actId="1076"/>
          <ac:spMkLst>
            <pc:docMk/>
            <pc:sldMk cId="2181539653" sldId="287"/>
            <ac:spMk id="41" creationId="{3DAA107C-C399-403D-8A11-2902B4AD7ABE}"/>
          </ac:spMkLst>
        </pc:spChg>
        <pc:spChg chg="mod">
          <ac:chgData name="Shangru Yi" userId="dd4246aa92bcc960" providerId="LiveId" clId="{04C27BFB-BCC8-4133-B936-069DB3F3069F}" dt="2020-04-21T19:05:18.405" v="4186" actId="1076"/>
          <ac:spMkLst>
            <pc:docMk/>
            <pc:sldMk cId="2181539653" sldId="287"/>
            <ac:spMk id="43" creationId="{052B0CFA-E47B-4717-A0F5-E44B04025942}"/>
          </ac:spMkLst>
        </pc:spChg>
        <pc:spChg chg="mod">
          <ac:chgData name="Shangru Yi" userId="dd4246aa92bcc960" providerId="LiveId" clId="{04C27BFB-BCC8-4133-B936-069DB3F3069F}" dt="2020-04-21T19:05:16.892" v="4185" actId="1076"/>
          <ac:spMkLst>
            <pc:docMk/>
            <pc:sldMk cId="2181539653" sldId="287"/>
            <ac:spMk id="44" creationId="{65C8DD39-31D5-4857-B460-6472FB03BD9E}"/>
          </ac:spMkLst>
        </pc:spChg>
        <pc:spChg chg="add mod">
          <ac:chgData name="Shangru Yi" userId="dd4246aa92bcc960" providerId="LiveId" clId="{04C27BFB-BCC8-4133-B936-069DB3F3069F}" dt="2020-04-21T19:08:02.505" v="4468" actId="164"/>
          <ac:spMkLst>
            <pc:docMk/>
            <pc:sldMk cId="2181539653" sldId="287"/>
            <ac:spMk id="45" creationId="{C6C8E324-94AB-47C6-8EFE-6E0E01C23CDA}"/>
          </ac:spMkLst>
        </pc:spChg>
        <pc:spChg chg="del topLvl">
          <ac:chgData name="Shangru Yi" userId="dd4246aa92bcc960" providerId="LiveId" clId="{04C27BFB-BCC8-4133-B936-069DB3F3069F}" dt="2020-04-21T19:05:37.857" v="4198" actId="478"/>
          <ac:spMkLst>
            <pc:docMk/>
            <pc:sldMk cId="2181539653" sldId="287"/>
            <ac:spMk id="47" creationId="{6C173338-82FB-4AFD-8011-5BB74CD02603}"/>
          </ac:spMkLst>
        </pc:spChg>
        <pc:spChg chg="mod topLvl">
          <ac:chgData name="Shangru Yi" userId="dd4246aa92bcc960" providerId="LiveId" clId="{04C27BFB-BCC8-4133-B936-069DB3F3069F}" dt="2020-04-21T19:08:07.285" v="4470" actId="1076"/>
          <ac:spMkLst>
            <pc:docMk/>
            <pc:sldMk cId="2181539653" sldId="287"/>
            <ac:spMk id="48" creationId="{95B7AD42-EFB1-4587-8DC4-EDDE2D7BA443}"/>
          </ac:spMkLst>
        </pc:spChg>
        <pc:spChg chg="add mod">
          <ac:chgData name="Shangru Yi" userId="dd4246aa92bcc960" providerId="LiveId" clId="{04C27BFB-BCC8-4133-B936-069DB3F3069F}" dt="2020-04-21T19:08:10.613" v="4471" actId="1076"/>
          <ac:spMkLst>
            <pc:docMk/>
            <pc:sldMk cId="2181539653" sldId="287"/>
            <ac:spMk id="51" creationId="{9FDA6219-D7AB-4ABD-AEFE-A0782A79F279}"/>
          </ac:spMkLst>
        </pc:spChg>
        <pc:spChg chg="add mod">
          <ac:chgData name="Shangru Yi" userId="dd4246aa92bcc960" providerId="LiveId" clId="{04C27BFB-BCC8-4133-B936-069DB3F3069F}" dt="2020-04-21T19:13:52.157" v="4586" actId="1076"/>
          <ac:spMkLst>
            <pc:docMk/>
            <pc:sldMk cId="2181539653" sldId="287"/>
            <ac:spMk id="53" creationId="{116E7B41-E6BB-4102-B13D-003304187D05}"/>
          </ac:spMkLst>
        </pc:spChg>
        <pc:spChg chg="add mod">
          <ac:chgData name="Shangru Yi" userId="dd4246aa92bcc960" providerId="LiveId" clId="{04C27BFB-BCC8-4133-B936-069DB3F3069F}" dt="2020-04-21T19:14:06.381" v="4590" actId="1076"/>
          <ac:spMkLst>
            <pc:docMk/>
            <pc:sldMk cId="2181539653" sldId="287"/>
            <ac:spMk id="54" creationId="{39B27725-5560-427B-BDC1-1DAB0CD60BDA}"/>
          </ac:spMkLst>
        </pc:spChg>
        <pc:grpChg chg="add mod">
          <ac:chgData name="Shangru Yi" userId="dd4246aa92bcc960" providerId="LiveId" clId="{04C27BFB-BCC8-4133-B936-069DB3F3069F}" dt="2020-04-21T19:07:01.942" v="4430" actId="164"/>
          <ac:grpSpMkLst>
            <pc:docMk/>
            <pc:sldMk cId="2181539653" sldId="287"/>
            <ac:grpSpMk id="5" creationId="{E8448F2F-CA73-4D85-B722-54F9D07B4635}"/>
          </ac:grpSpMkLst>
        </pc:grpChg>
        <pc:grpChg chg="add mod">
          <ac:chgData name="Shangru Yi" userId="dd4246aa92bcc960" providerId="LiveId" clId="{04C27BFB-BCC8-4133-B936-069DB3F3069F}" dt="2020-04-21T19:08:02.505" v="4468" actId="164"/>
          <ac:grpSpMkLst>
            <pc:docMk/>
            <pc:sldMk cId="2181539653" sldId="287"/>
            <ac:grpSpMk id="39" creationId="{F629B4F9-008A-483B-9D80-A67927B0C400}"/>
          </ac:grpSpMkLst>
        </pc:grpChg>
        <pc:grpChg chg="add mod">
          <ac:chgData name="Shangru Yi" userId="dd4246aa92bcc960" providerId="LiveId" clId="{04C27BFB-BCC8-4133-B936-069DB3F3069F}" dt="2020-04-21T19:08:02.505" v="4468" actId="164"/>
          <ac:grpSpMkLst>
            <pc:docMk/>
            <pc:sldMk cId="2181539653" sldId="287"/>
            <ac:grpSpMk id="42" creationId="{4D8C630E-68AD-4E57-AA54-77AD4413A8D2}"/>
          </ac:grpSpMkLst>
        </pc:grpChg>
        <pc:grpChg chg="add del mod">
          <ac:chgData name="Shangru Yi" userId="dd4246aa92bcc960" providerId="LiveId" clId="{04C27BFB-BCC8-4133-B936-069DB3F3069F}" dt="2020-04-21T19:05:37.857" v="4198" actId="478"/>
          <ac:grpSpMkLst>
            <pc:docMk/>
            <pc:sldMk cId="2181539653" sldId="287"/>
            <ac:grpSpMk id="46" creationId="{DB3417BD-58E4-48E3-B4B0-B32A799665A3}"/>
          </ac:grpSpMkLst>
        </pc:grpChg>
        <pc:grpChg chg="add mod">
          <ac:chgData name="Shangru Yi" userId="dd4246aa92bcc960" providerId="LiveId" clId="{04C27BFB-BCC8-4133-B936-069DB3F3069F}" dt="2020-04-21T19:07:08.672" v="4433" actId="164"/>
          <ac:grpSpMkLst>
            <pc:docMk/>
            <pc:sldMk cId="2181539653" sldId="287"/>
            <ac:grpSpMk id="49" creationId="{37B8C95E-ADAF-4ABB-A3FF-B18DA331AEE5}"/>
          </ac:grpSpMkLst>
        </pc:grpChg>
        <pc:grpChg chg="add mod">
          <ac:chgData name="Shangru Yi" userId="dd4246aa92bcc960" providerId="LiveId" clId="{04C27BFB-BCC8-4133-B936-069DB3F3069F}" dt="2020-04-21T19:08:15.661" v="4473" actId="1076"/>
          <ac:grpSpMkLst>
            <pc:docMk/>
            <pc:sldMk cId="2181539653" sldId="287"/>
            <ac:grpSpMk id="50" creationId="{775DDA93-4555-4973-8B05-BC7D5AFDD609}"/>
          </ac:grpSpMkLst>
        </pc:grpChg>
        <pc:grpChg chg="add mod">
          <ac:chgData name="Shangru Yi" userId="dd4246aa92bcc960" providerId="LiveId" clId="{04C27BFB-BCC8-4133-B936-069DB3F3069F}" dt="2020-04-21T19:08:04.973" v="4469" actId="1076"/>
          <ac:grpSpMkLst>
            <pc:docMk/>
            <pc:sldMk cId="2181539653" sldId="287"/>
            <ac:grpSpMk id="52" creationId="{EF23BD51-FC68-41D0-B687-665ADFB41853}"/>
          </ac:grpSpMkLst>
        </pc:grpChg>
        <pc:cxnChg chg="add mod">
          <ac:chgData name="Shangru Yi" userId="dd4246aa92bcc960" providerId="LiveId" clId="{04C27BFB-BCC8-4133-B936-069DB3F3069F}" dt="2020-04-21T19:07:01.942" v="4430" actId="164"/>
          <ac:cxnSpMkLst>
            <pc:docMk/>
            <pc:sldMk cId="2181539653" sldId="287"/>
            <ac:cxnSpMk id="35" creationId="{538C264B-C354-4A0D-A8AE-A04E8949A54B}"/>
          </ac:cxnSpMkLst>
        </pc:cxnChg>
        <pc:cxnChg chg="add mod">
          <ac:chgData name="Shangru Yi" userId="dd4246aa92bcc960" providerId="LiveId" clId="{04C27BFB-BCC8-4133-B936-069DB3F3069F}" dt="2020-04-21T19:07:01.942" v="4430" actId="164"/>
          <ac:cxnSpMkLst>
            <pc:docMk/>
            <pc:sldMk cId="2181539653" sldId="287"/>
            <ac:cxnSpMk id="36" creationId="{AAEA7225-D630-4C47-BFFE-E2D3F1D851F9}"/>
          </ac:cxnSpMkLst>
        </pc:cxnChg>
      </pc:sldChg>
      <pc:sldChg chg="addSp delSp modSp add ord">
        <pc:chgData name="Shangru Yi" userId="dd4246aa92bcc960" providerId="LiveId" clId="{04C27BFB-BCC8-4133-B936-069DB3F3069F}" dt="2020-04-21T18:24:08.872" v="3022" actId="20577"/>
        <pc:sldMkLst>
          <pc:docMk/>
          <pc:sldMk cId="1433942955" sldId="288"/>
        </pc:sldMkLst>
        <pc:spChg chg="add mod">
          <ac:chgData name="Shangru Yi" userId="dd4246aa92bcc960" providerId="LiveId" clId="{04C27BFB-BCC8-4133-B936-069DB3F3069F}" dt="2020-04-21T18:24:08.872" v="3022" actId="20577"/>
          <ac:spMkLst>
            <pc:docMk/>
            <pc:sldMk cId="1433942955" sldId="288"/>
            <ac:spMk id="2" creationId="{02319019-3142-400E-A86F-AC48C8720FC7}"/>
          </ac:spMkLst>
        </pc:spChg>
        <pc:spChg chg="del">
          <ac:chgData name="Shangru Yi" userId="dd4246aa92bcc960" providerId="LiveId" clId="{04C27BFB-BCC8-4133-B936-069DB3F3069F}" dt="2020-04-21T17:50:53.721" v="1624" actId="478"/>
          <ac:spMkLst>
            <pc:docMk/>
            <pc:sldMk cId="1433942955" sldId="288"/>
            <ac:spMk id="4" creationId="{87941115-1E0D-4D4E-84E3-5455160E722B}"/>
          </ac:spMkLst>
        </pc:spChg>
        <pc:spChg chg="mod">
          <ac:chgData name="Shangru Yi" userId="dd4246aa92bcc960" providerId="LiveId" clId="{04C27BFB-BCC8-4133-B936-069DB3F3069F}" dt="2020-04-21T17:52:53.792" v="1769" actId="20577"/>
          <ac:spMkLst>
            <pc:docMk/>
            <pc:sldMk cId="1433942955" sldId="288"/>
            <ac:spMk id="8" creationId="{1AED3B9D-DE8B-46FE-9B64-6C57337E5893}"/>
          </ac:spMkLst>
        </pc:spChg>
        <pc:picChg chg="del">
          <ac:chgData name="Shangru Yi" userId="dd4246aa92bcc960" providerId="LiveId" clId="{04C27BFB-BCC8-4133-B936-069DB3F3069F}" dt="2020-04-21T17:50:51.025" v="1623" actId="478"/>
          <ac:picMkLst>
            <pc:docMk/>
            <pc:sldMk cId="1433942955" sldId="288"/>
            <ac:picMk id="3" creationId="{62DA4408-153D-4CAB-B2BF-86AB6D5490E0}"/>
          </ac:picMkLst>
        </pc:picChg>
      </pc:sldChg>
      <pc:sldChg chg="add del">
        <pc:chgData name="Shangru Yi" userId="dd4246aa92bcc960" providerId="LiveId" clId="{04C27BFB-BCC8-4133-B936-069DB3F3069F}" dt="2020-04-21T17:54:37.738" v="1823" actId="2696"/>
        <pc:sldMkLst>
          <pc:docMk/>
          <pc:sldMk cId="2088505095" sldId="289"/>
        </pc:sldMkLst>
      </pc:sldChg>
      <pc:sldChg chg="addSp delSp modSp add">
        <pc:chgData name="Shangru Yi" userId="dd4246aa92bcc960" providerId="LiveId" clId="{04C27BFB-BCC8-4133-B936-069DB3F3069F}" dt="2020-04-21T19:13:11.432" v="4583" actId="20577"/>
        <pc:sldMkLst>
          <pc:docMk/>
          <pc:sldMk cId="2791780241" sldId="289"/>
        </pc:sldMkLst>
        <pc:spChg chg="add del mod">
          <ac:chgData name="Shangru Yi" userId="dd4246aa92bcc960" providerId="LiveId" clId="{04C27BFB-BCC8-4133-B936-069DB3F3069F}" dt="2020-04-21T18:02:43.826" v="2247" actId="478"/>
          <ac:spMkLst>
            <pc:docMk/>
            <pc:sldMk cId="2791780241" sldId="289"/>
            <ac:spMk id="2" creationId="{A1126D84-4CB7-4183-BCE8-F0C1106957D3}"/>
          </ac:spMkLst>
        </pc:spChg>
        <pc:spChg chg="add mod">
          <ac:chgData name="Shangru Yi" userId="dd4246aa92bcc960" providerId="LiveId" clId="{04C27BFB-BCC8-4133-B936-069DB3F3069F}" dt="2020-04-21T18:02:08.493" v="2199" actId="164"/>
          <ac:spMkLst>
            <pc:docMk/>
            <pc:sldMk cId="2791780241" sldId="289"/>
            <ac:spMk id="3" creationId="{0AE65E4E-3ED7-4E9E-880C-314345D0DF7D}"/>
          </ac:spMkLst>
        </pc:spChg>
        <pc:spChg chg="add mod">
          <ac:chgData name="Shangru Yi" userId="dd4246aa92bcc960" providerId="LiveId" clId="{04C27BFB-BCC8-4133-B936-069DB3F3069F}" dt="2020-04-21T18:02:08.493" v="2199" actId="164"/>
          <ac:spMkLst>
            <pc:docMk/>
            <pc:sldMk cId="2791780241" sldId="289"/>
            <ac:spMk id="4" creationId="{34B9D624-C0CC-483A-A63C-80B83779DC7D}"/>
          </ac:spMkLst>
        </pc:spChg>
        <pc:spChg chg="add del">
          <ac:chgData name="Shangru Yi" userId="dd4246aa92bcc960" providerId="LiveId" clId="{04C27BFB-BCC8-4133-B936-069DB3F3069F}" dt="2020-04-21T18:02:05.196" v="2198"/>
          <ac:spMkLst>
            <pc:docMk/>
            <pc:sldMk cId="2791780241" sldId="289"/>
            <ac:spMk id="6" creationId="{F9D5347C-F680-49C8-8482-7D54AB536800}"/>
          </ac:spMkLst>
        </pc:spChg>
        <pc:spChg chg="mod">
          <ac:chgData name="Shangru Yi" userId="dd4246aa92bcc960" providerId="LiveId" clId="{04C27BFB-BCC8-4133-B936-069DB3F3069F}" dt="2020-04-21T18:00:47.175" v="2181" actId="20577"/>
          <ac:spMkLst>
            <pc:docMk/>
            <pc:sldMk cId="2791780241" sldId="289"/>
            <ac:spMk id="8" creationId="{1AED3B9D-DE8B-46FE-9B64-6C57337E5893}"/>
          </ac:spMkLst>
        </pc:spChg>
        <pc:spChg chg="mod">
          <ac:chgData name="Shangru Yi" userId="dd4246aa92bcc960" providerId="LiveId" clId="{04C27BFB-BCC8-4133-B936-069DB3F3069F}" dt="2020-04-21T18:02:39.314" v="2245" actId="1076"/>
          <ac:spMkLst>
            <pc:docMk/>
            <pc:sldMk cId="2791780241" sldId="289"/>
            <ac:spMk id="10" creationId="{4AC1A25C-0666-4893-9571-74C7E9A2BA7A}"/>
          </ac:spMkLst>
        </pc:spChg>
        <pc:spChg chg="mod">
          <ac:chgData name="Shangru Yi" userId="dd4246aa92bcc960" providerId="LiveId" clId="{04C27BFB-BCC8-4133-B936-069DB3F3069F}" dt="2020-04-21T18:08:18.914" v="2456" actId="1076"/>
          <ac:spMkLst>
            <pc:docMk/>
            <pc:sldMk cId="2791780241" sldId="289"/>
            <ac:spMk id="11" creationId="{DCFAE53D-78BB-450E-A8D8-BDA1B26C15F2}"/>
          </ac:spMkLst>
        </pc:spChg>
        <pc:spChg chg="mod">
          <ac:chgData name="Shangru Yi" userId="dd4246aa92bcc960" providerId="LiveId" clId="{04C27BFB-BCC8-4133-B936-069DB3F3069F}" dt="2020-04-21T18:03:45.508" v="2323" actId="20577"/>
          <ac:spMkLst>
            <pc:docMk/>
            <pc:sldMk cId="2791780241" sldId="289"/>
            <ac:spMk id="14" creationId="{C4AC90D2-5AB5-47F7-B8CB-3FD661AE00D2}"/>
          </ac:spMkLst>
        </pc:spChg>
        <pc:spChg chg="mod">
          <ac:chgData name="Shangru Yi" userId="dd4246aa92bcc960" providerId="LiveId" clId="{04C27BFB-BCC8-4133-B936-069DB3F3069F}" dt="2020-04-21T18:04:12.706" v="2345" actId="1076"/>
          <ac:spMkLst>
            <pc:docMk/>
            <pc:sldMk cId="2791780241" sldId="289"/>
            <ac:spMk id="17" creationId="{5C653F88-223A-4874-A978-C3F94ACF19D2}"/>
          </ac:spMkLst>
        </pc:spChg>
        <pc:spChg chg="mod">
          <ac:chgData name="Shangru Yi" userId="dd4246aa92bcc960" providerId="LiveId" clId="{04C27BFB-BCC8-4133-B936-069DB3F3069F}" dt="2020-04-21T18:04:57.153" v="2374" actId="20577"/>
          <ac:spMkLst>
            <pc:docMk/>
            <pc:sldMk cId="2791780241" sldId="289"/>
            <ac:spMk id="20" creationId="{B65799C3-1423-49D7-B13F-FFD44041B51C}"/>
          </ac:spMkLst>
        </pc:spChg>
        <pc:spChg chg="add mod">
          <ac:chgData name="Shangru Yi" userId="dd4246aa92bcc960" providerId="LiveId" clId="{04C27BFB-BCC8-4133-B936-069DB3F3069F}" dt="2020-04-21T18:05:45.490" v="2391" actId="164"/>
          <ac:spMkLst>
            <pc:docMk/>
            <pc:sldMk cId="2791780241" sldId="289"/>
            <ac:spMk id="21" creationId="{3BA9E5A9-BA0D-4FB5-A998-8C07B780899E}"/>
          </ac:spMkLst>
        </pc:spChg>
        <pc:spChg chg="add mod">
          <ac:chgData name="Shangru Yi" userId="dd4246aa92bcc960" providerId="LiveId" clId="{04C27BFB-BCC8-4133-B936-069DB3F3069F}" dt="2020-04-21T18:05:45.490" v="2391" actId="164"/>
          <ac:spMkLst>
            <pc:docMk/>
            <pc:sldMk cId="2791780241" sldId="289"/>
            <ac:spMk id="22" creationId="{3CF8CC21-B870-4233-ACBC-B47C175F00F8}"/>
          </ac:spMkLst>
        </pc:spChg>
        <pc:spChg chg="mod">
          <ac:chgData name="Shangru Yi" userId="dd4246aa92bcc960" providerId="LiveId" clId="{04C27BFB-BCC8-4133-B936-069DB3F3069F}" dt="2020-04-21T18:06:11.123" v="2410" actId="1076"/>
          <ac:spMkLst>
            <pc:docMk/>
            <pc:sldMk cId="2791780241" sldId="289"/>
            <ac:spMk id="25" creationId="{7B5D9719-BFF7-4144-95A9-38C3462A6C87}"/>
          </ac:spMkLst>
        </pc:spChg>
        <pc:spChg chg="mod">
          <ac:chgData name="Shangru Yi" userId="dd4246aa92bcc960" providerId="LiveId" clId="{04C27BFB-BCC8-4133-B936-069DB3F3069F}" dt="2020-04-21T18:07:30.882" v="2426" actId="1076"/>
          <ac:spMkLst>
            <pc:docMk/>
            <pc:sldMk cId="2791780241" sldId="289"/>
            <ac:spMk id="28" creationId="{3A78A6BF-F113-4FD1-B4D5-6D1AE926CEC3}"/>
          </ac:spMkLst>
        </pc:spChg>
        <pc:spChg chg="mod">
          <ac:chgData name="Shangru Yi" userId="dd4246aa92bcc960" providerId="LiveId" clId="{04C27BFB-BCC8-4133-B936-069DB3F3069F}" dt="2020-04-21T18:07:55.083" v="2453" actId="1076"/>
          <ac:spMkLst>
            <pc:docMk/>
            <pc:sldMk cId="2791780241" sldId="289"/>
            <ac:spMk id="31" creationId="{DCCFB04A-0665-49D3-A993-66BB1E9E79D5}"/>
          </ac:spMkLst>
        </pc:spChg>
        <pc:spChg chg="add mod">
          <ac:chgData name="Shangru Yi" userId="dd4246aa92bcc960" providerId="LiveId" clId="{04C27BFB-BCC8-4133-B936-069DB3F3069F}" dt="2020-04-21T19:13:11.432" v="4583" actId="20577"/>
          <ac:spMkLst>
            <pc:docMk/>
            <pc:sldMk cId="2791780241" sldId="289"/>
            <ac:spMk id="32" creationId="{DB31B607-DE74-4CA1-904C-A6423EF07C00}"/>
          </ac:spMkLst>
        </pc:spChg>
        <pc:grpChg chg="add mod">
          <ac:chgData name="Shangru Yi" userId="dd4246aa92bcc960" providerId="LiveId" clId="{04C27BFB-BCC8-4133-B936-069DB3F3069F}" dt="2020-04-21T18:04:26.292" v="2349" actId="1076"/>
          <ac:grpSpMkLst>
            <pc:docMk/>
            <pc:sldMk cId="2791780241" sldId="289"/>
            <ac:grpSpMk id="5" creationId="{6BE6BD36-5CE7-484F-9549-1E18B1FCBFF7}"/>
          </ac:grpSpMkLst>
        </pc:grpChg>
        <pc:grpChg chg="add mod">
          <ac:chgData name="Shangru Yi" userId="dd4246aa92bcc960" providerId="LiveId" clId="{04C27BFB-BCC8-4133-B936-069DB3F3069F}" dt="2020-04-21T18:05:45.490" v="2391" actId="164"/>
          <ac:grpSpMkLst>
            <pc:docMk/>
            <pc:sldMk cId="2791780241" sldId="289"/>
            <ac:grpSpMk id="7" creationId="{11E4E185-4000-423A-A39D-26EB4BFC9742}"/>
          </ac:grpSpMkLst>
        </pc:grpChg>
        <pc:grpChg chg="add mod">
          <ac:chgData name="Shangru Yi" userId="dd4246aa92bcc960" providerId="LiveId" clId="{04C27BFB-BCC8-4133-B936-069DB3F3069F}" dt="2020-04-21T18:04:36.530" v="2353" actId="1076"/>
          <ac:grpSpMkLst>
            <pc:docMk/>
            <pc:sldMk cId="2791780241" sldId="289"/>
            <ac:grpSpMk id="9" creationId="{0975A9A1-8294-4518-A9C2-85E0A80177E2}"/>
          </ac:grpSpMkLst>
        </pc:grpChg>
        <pc:grpChg chg="add mod">
          <ac:chgData name="Shangru Yi" userId="dd4246aa92bcc960" providerId="LiveId" clId="{04C27BFB-BCC8-4133-B936-069DB3F3069F}" dt="2020-04-21T18:04:41.283" v="2355" actId="1076"/>
          <ac:grpSpMkLst>
            <pc:docMk/>
            <pc:sldMk cId="2791780241" sldId="289"/>
            <ac:grpSpMk id="12" creationId="{D86624CD-374A-4EA7-BE84-3C9607294C5C}"/>
          </ac:grpSpMkLst>
        </pc:grpChg>
        <pc:grpChg chg="add mod">
          <ac:chgData name="Shangru Yi" userId="dd4246aa92bcc960" providerId="LiveId" clId="{04C27BFB-BCC8-4133-B936-069DB3F3069F}" dt="2020-04-21T18:04:44.283" v="2356" actId="1076"/>
          <ac:grpSpMkLst>
            <pc:docMk/>
            <pc:sldMk cId="2791780241" sldId="289"/>
            <ac:grpSpMk id="15" creationId="{7235DE49-C400-48C8-8204-37D7E651520B}"/>
          </ac:grpSpMkLst>
        </pc:grpChg>
        <pc:grpChg chg="add mod">
          <ac:chgData name="Shangru Yi" userId="dd4246aa92bcc960" providerId="LiveId" clId="{04C27BFB-BCC8-4133-B936-069DB3F3069F}" dt="2020-04-21T18:05:16.331" v="2382" actId="1076"/>
          <ac:grpSpMkLst>
            <pc:docMk/>
            <pc:sldMk cId="2791780241" sldId="289"/>
            <ac:grpSpMk id="18" creationId="{597958F9-82DC-4A17-95FC-4A0528C8D1D3}"/>
          </ac:grpSpMkLst>
        </pc:grpChg>
        <pc:grpChg chg="add mod">
          <ac:chgData name="Shangru Yi" userId="dd4246aa92bcc960" providerId="LiveId" clId="{04C27BFB-BCC8-4133-B936-069DB3F3069F}" dt="2020-04-21T18:05:52.090" v="2393" actId="1076"/>
          <ac:grpSpMkLst>
            <pc:docMk/>
            <pc:sldMk cId="2791780241" sldId="289"/>
            <ac:grpSpMk id="23" creationId="{A91B645E-FA2B-460D-942D-053401A57464}"/>
          </ac:grpSpMkLst>
        </pc:grpChg>
        <pc:grpChg chg="add mod">
          <ac:chgData name="Shangru Yi" userId="dd4246aa92bcc960" providerId="LiveId" clId="{04C27BFB-BCC8-4133-B936-069DB3F3069F}" dt="2020-04-21T18:06:20.083" v="2412" actId="1076"/>
          <ac:grpSpMkLst>
            <pc:docMk/>
            <pc:sldMk cId="2791780241" sldId="289"/>
            <ac:grpSpMk id="26" creationId="{E5EC1E4C-3DAA-4BE2-AB27-2AEDA1B188FE}"/>
          </ac:grpSpMkLst>
        </pc:grpChg>
        <pc:grpChg chg="add mod">
          <ac:chgData name="Shangru Yi" userId="dd4246aa92bcc960" providerId="LiveId" clId="{04C27BFB-BCC8-4133-B936-069DB3F3069F}" dt="2020-04-21T18:07:59.324" v="2454" actId="1076"/>
          <ac:grpSpMkLst>
            <pc:docMk/>
            <pc:sldMk cId="2791780241" sldId="289"/>
            <ac:grpSpMk id="29" creationId="{9C6FB45B-C2AE-486B-9319-92C4227C6D64}"/>
          </ac:grpSpMkLst>
        </pc:grpChg>
      </pc:sldChg>
      <pc:sldChg chg="addSp delSp modSp add ord">
        <pc:chgData name="Shangru Yi" userId="dd4246aa92bcc960" providerId="LiveId" clId="{04C27BFB-BCC8-4133-B936-069DB3F3069F}" dt="2020-04-21T18:33:53.075" v="3077" actId="1076"/>
        <pc:sldMkLst>
          <pc:docMk/>
          <pc:sldMk cId="4152359743" sldId="290"/>
        </pc:sldMkLst>
        <pc:spChg chg="mod">
          <ac:chgData name="Shangru Yi" userId="dd4246aa92bcc960" providerId="LiveId" clId="{04C27BFB-BCC8-4133-B936-069DB3F3069F}" dt="2020-04-21T18:31:49.794" v="3071" actId="20577"/>
          <ac:spMkLst>
            <pc:docMk/>
            <pc:sldMk cId="4152359743" sldId="290"/>
            <ac:spMk id="3" creationId="{4C08F039-03A1-4690-B98A-5A26C439765F}"/>
          </ac:spMkLst>
        </pc:spChg>
        <pc:picChg chg="del">
          <ac:chgData name="Shangru Yi" userId="dd4246aa92bcc960" providerId="LiveId" clId="{04C27BFB-BCC8-4133-B936-069DB3F3069F}" dt="2020-04-21T18:30:53.918" v="3054" actId="478"/>
          <ac:picMkLst>
            <pc:docMk/>
            <pc:sldMk cId="4152359743" sldId="290"/>
            <ac:picMk id="4" creationId="{BD5AEFDE-897B-4E90-8421-F6BF9D343BFB}"/>
          </ac:picMkLst>
        </pc:picChg>
        <pc:picChg chg="add mod">
          <ac:chgData name="Shangru Yi" userId="dd4246aa92bcc960" providerId="LiveId" clId="{04C27BFB-BCC8-4133-B936-069DB3F3069F}" dt="2020-04-21T18:33:53.075" v="3077" actId="1076"/>
          <ac:picMkLst>
            <pc:docMk/>
            <pc:sldMk cId="4152359743" sldId="290"/>
            <ac:picMk id="5" creationId="{50F690EE-6009-4864-8509-BDBE34104995}"/>
          </ac:picMkLst>
        </pc:picChg>
      </pc:sldChg>
      <pc:sldChg chg="modSp add ord">
        <pc:chgData name="Shangru Yi" userId="dd4246aa92bcc960" providerId="LiveId" clId="{04C27BFB-BCC8-4133-B936-069DB3F3069F}" dt="2020-04-21T19:18:40.021" v="4606" actId="1076"/>
        <pc:sldMkLst>
          <pc:docMk/>
          <pc:sldMk cId="913216827" sldId="291"/>
        </pc:sldMkLst>
        <pc:spChg chg="mod">
          <ac:chgData name="Shangru Yi" userId="dd4246aa92bcc960" providerId="LiveId" clId="{04C27BFB-BCC8-4133-B936-069DB3F3069F}" dt="2020-04-21T18:37:42.305" v="3129" actId="20578"/>
          <ac:spMkLst>
            <pc:docMk/>
            <pc:sldMk cId="913216827" sldId="291"/>
            <ac:spMk id="3" creationId="{4C08F039-03A1-4690-B98A-5A26C439765F}"/>
          </ac:spMkLst>
        </pc:spChg>
        <pc:picChg chg="mod">
          <ac:chgData name="Shangru Yi" userId="dd4246aa92bcc960" providerId="LiveId" clId="{04C27BFB-BCC8-4133-B936-069DB3F3069F}" dt="2020-04-21T19:18:40.021" v="4606" actId="1076"/>
          <ac:picMkLst>
            <pc:docMk/>
            <pc:sldMk cId="913216827" sldId="291"/>
            <ac:picMk id="4" creationId="{BD5AEFDE-897B-4E90-8421-F6BF9D343BFB}"/>
          </ac:picMkLst>
        </pc:picChg>
      </pc:sldChg>
      <pc:sldChg chg="addSp delSp modSp add ord">
        <pc:chgData name="Shangru Yi" userId="dd4246aa92bcc960" providerId="LiveId" clId="{04C27BFB-BCC8-4133-B936-069DB3F3069F}" dt="2020-04-21T19:18:27.206" v="4600" actId="1076"/>
        <pc:sldMkLst>
          <pc:docMk/>
          <pc:sldMk cId="2110857084" sldId="292"/>
        </pc:sldMkLst>
        <pc:spChg chg="mod">
          <ac:chgData name="Shangru Yi" userId="dd4246aa92bcc960" providerId="LiveId" clId="{04C27BFB-BCC8-4133-B936-069DB3F3069F}" dt="2020-04-21T18:38:10.538" v="3135" actId="20577"/>
          <ac:spMkLst>
            <pc:docMk/>
            <pc:sldMk cId="2110857084" sldId="292"/>
            <ac:spMk id="3" creationId="{4C08F039-03A1-4690-B98A-5A26C439765F}"/>
          </ac:spMkLst>
        </pc:spChg>
        <pc:picChg chg="add mod">
          <ac:chgData name="Shangru Yi" userId="dd4246aa92bcc960" providerId="LiveId" clId="{04C27BFB-BCC8-4133-B936-069DB3F3069F}" dt="2020-04-21T19:18:27.206" v="4600" actId="1076"/>
          <ac:picMkLst>
            <pc:docMk/>
            <pc:sldMk cId="2110857084" sldId="292"/>
            <ac:picMk id="4" creationId="{8F5B1F7A-51B5-4489-BBC6-AD4877A95DCF}"/>
          </ac:picMkLst>
        </pc:picChg>
        <pc:picChg chg="del">
          <ac:chgData name="Shangru Yi" userId="dd4246aa92bcc960" providerId="LiveId" clId="{04C27BFB-BCC8-4133-B936-069DB3F3069F}" dt="2020-04-21T18:36:03.898" v="3109" actId="478"/>
          <ac:picMkLst>
            <pc:docMk/>
            <pc:sldMk cId="2110857084" sldId="292"/>
            <ac:picMk id="6" creationId="{29AF2110-D25E-4B9C-A37F-D3D64FCEF14B}"/>
          </ac:picMkLst>
        </pc:picChg>
      </pc:sldChg>
      <pc:sldChg chg="addSp delSp modSp add">
        <pc:chgData name="Shangru Yi" userId="dd4246aa92bcc960" providerId="LiveId" clId="{04C27BFB-BCC8-4133-B936-069DB3F3069F}" dt="2020-04-21T18:57:05.724" v="3845" actId="1076"/>
        <pc:sldMkLst>
          <pc:docMk/>
          <pc:sldMk cId="620725538" sldId="293"/>
        </pc:sldMkLst>
        <pc:spChg chg="del">
          <ac:chgData name="Shangru Yi" userId="dd4246aa92bcc960" providerId="LiveId" clId="{04C27BFB-BCC8-4133-B936-069DB3F3069F}" dt="2020-04-21T18:45:31.849" v="3557" actId="478"/>
          <ac:spMkLst>
            <pc:docMk/>
            <pc:sldMk cId="620725538" sldId="293"/>
            <ac:spMk id="4" creationId="{87941115-1E0D-4D4E-84E3-5455160E722B}"/>
          </ac:spMkLst>
        </pc:spChg>
        <pc:spChg chg="add mod">
          <ac:chgData name="Shangru Yi" userId="dd4246aa92bcc960" providerId="LiveId" clId="{04C27BFB-BCC8-4133-B936-069DB3F3069F}" dt="2020-04-21T18:56:44.167" v="3838" actId="14100"/>
          <ac:spMkLst>
            <pc:docMk/>
            <pc:sldMk cId="620725538" sldId="293"/>
            <ac:spMk id="9" creationId="{261E1A40-86BA-46F6-9A9A-59359EE0E6B2}"/>
          </ac:spMkLst>
        </pc:spChg>
        <pc:picChg chg="add mod modCrop">
          <ac:chgData name="Shangru Yi" userId="dd4246aa92bcc960" providerId="LiveId" clId="{04C27BFB-BCC8-4133-B936-069DB3F3069F}" dt="2020-04-21T18:56:34.692" v="3834" actId="1076"/>
          <ac:picMkLst>
            <pc:docMk/>
            <pc:sldMk cId="620725538" sldId="293"/>
            <ac:picMk id="5" creationId="{28FDDC77-52C5-4B29-8CDD-35055144E79F}"/>
          </ac:picMkLst>
        </pc:picChg>
        <pc:picChg chg="add mod modCrop">
          <ac:chgData name="Shangru Yi" userId="dd4246aa92bcc960" providerId="LiveId" clId="{04C27BFB-BCC8-4133-B936-069DB3F3069F}" dt="2020-04-21T18:57:05.724" v="3845" actId="1076"/>
          <ac:picMkLst>
            <pc:docMk/>
            <pc:sldMk cId="620725538" sldId="293"/>
            <ac:picMk id="7" creationId="{E4FE1C8E-E613-40E3-AF90-A0920030A01B}"/>
          </ac:picMkLst>
        </pc:picChg>
        <pc:picChg chg="add mod">
          <ac:chgData name="Shangru Yi" userId="dd4246aa92bcc960" providerId="LiveId" clId="{04C27BFB-BCC8-4133-B936-069DB3F3069F}" dt="2020-04-21T18:57:04.685" v="3844" actId="1076"/>
          <ac:picMkLst>
            <pc:docMk/>
            <pc:sldMk cId="620725538" sldId="293"/>
            <ac:picMk id="11" creationId="{E3B8B6D7-2245-4A06-AC86-D83AA11715D2}"/>
          </ac:picMkLst>
        </pc:picChg>
        <pc:picChg chg="del mod">
          <ac:chgData name="Shangru Yi" userId="dd4246aa92bcc960" providerId="LiveId" clId="{04C27BFB-BCC8-4133-B936-069DB3F3069F}" dt="2020-04-21T18:47:31.514" v="3650" actId="478"/>
          <ac:picMkLst>
            <pc:docMk/>
            <pc:sldMk cId="620725538" sldId="293"/>
            <ac:picMk id="17" creationId="{8387357A-A958-4AA6-9924-D815702AC8EF}"/>
          </ac:picMkLst>
        </pc:picChg>
        <pc:picChg chg="mod ord modCrop">
          <ac:chgData name="Shangru Yi" userId="dd4246aa92bcc960" providerId="LiveId" clId="{04C27BFB-BCC8-4133-B936-069DB3F3069F}" dt="2020-04-21T18:56:56.397" v="3842" actId="1076"/>
          <ac:picMkLst>
            <pc:docMk/>
            <pc:sldMk cId="620725538" sldId="293"/>
            <ac:picMk id="19" creationId="{89EF88EE-03D8-4BDE-902D-997F0970066B}"/>
          </ac:picMkLst>
        </pc:picChg>
        <pc:picChg chg="mod">
          <ac:chgData name="Shangru Yi" userId="dd4246aa92bcc960" providerId="LiveId" clId="{04C27BFB-BCC8-4133-B936-069DB3F3069F}" dt="2020-04-21T18:48:36.364" v="3663" actId="1076"/>
          <ac:picMkLst>
            <pc:docMk/>
            <pc:sldMk cId="620725538" sldId="293"/>
            <ac:picMk id="21" creationId="{D59CF6DE-8B59-44FC-95AB-EDB663C47F53}"/>
          </ac:picMkLst>
        </pc:picChg>
      </pc:sldChg>
      <pc:sldChg chg="addSp delSp modSp add">
        <pc:chgData name="Shangru Yi" userId="dd4246aa92bcc960" providerId="LiveId" clId="{04C27BFB-BCC8-4133-B936-069DB3F3069F}" dt="2020-04-21T18:54:38.740" v="3713" actId="1076"/>
        <pc:sldMkLst>
          <pc:docMk/>
          <pc:sldMk cId="129788439" sldId="294"/>
        </pc:sldMkLst>
        <pc:spChg chg="mod">
          <ac:chgData name="Shangru Yi" userId="dd4246aa92bcc960" providerId="LiveId" clId="{04C27BFB-BCC8-4133-B936-069DB3F3069F}" dt="2020-04-21T18:53:59.512" v="3705" actId="20577"/>
          <ac:spMkLst>
            <pc:docMk/>
            <pc:sldMk cId="129788439" sldId="294"/>
            <ac:spMk id="9" creationId="{261E1A40-86BA-46F6-9A9A-59359EE0E6B2}"/>
          </ac:spMkLst>
        </pc:spChg>
        <pc:picChg chg="add mod">
          <ac:chgData name="Shangru Yi" userId="dd4246aa92bcc960" providerId="LiveId" clId="{04C27BFB-BCC8-4133-B936-069DB3F3069F}" dt="2020-04-21T18:54:38.740" v="3713" actId="1076"/>
          <ac:picMkLst>
            <pc:docMk/>
            <pc:sldMk cId="129788439" sldId="294"/>
            <ac:picMk id="4" creationId="{C51072E6-6440-4614-BED8-62D7F79C15E9}"/>
          </ac:picMkLst>
        </pc:picChg>
        <pc:picChg chg="del">
          <ac:chgData name="Shangru Yi" userId="dd4246aa92bcc960" providerId="LiveId" clId="{04C27BFB-BCC8-4133-B936-069DB3F3069F}" dt="2020-04-21T18:53:26.018" v="3685" actId="478"/>
          <ac:picMkLst>
            <pc:docMk/>
            <pc:sldMk cId="129788439" sldId="294"/>
            <ac:picMk id="5" creationId="{28FDDC77-52C5-4B29-8CDD-35055144E79F}"/>
          </ac:picMkLst>
        </pc:picChg>
        <pc:picChg chg="del">
          <ac:chgData name="Shangru Yi" userId="dd4246aa92bcc960" providerId="LiveId" clId="{04C27BFB-BCC8-4133-B936-069DB3F3069F}" dt="2020-04-21T18:53:24.531" v="3683" actId="478"/>
          <ac:picMkLst>
            <pc:docMk/>
            <pc:sldMk cId="129788439" sldId="294"/>
            <ac:picMk id="7" creationId="{E4FE1C8E-E613-40E3-AF90-A0920030A01B}"/>
          </ac:picMkLst>
        </pc:picChg>
        <pc:picChg chg="del">
          <ac:chgData name="Shangru Yi" userId="dd4246aa92bcc960" providerId="LiveId" clId="{04C27BFB-BCC8-4133-B936-069DB3F3069F}" dt="2020-04-21T18:53:25.202" v="3684" actId="478"/>
          <ac:picMkLst>
            <pc:docMk/>
            <pc:sldMk cId="129788439" sldId="294"/>
            <ac:picMk id="11" creationId="{E3B8B6D7-2245-4A06-AC86-D83AA11715D2}"/>
          </ac:picMkLst>
        </pc:picChg>
        <pc:picChg chg="del">
          <ac:chgData name="Shangru Yi" userId="dd4246aa92bcc960" providerId="LiveId" clId="{04C27BFB-BCC8-4133-B936-069DB3F3069F}" dt="2020-04-21T18:53:27.654" v="3686" actId="478"/>
          <ac:picMkLst>
            <pc:docMk/>
            <pc:sldMk cId="129788439" sldId="294"/>
            <ac:picMk id="19" creationId="{89EF88EE-03D8-4BDE-902D-997F0970066B}"/>
          </ac:picMkLst>
        </pc:picChg>
      </pc:sldChg>
      <pc:sldChg chg="addSp delSp modSp add">
        <pc:chgData name="Shangru Yi" userId="dd4246aa92bcc960" providerId="LiveId" clId="{04C27BFB-BCC8-4133-B936-069DB3F3069F}" dt="2020-04-21T19:28:54.517" v="4917" actId="1076"/>
        <pc:sldMkLst>
          <pc:docMk/>
          <pc:sldMk cId="903048088" sldId="295"/>
        </pc:sldMkLst>
        <pc:spChg chg="mod">
          <ac:chgData name="Shangru Yi" userId="dd4246aa92bcc960" providerId="LiveId" clId="{04C27BFB-BCC8-4133-B936-069DB3F3069F}" dt="2020-04-21T19:28:50.144" v="4916" actId="12"/>
          <ac:spMkLst>
            <pc:docMk/>
            <pc:sldMk cId="903048088" sldId="295"/>
            <ac:spMk id="9" creationId="{261E1A40-86BA-46F6-9A9A-59359EE0E6B2}"/>
          </ac:spMkLst>
        </pc:spChg>
        <pc:picChg chg="del">
          <ac:chgData name="Shangru Yi" userId="dd4246aa92bcc960" providerId="LiveId" clId="{04C27BFB-BCC8-4133-B936-069DB3F3069F}" dt="2020-04-21T18:58:07.344" v="3930" actId="478"/>
          <ac:picMkLst>
            <pc:docMk/>
            <pc:sldMk cId="903048088" sldId="295"/>
            <ac:picMk id="4" creationId="{C51072E6-6440-4614-BED8-62D7F79C15E9}"/>
          </ac:picMkLst>
        </pc:picChg>
        <pc:picChg chg="add mod">
          <ac:chgData name="Shangru Yi" userId="dd4246aa92bcc960" providerId="LiveId" clId="{04C27BFB-BCC8-4133-B936-069DB3F3069F}" dt="2020-04-21T19:28:54.517" v="4917" actId="1076"/>
          <ac:picMkLst>
            <pc:docMk/>
            <pc:sldMk cId="903048088" sldId="295"/>
            <ac:picMk id="5" creationId="{66932AF6-1E97-4594-A94C-7208C86DEDF0}"/>
          </ac:picMkLst>
        </pc:picChg>
      </pc:sldChg>
      <pc:sldChg chg="addSp delSp modSp add ord">
        <pc:chgData name="Shangru Yi" userId="dd4246aa92bcc960" providerId="LiveId" clId="{04C27BFB-BCC8-4133-B936-069DB3F3069F}" dt="2020-04-21T19:11:50.568" v="4527"/>
        <pc:sldMkLst>
          <pc:docMk/>
          <pc:sldMk cId="795457022" sldId="296"/>
        </pc:sldMkLst>
        <pc:spChg chg="del">
          <ac:chgData name="Shangru Yi" userId="dd4246aa92bcc960" providerId="LiveId" clId="{04C27BFB-BCC8-4133-B936-069DB3F3069F}" dt="2020-04-21T19:10:35.827" v="4505" actId="478"/>
          <ac:spMkLst>
            <pc:docMk/>
            <pc:sldMk cId="795457022" sldId="296"/>
            <ac:spMk id="5" creationId="{6053FF7C-09B4-4887-9310-4DB28E7AD0FB}"/>
          </ac:spMkLst>
        </pc:spChg>
        <pc:spChg chg="del">
          <ac:chgData name="Shangru Yi" userId="dd4246aa92bcc960" providerId="LiveId" clId="{04C27BFB-BCC8-4133-B936-069DB3F3069F}" dt="2020-04-21T19:11:37.601" v="4524" actId="478"/>
          <ac:spMkLst>
            <pc:docMk/>
            <pc:sldMk cId="795457022" sldId="296"/>
            <ac:spMk id="8" creationId="{1AED3B9D-DE8B-46FE-9B64-6C57337E5893}"/>
          </ac:spMkLst>
        </pc:spChg>
        <pc:spChg chg="add mod">
          <ac:chgData name="Shangru Yi" userId="dd4246aa92bcc960" providerId="LiveId" clId="{04C27BFB-BCC8-4133-B936-069DB3F3069F}" dt="2020-04-21T19:11:23.341" v="4521" actId="1076"/>
          <ac:spMkLst>
            <pc:docMk/>
            <pc:sldMk cId="795457022" sldId="296"/>
            <ac:spMk id="16" creationId="{95BB6587-BE24-4814-83C8-36061E412873}"/>
          </ac:spMkLst>
        </pc:spChg>
        <pc:spChg chg="add mod">
          <ac:chgData name="Shangru Yi" userId="dd4246aa92bcc960" providerId="LiveId" clId="{04C27BFB-BCC8-4133-B936-069DB3F3069F}" dt="2020-04-21T19:11:23.341" v="4521" actId="1076"/>
          <ac:spMkLst>
            <pc:docMk/>
            <pc:sldMk cId="795457022" sldId="296"/>
            <ac:spMk id="17" creationId="{09EEBBEB-32BE-4309-8E16-7783F7471688}"/>
          </ac:spMkLst>
        </pc:spChg>
        <pc:spChg chg="add">
          <ac:chgData name="Shangru Yi" userId="dd4246aa92bcc960" providerId="LiveId" clId="{04C27BFB-BCC8-4133-B936-069DB3F3069F}" dt="2020-04-21T19:11:46.781" v="4525"/>
          <ac:spMkLst>
            <pc:docMk/>
            <pc:sldMk cId="795457022" sldId="296"/>
            <ac:spMk id="18" creationId="{18DD96B7-D581-46D8-A59F-0BD98B1EF3FA}"/>
          </ac:spMkLst>
        </pc:spChg>
        <pc:spChg chg="del">
          <ac:chgData name="Shangru Yi" userId="dd4246aa92bcc960" providerId="LiveId" clId="{04C27BFB-BCC8-4133-B936-069DB3F3069F}" dt="2020-04-21T19:10:34.057" v="4504" actId="478"/>
          <ac:spMkLst>
            <pc:docMk/>
            <pc:sldMk cId="795457022" sldId="296"/>
            <ac:spMk id="22" creationId="{557A53A4-1EA2-4A24-8223-42AB107974F9}"/>
          </ac:spMkLst>
        </pc:spChg>
        <pc:grpChg chg="del">
          <ac:chgData name="Shangru Yi" userId="dd4246aa92bcc960" providerId="LiveId" clId="{04C27BFB-BCC8-4133-B936-069DB3F3069F}" dt="2020-04-21T19:10:37.034" v="4506" actId="478"/>
          <ac:grpSpMkLst>
            <pc:docMk/>
            <pc:sldMk cId="795457022" sldId="296"/>
            <ac:grpSpMk id="7" creationId="{E1A607A5-E6DA-4A65-A409-C3A5093B06E5}"/>
          </ac:grpSpMkLst>
        </pc:grpChg>
      </pc:sldChg>
      <pc:sldChg chg="add del">
        <pc:chgData name="Shangru Yi" userId="dd4246aa92bcc960" providerId="LiveId" clId="{04C27BFB-BCC8-4133-B936-069DB3F3069F}" dt="2020-04-21T19:10:27.025" v="4500"/>
        <pc:sldMkLst>
          <pc:docMk/>
          <pc:sldMk cId="4135236781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23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42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61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32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14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74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72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89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7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08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Ashier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583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05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69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75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45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59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08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58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6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页">
  <p:cSld name="封面页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/>
          </a:blip>
          <a:srcRect t="22049" r="54675" b="21935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body" idx="1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body" idx="2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body" idx="3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body" idx="4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body" idx="5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页_六项目录">
  <p:cSld name="目录页_六项目录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" name="Google Shape;19;p31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;p31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2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3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4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5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6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7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8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9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3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4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5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6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7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8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9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页_1">
  <p:cSld name="内容页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3"/>
          <p:cNvPicPr preferRelativeResize="0"/>
          <p:nvPr/>
        </p:nvPicPr>
        <p:blipFill rotWithShape="1">
          <a:blip r:embed="rId2">
            <a:alphaModFix/>
          </a:blip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页_3">
  <p:cSld name="内容页_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4"/>
          <p:cNvPicPr preferRelativeResize="0"/>
          <p:nvPr/>
        </p:nvPicPr>
        <p:blipFill rotWithShape="1">
          <a:blip r:embed="rId2">
            <a:alphaModFix/>
          </a:blip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页_2">
  <p:cSld name="内容页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5"/>
          <p:cNvPicPr preferRelativeResize="0"/>
          <p:nvPr/>
        </p:nvPicPr>
        <p:blipFill rotWithShape="1">
          <a:blip r:embed="rId2">
            <a:alphaModFix/>
          </a:blip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页_三项目录">
  <p:cSld name="目录页_三项目录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3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" name="Google Shape;54;p43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" name="Google Shape;55;p43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2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3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4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5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6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7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8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9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3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页_四项目录">
  <p:cSld name="目录页_四项目录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4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44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2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3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4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5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6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7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body" idx="8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9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body" idx="13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body" idx="14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body" idx="15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页_五项目录">
  <p:cSld name="目录页_五项目录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5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" name="Google Shape;82;p45"/>
          <p:cNvPicPr preferRelativeResize="0"/>
          <p:nvPr/>
        </p:nvPicPr>
        <p:blipFill rotWithShape="1">
          <a:blip r:embed="rId2">
            <a:alphaModFix/>
          </a:blip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45"/>
          <p:cNvSpPr txBox="1">
            <a:spLocks noGrp="1"/>
          </p:cNvSpPr>
          <p:nvPr>
            <p:ph type="body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2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3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body" idx="4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5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body" idx="6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body" idx="7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body" idx="8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body" idx="9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body" idx="13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3" name="Google Shape;93;p45"/>
          <p:cNvSpPr txBox="1">
            <a:spLocks noGrp="1"/>
          </p:cNvSpPr>
          <p:nvPr>
            <p:ph type="body" idx="14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4" name="Google Shape;94;p45"/>
          <p:cNvSpPr txBox="1">
            <a:spLocks noGrp="1"/>
          </p:cNvSpPr>
          <p:nvPr>
            <p:ph type="body" idx="15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6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7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页">
  <p:cSld name="空白页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tmp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tmp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body" idx="1"/>
          </p:nvPr>
        </p:nvSpPr>
        <p:spPr>
          <a:xfrm>
            <a:off x="522750" y="1364375"/>
            <a:ext cx="111465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Neural Network Viz &amp; Generalization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800" dirty="0">
                <a:latin typeface="Comic Sans MS"/>
                <a:ea typeface="Comic Sans MS"/>
                <a:cs typeface="Comic Sans MS"/>
                <a:sym typeface="Comic Sans MS"/>
              </a:rPr>
              <a:t>CS8803 Project Final</a:t>
            </a:r>
          </a:p>
        </p:txBody>
      </p:sp>
      <p:sp>
        <p:nvSpPr>
          <p:cNvPr id="104" name="Google Shape;104;p1"/>
          <p:cNvSpPr txBox="1">
            <a:spLocks noGrp="1"/>
          </p:cNvSpPr>
          <p:nvPr>
            <p:ph type="body" idx="2"/>
          </p:nvPr>
        </p:nvSpPr>
        <p:spPr>
          <a:xfrm>
            <a:off x="4579391" y="4908726"/>
            <a:ext cx="3033217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zh-CN" sz="1800" dirty="0">
                <a:latin typeface="Comic Sans MS"/>
                <a:ea typeface="Comic Sans MS"/>
                <a:cs typeface="Comic Sans MS"/>
                <a:sym typeface="Comic Sans MS"/>
              </a:rPr>
              <a:t>Shangru Yi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  (syi73)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04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.21 – Final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System Abstraction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2DA4408-153D-4CAB-B2BF-86AB6D54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092198"/>
            <a:ext cx="2964334" cy="54314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CF6DE-8B59-44FC-95AB-EDB663C4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9" y="6183850"/>
            <a:ext cx="6383313" cy="4019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1E1A40-86BA-46F6-9A9A-59359EE0E6B2}"/>
              </a:ext>
            </a:extLst>
          </p:cNvPr>
          <p:cNvSpPr/>
          <p:nvPr/>
        </p:nvSpPr>
        <p:spPr>
          <a:xfrm>
            <a:off x="4002232" y="1144830"/>
            <a:ext cx="79577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A node is the wrapper for layer, input, transform, with support for multiple output (the multiple outputs are the deep copy of the first output tensor).</a:t>
            </a:r>
          </a:p>
          <a:p>
            <a:endParaRPr lang="en-US" sz="2000" b="1" dirty="0">
              <a:solidFill>
                <a:schemeClr val="dk1"/>
              </a:solidFill>
              <a:latin typeface="Comic Sans MS"/>
            </a:endParaRPr>
          </a:p>
          <a:p>
            <a:endParaRPr lang="en-US" sz="2000" b="1" dirty="0">
              <a:solidFill>
                <a:schemeClr val="dk1"/>
              </a:solidFill>
              <a:latin typeface="Comic Sans MS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Transform: a transform node is constructed by a transform function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Layer: a layer node is constructed by a layer function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Constant: for some system tensor (e.g. data path for tensor load, constant tensor).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4. Input: a special case for constant node with batching support – link with iteration. </a:t>
            </a:r>
          </a:p>
          <a:p>
            <a:endParaRPr lang="en-US" sz="2000" b="1" dirty="0">
              <a:solidFill>
                <a:schemeClr val="dk1"/>
              </a:solidFill>
              <a:latin typeface="Comic Sans MS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For example, we currently support MNIST (image, label). The input node for MNIST will have two output, one for image and one for corresponding label.</a:t>
            </a:r>
          </a:p>
        </p:txBody>
      </p:sp>
      <p:pic>
        <p:nvPicPr>
          <p:cNvPr id="5" name="图片 4" descr="图片包含 游戏机, 桌子&#10;&#10;描述已自动生成">
            <a:extLst>
              <a:ext uri="{FF2B5EF4-FFF2-40B4-BE49-F238E27FC236}">
                <a16:creationId xmlns:a16="http://schemas.microsoft.com/office/drawing/2014/main" id="{28FDDC77-52C5-4B29-8CDD-35055144E7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76" b="21051"/>
          <a:stretch/>
        </p:blipFill>
        <p:spPr>
          <a:xfrm>
            <a:off x="7684989" y="4562532"/>
            <a:ext cx="1870872" cy="586400"/>
          </a:xfrm>
          <a:prstGeom prst="rect">
            <a:avLst/>
          </a:prstGeom>
        </p:spPr>
      </p:pic>
      <p:pic>
        <p:nvPicPr>
          <p:cNvPr id="7" name="图片 6" descr="图片包含 游戏机, 桌子&#10;&#10;描述已自动生成">
            <a:extLst>
              <a:ext uri="{FF2B5EF4-FFF2-40B4-BE49-F238E27FC236}">
                <a16:creationId xmlns:a16="http://schemas.microsoft.com/office/drawing/2014/main" id="{E4FE1C8E-E613-40E3-AF90-A0920030A0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76" b="12876"/>
          <a:stretch/>
        </p:blipFill>
        <p:spPr>
          <a:xfrm>
            <a:off x="8312939" y="2004964"/>
            <a:ext cx="1621045" cy="654624"/>
          </a:xfrm>
          <a:prstGeom prst="rect">
            <a:avLst/>
          </a:prstGeom>
        </p:spPr>
      </p:pic>
      <p:pic>
        <p:nvPicPr>
          <p:cNvPr id="11" name="图片 10" descr="图片包含 游戏机, 桌子&#10;&#10;描述已自动生成">
            <a:extLst>
              <a:ext uri="{FF2B5EF4-FFF2-40B4-BE49-F238E27FC236}">
                <a16:creationId xmlns:a16="http://schemas.microsoft.com/office/drawing/2014/main" id="{E3B8B6D7-2245-4A06-AC86-D83AA1171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609" y="1931534"/>
            <a:ext cx="1741321" cy="762066"/>
          </a:xfrm>
          <a:prstGeom prst="rect">
            <a:avLst/>
          </a:prstGeom>
        </p:spPr>
      </p:pic>
      <p:pic>
        <p:nvPicPr>
          <p:cNvPr id="19" name="图片 18" descr="图片包含 桌子&#10;&#10;描述已自动生成">
            <a:extLst>
              <a:ext uri="{FF2B5EF4-FFF2-40B4-BE49-F238E27FC236}">
                <a16:creationId xmlns:a16="http://schemas.microsoft.com/office/drawing/2014/main" id="{89EF88EE-03D8-4BDE-902D-997F097006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281" b="12279"/>
          <a:stretch/>
        </p:blipFill>
        <p:spPr>
          <a:xfrm>
            <a:off x="9762486" y="4562532"/>
            <a:ext cx="1897544" cy="5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System Abstraction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2DA4408-153D-4CAB-B2BF-86AB6D54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092198"/>
            <a:ext cx="2964334" cy="54314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CF6DE-8B59-44FC-95AB-EDB663C4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9" y="6183850"/>
            <a:ext cx="6383313" cy="4019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1E1A40-86BA-46F6-9A9A-59359EE0E6B2}"/>
              </a:ext>
            </a:extLst>
          </p:cNvPr>
          <p:cNvSpPr/>
          <p:nvPr/>
        </p:nvSpPr>
        <p:spPr>
          <a:xfrm>
            <a:off x="4085359" y="1283533"/>
            <a:ext cx="77599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Optimizer: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Block and node can register in the optimizer for auto gradient update. </a:t>
            </a:r>
          </a:p>
          <a:p>
            <a:endParaRPr lang="en-US" sz="2000" b="1" dirty="0">
              <a:solidFill>
                <a:schemeClr val="dk1"/>
              </a:solidFill>
              <a:latin typeface="Comic Sans MS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For block registration, the parameters of inner layer will be added for gradient update. </a:t>
            </a:r>
          </a:p>
          <a:p>
            <a:endParaRPr lang="en-US" sz="2000" b="1" dirty="0">
              <a:solidFill>
                <a:schemeClr val="dk1"/>
              </a:solidFill>
              <a:latin typeface="Comic Sans MS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For node registration, the tensor in node will be added for gradient update. In order to perform gradient update, a loss function taking tensors for loss measure is required.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C51072E6-6440-4614-BED8-62D7F79C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417" y="4545220"/>
            <a:ext cx="1974886" cy="9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System Abstraction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2DA4408-153D-4CAB-B2BF-86AB6D54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092198"/>
            <a:ext cx="2964334" cy="54314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CF6DE-8B59-44FC-95AB-EDB663C4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9" y="6183850"/>
            <a:ext cx="6383313" cy="4019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1E1A40-86BA-46F6-9A9A-59359EE0E6B2}"/>
              </a:ext>
            </a:extLst>
          </p:cNvPr>
          <p:cNvSpPr/>
          <p:nvPr/>
        </p:nvSpPr>
        <p:spPr>
          <a:xfrm>
            <a:off x="4085359" y="1283533"/>
            <a:ext cx="7759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Monitor: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Monitor is for epoch check and possible model save. We currently support epoch-based model saver.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Manager records the epoch and device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Once the epoch is finish, the tensor linked with saver will be saved.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66932AF6-1E97-4594-A94C-7208C86DE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359" y="3322910"/>
            <a:ext cx="4538104" cy="9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Life Cycle for Parameter (tensor)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8467D7-28D1-4F9F-A625-281F8F6A3479}"/>
              </a:ext>
            </a:extLst>
          </p:cNvPr>
          <p:cNvSpPr/>
          <p:nvPr/>
        </p:nvSpPr>
        <p:spPr>
          <a:xfrm>
            <a:off x="780174" y="1058118"/>
            <a:ext cx="6096000" cy="1708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omic Sans MS"/>
                <a:ea typeface="Comic Sans MS"/>
                <a:cs typeface="Comic Sans MS"/>
                <a:sym typeface="Comic Sans MS"/>
              </a:rPr>
              <a:t>Source: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omic Sans MS"/>
                <a:ea typeface="Comic Sans MS"/>
                <a:cs typeface="Comic Sans MS"/>
                <a:sym typeface="Comic Sans MS"/>
              </a:rPr>
              <a:t>Imported from local (dataset)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omic Sans MS"/>
                <a:sym typeface="Comic Sans MS"/>
              </a:rPr>
              <a:t>Some constant tensors (zeros, constant)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omic Sans MS"/>
                <a:sym typeface="Comic Sans MS"/>
              </a:rPr>
              <a:t>Operations (transform, layer operation)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75DDA93-4555-4973-8B05-BC7D5AFDD609}"/>
              </a:ext>
            </a:extLst>
          </p:cNvPr>
          <p:cNvGrpSpPr/>
          <p:nvPr/>
        </p:nvGrpSpPr>
        <p:grpSpPr>
          <a:xfrm>
            <a:off x="7270636" y="1276127"/>
            <a:ext cx="3404661" cy="3797774"/>
            <a:chOff x="6557438" y="1530113"/>
            <a:chExt cx="3404661" cy="3797774"/>
          </a:xfrm>
        </p:grpSpPr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E84E8DC6-CA14-4B9D-B5E4-A68BDC907817}"/>
                </a:ext>
              </a:extLst>
            </p:cNvPr>
            <p:cNvSpPr/>
            <p:nvPr/>
          </p:nvSpPr>
          <p:spPr>
            <a:xfrm>
              <a:off x="8645536" y="2070063"/>
              <a:ext cx="1016000" cy="245646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7B8C95E-ADAF-4ABB-A3FF-B18DA331AEE5}"/>
                </a:ext>
              </a:extLst>
            </p:cNvPr>
            <p:cNvGrpSpPr/>
            <p:nvPr/>
          </p:nvGrpSpPr>
          <p:grpSpPr>
            <a:xfrm>
              <a:off x="6557438" y="1530113"/>
              <a:ext cx="3404661" cy="3797774"/>
              <a:chOff x="6557438" y="1530113"/>
              <a:chExt cx="3404661" cy="3797774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8448F2F-CA73-4D85-B722-54F9D07B4635}"/>
                  </a:ext>
                </a:extLst>
              </p:cNvPr>
              <p:cNvGrpSpPr/>
              <p:nvPr/>
            </p:nvGrpSpPr>
            <p:grpSpPr>
              <a:xfrm>
                <a:off x="6557438" y="1530113"/>
                <a:ext cx="1951562" cy="3797774"/>
                <a:chOff x="4174064" y="1176189"/>
                <a:chExt cx="1951562" cy="3797774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7858040B-51B3-40EB-8153-99F63316D4DE}"/>
                    </a:ext>
                  </a:extLst>
                </p:cNvPr>
                <p:cNvGrpSpPr/>
                <p:nvPr/>
              </p:nvGrpSpPr>
              <p:grpSpPr>
                <a:xfrm>
                  <a:off x="4698994" y="3346850"/>
                  <a:ext cx="1409696" cy="410834"/>
                  <a:chOff x="4080934" y="3291357"/>
                  <a:chExt cx="1409696" cy="410834"/>
                </a:xfrm>
              </p:grpSpPr>
              <p:sp>
                <p:nvSpPr>
                  <p:cNvPr id="27" name="流程图: 可选过程 26">
                    <a:extLst>
                      <a:ext uri="{FF2B5EF4-FFF2-40B4-BE49-F238E27FC236}">
                        <a16:creationId xmlns:a16="http://schemas.microsoft.com/office/drawing/2014/main" id="{CC2BA30C-5E6A-4F76-9736-0F589CF4EDD4}"/>
                      </a:ext>
                    </a:extLst>
                  </p:cNvPr>
                  <p:cNvSpPr/>
                  <p:nvPr/>
                </p:nvSpPr>
                <p:spPr>
                  <a:xfrm>
                    <a:off x="4080934" y="3373966"/>
                    <a:ext cx="1016000" cy="245646"/>
                  </a:xfrm>
                  <a:prstGeom prst="flowChartAlternateProcess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75103B2-F47D-445F-9ADA-78D8E32EC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830" y="3327512"/>
                    <a:ext cx="1193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Arial Narrow" panose="020B0606020202030204" pitchFamily="34" charset="0"/>
                      </a:rPr>
                      <a:t>Linear</a:t>
                    </a:r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213EA0C1-3C83-4560-A4C7-AE24819E3F18}"/>
                      </a:ext>
                    </a:extLst>
                  </p:cNvPr>
                  <p:cNvSpPr/>
                  <p:nvPr/>
                </p:nvSpPr>
                <p:spPr>
                  <a:xfrm>
                    <a:off x="4555068" y="3291357"/>
                    <a:ext cx="67732" cy="951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加号 29">
                    <a:extLst>
                      <a:ext uri="{FF2B5EF4-FFF2-40B4-BE49-F238E27FC236}">
                        <a16:creationId xmlns:a16="http://schemas.microsoft.com/office/drawing/2014/main" id="{F0B238DB-D211-46DA-AF2E-2CCA80A72C5A}"/>
                      </a:ext>
                    </a:extLst>
                  </p:cNvPr>
                  <p:cNvSpPr/>
                  <p:nvPr/>
                </p:nvSpPr>
                <p:spPr>
                  <a:xfrm>
                    <a:off x="5096934" y="3380315"/>
                    <a:ext cx="300563" cy="245645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DF5B154-54CC-4420-B8FD-5FF279169832}"/>
                      </a:ext>
                    </a:extLst>
                  </p:cNvPr>
                  <p:cNvSpPr/>
                  <p:nvPr/>
                </p:nvSpPr>
                <p:spPr>
                  <a:xfrm>
                    <a:off x="4555068" y="3606998"/>
                    <a:ext cx="67732" cy="9519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E857D283-E0B0-40D3-9FDC-2C6B18631A2F}"/>
                    </a:ext>
                  </a:extLst>
                </p:cNvPr>
                <p:cNvGrpSpPr/>
                <p:nvPr/>
              </p:nvGrpSpPr>
              <p:grpSpPr>
                <a:xfrm>
                  <a:off x="4174064" y="2128797"/>
                  <a:ext cx="1316563" cy="410834"/>
                  <a:chOff x="4174064" y="2128797"/>
                  <a:chExt cx="1316563" cy="410834"/>
                </a:xfrm>
              </p:grpSpPr>
              <p:sp>
                <p:nvSpPr>
                  <p:cNvPr id="22" name="流程图: 可选过程 21">
                    <a:extLst>
                      <a:ext uri="{FF2B5EF4-FFF2-40B4-BE49-F238E27FC236}">
                        <a16:creationId xmlns:a16="http://schemas.microsoft.com/office/drawing/2014/main" id="{8CDC25E3-1415-47A1-836B-2C4BC34AADBA}"/>
                      </a:ext>
                    </a:extLst>
                  </p:cNvPr>
                  <p:cNvSpPr/>
                  <p:nvPr/>
                </p:nvSpPr>
                <p:spPr>
                  <a:xfrm>
                    <a:off x="4174064" y="2211406"/>
                    <a:ext cx="1016000" cy="245646"/>
                  </a:xfrm>
                  <a:prstGeom prst="flowChartAlternateProcess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F5BAE070-9095-4A5B-B1FE-90FF5C4CC15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827" y="2166756"/>
                    <a:ext cx="1193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Arial Narrow" panose="020B0606020202030204" pitchFamily="34" charset="0"/>
                      </a:rPr>
                      <a:t>Conv2d</a:t>
                    </a: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EBFAB7E1-47E2-4D9A-B0FB-DF2B71F75096}"/>
                      </a:ext>
                    </a:extLst>
                  </p:cNvPr>
                  <p:cNvSpPr/>
                  <p:nvPr/>
                </p:nvSpPr>
                <p:spPr>
                  <a:xfrm>
                    <a:off x="4648198" y="2128797"/>
                    <a:ext cx="67732" cy="951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加号 24">
                    <a:extLst>
                      <a:ext uri="{FF2B5EF4-FFF2-40B4-BE49-F238E27FC236}">
                        <a16:creationId xmlns:a16="http://schemas.microsoft.com/office/drawing/2014/main" id="{314F845E-5783-40E0-9EBA-AAC262FDA3C5}"/>
                      </a:ext>
                    </a:extLst>
                  </p:cNvPr>
                  <p:cNvSpPr/>
                  <p:nvPr/>
                </p:nvSpPr>
                <p:spPr>
                  <a:xfrm>
                    <a:off x="5190064" y="2217755"/>
                    <a:ext cx="300563" cy="245645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4B21514-6DC8-4379-8352-E908BCA505DB}"/>
                      </a:ext>
                    </a:extLst>
                  </p:cNvPr>
                  <p:cNvSpPr/>
                  <p:nvPr/>
                </p:nvSpPr>
                <p:spPr>
                  <a:xfrm>
                    <a:off x="4648198" y="2444438"/>
                    <a:ext cx="67732" cy="9519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" name="连接符: 曲线 8">
                  <a:extLst>
                    <a:ext uri="{FF2B5EF4-FFF2-40B4-BE49-F238E27FC236}">
                      <a16:creationId xmlns:a16="http://schemas.microsoft.com/office/drawing/2014/main" id="{2AB9C54B-C827-4FCB-BCF5-144619F31738}"/>
                    </a:ext>
                  </a:extLst>
                </p:cNvPr>
                <p:cNvCxnSpPr>
                  <a:cxnSpLocks/>
                  <a:stCxn id="29" idx="1"/>
                  <a:endCxn id="26" idx="4"/>
                </p:cNvCxnSpPr>
                <p:nvPr/>
              </p:nvCxnSpPr>
              <p:spPr>
                <a:xfrm rot="16200000" flipV="1">
                  <a:off x="4521976" y="2699719"/>
                  <a:ext cx="821160" cy="500983"/>
                </a:xfrm>
                <a:prstGeom prst="curvedConnector3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28BC2939-E7D6-490D-B20C-BD16562258CD}"/>
                    </a:ext>
                  </a:extLst>
                </p:cNvPr>
                <p:cNvGrpSpPr/>
                <p:nvPr/>
              </p:nvGrpSpPr>
              <p:grpSpPr>
                <a:xfrm>
                  <a:off x="4715930" y="4599254"/>
                  <a:ext cx="1409696" cy="374709"/>
                  <a:chOff x="4080934" y="3291357"/>
                  <a:chExt cx="1409696" cy="374709"/>
                </a:xfrm>
              </p:grpSpPr>
              <p:sp>
                <p:nvSpPr>
                  <p:cNvPr id="18" name="流程图: 可选过程 17">
                    <a:extLst>
                      <a:ext uri="{FF2B5EF4-FFF2-40B4-BE49-F238E27FC236}">
                        <a16:creationId xmlns:a16="http://schemas.microsoft.com/office/drawing/2014/main" id="{D697D6AE-FD61-4F4E-9312-C5DD3EB09307}"/>
                      </a:ext>
                    </a:extLst>
                  </p:cNvPr>
                  <p:cNvSpPr/>
                  <p:nvPr/>
                </p:nvSpPr>
                <p:spPr>
                  <a:xfrm>
                    <a:off x="4080934" y="3373966"/>
                    <a:ext cx="1016000" cy="24564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93566A-218D-4E13-B5E5-1DD5C97FE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830" y="3327512"/>
                    <a:ext cx="1193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Arial Narrow" panose="020B0606020202030204" pitchFamily="34" charset="0"/>
                      </a:rPr>
                      <a:t>Input</a:t>
                    </a: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42380E19-7C62-4BAD-BC1F-0F7438DFFC20}"/>
                      </a:ext>
                    </a:extLst>
                  </p:cNvPr>
                  <p:cNvSpPr/>
                  <p:nvPr/>
                </p:nvSpPr>
                <p:spPr>
                  <a:xfrm>
                    <a:off x="4555068" y="3291357"/>
                    <a:ext cx="67732" cy="951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加号 20">
                    <a:extLst>
                      <a:ext uri="{FF2B5EF4-FFF2-40B4-BE49-F238E27FC236}">
                        <a16:creationId xmlns:a16="http://schemas.microsoft.com/office/drawing/2014/main" id="{CBF1C2CA-78C9-4925-87FE-72FE13986EA5}"/>
                      </a:ext>
                    </a:extLst>
                  </p:cNvPr>
                  <p:cNvSpPr/>
                  <p:nvPr/>
                </p:nvSpPr>
                <p:spPr>
                  <a:xfrm>
                    <a:off x="5096934" y="3380315"/>
                    <a:ext cx="300563" cy="245645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" name="连接符: 曲线 10">
                  <a:extLst>
                    <a:ext uri="{FF2B5EF4-FFF2-40B4-BE49-F238E27FC236}">
                      <a16:creationId xmlns:a16="http://schemas.microsoft.com/office/drawing/2014/main" id="{C2D6C45A-385F-4E45-A06D-8D93B87A9604}"/>
                    </a:ext>
                  </a:extLst>
                </p:cNvPr>
                <p:cNvCxnSpPr>
                  <a:cxnSpLocks/>
                  <a:stCxn id="20" idx="1"/>
                  <a:endCxn id="31" idx="6"/>
                </p:cNvCxnSpPr>
                <p:nvPr/>
              </p:nvCxnSpPr>
              <p:spPr>
                <a:xfrm rot="5400000" flipH="1" flipV="1">
                  <a:off x="4768868" y="4141204"/>
                  <a:ext cx="903107" cy="40877"/>
                </a:xfrm>
                <a:prstGeom prst="curvedConnector4">
                  <a:avLst>
                    <a:gd name="adj1" fmla="val 46593"/>
                    <a:gd name="adj2" fmla="val 659239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2B854C2A-0B93-463B-94CF-9DF0D95B9CDE}"/>
                    </a:ext>
                  </a:extLst>
                </p:cNvPr>
                <p:cNvGrpSpPr/>
                <p:nvPr/>
              </p:nvGrpSpPr>
              <p:grpSpPr>
                <a:xfrm>
                  <a:off x="4717380" y="1176189"/>
                  <a:ext cx="1316563" cy="372875"/>
                  <a:chOff x="4174064" y="2166756"/>
                  <a:chExt cx="1316563" cy="372875"/>
                </a:xfrm>
              </p:grpSpPr>
              <p:sp>
                <p:nvSpPr>
                  <p:cNvPr id="14" name="流程图: 可选过程 13">
                    <a:extLst>
                      <a:ext uri="{FF2B5EF4-FFF2-40B4-BE49-F238E27FC236}">
                        <a16:creationId xmlns:a16="http://schemas.microsoft.com/office/drawing/2014/main" id="{1064F9BB-262B-4806-B142-ECC5D1C0945E}"/>
                      </a:ext>
                    </a:extLst>
                  </p:cNvPr>
                  <p:cNvSpPr/>
                  <p:nvPr/>
                </p:nvSpPr>
                <p:spPr>
                  <a:xfrm>
                    <a:off x="4174064" y="2211406"/>
                    <a:ext cx="1016000" cy="245646"/>
                  </a:xfrm>
                  <a:prstGeom prst="flowChartAlternateProcess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3C911DF-FBFA-4ABE-B0ED-D28C6C96E5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827" y="2166756"/>
                    <a:ext cx="1193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Arial Narrow" panose="020B0606020202030204" pitchFamily="34" charset="0"/>
                      </a:rPr>
                      <a:t>Output</a:t>
                    </a:r>
                  </a:p>
                </p:txBody>
              </p:sp>
              <p:sp>
                <p:nvSpPr>
                  <p:cNvPr id="16" name="加号 15">
                    <a:extLst>
                      <a:ext uri="{FF2B5EF4-FFF2-40B4-BE49-F238E27FC236}">
                        <a16:creationId xmlns:a16="http://schemas.microsoft.com/office/drawing/2014/main" id="{E7616303-D6A8-4B6D-9046-A97AAC5D37CF}"/>
                      </a:ext>
                    </a:extLst>
                  </p:cNvPr>
                  <p:cNvSpPr/>
                  <p:nvPr/>
                </p:nvSpPr>
                <p:spPr>
                  <a:xfrm>
                    <a:off x="5190064" y="2217755"/>
                    <a:ext cx="300563" cy="245645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108D385F-66E6-4929-96A9-C9177A1DA2C8}"/>
                      </a:ext>
                    </a:extLst>
                  </p:cNvPr>
                  <p:cNvSpPr/>
                  <p:nvPr/>
                </p:nvSpPr>
                <p:spPr>
                  <a:xfrm>
                    <a:off x="4648198" y="2444438"/>
                    <a:ext cx="67732" cy="9519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" name="连接符: 曲线 12">
                  <a:extLst>
                    <a:ext uri="{FF2B5EF4-FFF2-40B4-BE49-F238E27FC236}">
                      <a16:creationId xmlns:a16="http://schemas.microsoft.com/office/drawing/2014/main" id="{94210908-3EDF-4ADA-972D-3DEB52842C19}"/>
                    </a:ext>
                  </a:extLst>
                </p:cNvPr>
                <p:cNvCxnSpPr>
                  <a:cxnSpLocks/>
                  <a:stCxn id="17" idx="5"/>
                  <a:endCxn id="24" idx="6"/>
                </p:cNvCxnSpPr>
                <p:nvPr/>
              </p:nvCxnSpPr>
              <p:spPr>
                <a:xfrm rot="5400000">
                  <a:off x="4661994" y="1589060"/>
                  <a:ext cx="641271" cy="533397"/>
                </a:xfrm>
                <a:prstGeom prst="curvedConnector2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09531BB-4B30-43C3-8A57-2D9018361C1D}"/>
                  </a:ext>
                </a:extLst>
              </p:cNvPr>
              <p:cNvSpPr txBox="1"/>
              <p:nvPr/>
            </p:nvSpPr>
            <p:spPr>
              <a:xfrm>
                <a:off x="8768299" y="2025413"/>
                <a:ext cx="1193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 Narrow" panose="020B0606020202030204" pitchFamily="34" charset="0"/>
                  </a:rPr>
                  <a:t>Optimizer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8C264B-C354-4A0D-A8AE-A04E8949A54B}"/>
                  </a:ext>
                </a:extLst>
              </p:cNvPr>
              <p:cNvCxnSpPr>
                <a:stCxn id="17" idx="7"/>
                <a:endCxn id="34" idx="0"/>
              </p:cNvCxnSpPr>
              <p:nvPr/>
            </p:nvCxnSpPr>
            <p:spPr>
              <a:xfrm>
                <a:off x="7632701" y="1821736"/>
                <a:ext cx="1732498" cy="20367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AAEA7225-D630-4C47-BFFE-E2D3F1D851F9}"/>
                  </a:ext>
                </a:extLst>
              </p:cNvPr>
              <p:cNvCxnSpPr>
                <a:cxnSpLocks/>
                <a:stCxn id="19" idx="0"/>
                <a:endCxn id="34" idx="2"/>
              </p:cNvCxnSpPr>
              <p:nvPr/>
            </p:nvCxnSpPr>
            <p:spPr>
              <a:xfrm flipV="1">
                <a:off x="7912100" y="2363967"/>
                <a:ext cx="1453099" cy="262536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F23BD51-FC68-41D0-B687-665ADFB41853}"/>
              </a:ext>
            </a:extLst>
          </p:cNvPr>
          <p:cNvGrpSpPr/>
          <p:nvPr/>
        </p:nvGrpSpPr>
        <p:grpSpPr>
          <a:xfrm>
            <a:off x="1043261" y="3673848"/>
            <a:ext cx="5021218" cy="1200329"/>
            <a:chOff x="1195709" y="3321430"/>
            <a:chExt cx="5021218" cy="120032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629B4F9-008A-483B-9D80-A67927B0C400}"/>
                </a:ext>
              </a:extLst>
            </p:cNvPr>
            <p:cNvGrpSpPr/>
            <p:nvPr/>
          </p:nvGrpSpPr>
          <p:grpSpPr>
            <a:xfrm>
              <a:off x="1195709" y="3321430"/>
              <a:ext cx="1527464" cy="1169551"/>
              <a:chOff x="1378484" y="1382911"/>
              <a:chExt cx="1527464" cy="1169551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355246E-C3B0-44A4-9D76-E68996C5F850}"/>
                  </a:ext>
                </a:extLst>
              </p:cNvPr>
              <p:cNvSpPr/>
              <p:nvPr/>
            </p:nvSpPr>
            <p:spPr>
              <a:xfrm>
                <a:off x="1378484" y="1382911"/>
                <a:ext cx="1527464" cy="1169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DAA107C-C399-403D-8A11-2902B4AD7ABE}"/>
                  </a:ext>
                </a:extLst>
              </p:cNvPr>
              <p:cNvSpPr/>
              <p:nvPr/>
            </p:nvSpPr>
            <p:spPr>
              <a:xfrm>
                <a:off x="1772946" y="1798410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/>
                  <a:t>DAG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D8C630E-68AD-4E57-AA54-77AD4413A8D2}"/>
                </a:ext>
              </a:extLst>
            </p:cNvPr>
            <p:cNvGrpSpPr/>
            <p:nvPr/>
          </p:nvGrpSpPr>
          <p:grpSpPr>
            <a:xfrm>
              <a:off x="3453029" y="3352208"/>
              <a:ext cx="2763898" cy="1169551"/>
              <a:chOff x="1176398" y="4231015"/>
              <a:chExt cx="2763898" cy="1169551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52B0CFA-E47B-4717-A0F5-E44B04025942}"/>
                  </a:ext>
                </a:extLst>
              </p:cNvPr>
              <p:cNvSpPr/>
              <p:nvPr/>
            </p:nvSpPr>
            <p:spPr>
              <a:xfrm>
                <a:off x="1684903" y="4231015"/>
                <a:ext cx="1527464" cy="116955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5C8DD39-31D5-4857-B460-6472FB03BD9E}"/>
                  </a:ext>
                </a:extLst>
              </p:cNvPr>
              <p:cNvSpPr/>
              <p:nvPr/>
            </p:nvSpPr>
            <p:spPr>
              <a:xfrm>
                <a:off x="1176398" y="4593522"/>
                <a:ext cx="27638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Topology Generation</a:t>
                </a:r>
              </a:p>
            </p:txBody>
          </p:sp>
        </p:grp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C6C8E324-94AB-47C6-8EFE-6E0E01C23CDA}"/>
                </a:ext>
              </a:extLst>
            </p:cNvPr>
            <p:cNvSpPr/>
            <p:nvPr/>
          </p:nvSpPr>
          <p:spPr>
            <a:xfrm>
              <a:off x="2778866" y="3767002"/>
              <a:ext cx="579970" cy="280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5B7AD42-EFB1-4587-8DC4-EDDE2D7BA443}"/>
              </a:ext>
            </a:extLst>
          </p:cNvPr>
          <p:cNvSpPr/>
          <p:nvPr/>
        </p:nvSpPr>
        <p:spPr>
          <a:xfrm>
            <a:off x="749013" y="5117998"/>
            <a:ext cx="7055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omic Sans MS"/>
              </a:rPr>
              <a:t>Start from the input node, since we make a constraints that there is only one input node per model. We believe this is proper, since one input is enough, while others can be generated through operation or constant</a:t>
            </a:r>
          </a:p>
        </p:txBody>
      </p:sp>
      <p:sp>
        <p:nvSpPr>
          <p:cNvPr id="51" name="Google Shape;131;g62fbaf477e_1_0">
            <a:extLst>
              <a:ext uri="{FF2B5EF4-FFF2-40B4-BE49-F238E27FC236}">
                <a16:creationId xmlns:a16="http://schemas.microsoft.com/office/drawing/2014/main" id="{9FDA6219-D7AB-4ABD-AEFE-A0782A79F279}"/>
              </a:ext>
            </a:extLst>
          </p:cNvPr>
          <p:cNvSpPr/>
          <p:nvPr/>
        </p:nvSpPr>
        <p:spPr>
          <a:xfrm>
            <a:off x="749013" y="2997648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Relational Graph Generation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116E7B41-E6BB-4102-B13D-003304187D05}"/>
              </a:ext>
            </a:extLst>
          </p:cNvPr>
          <p:cNvSpPr/>
          <p:nvPr/>
        </p:nvSpPr>
        <p:spPr>
          <a:xfrm rot="1612217">
            <a:off x="9963423" y="2069951"/>
            <a:ext cx="207033" cy="156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39B27725-5560-427B-BDC1-1DAB0CD60BDA}"/>
              </a:ext>
            </a:extLst>
          </p:cNvPr>
          <p:cNvSpPr/>
          <p:nvPr/>
        </p:nvSpPr>
        <p:spPr>
          <a:xfrm rot="6926771">
            <a:off x="10015657" y="1706796"/>
            <a:ext cx="207033" cy="156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System Architecture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E6BD36-5CE7-484F-9549-1E18B1FCBFF7}"/>
              </a:ext>
            </a:extLst>
          </p:cNvPr>
          <p:cNvGrpSpPr/>
          <p:nvPr/>
        </p:nvGrpSpPr>
        <p:grpSpPr>
          <a:xfrm>
            <a:off x="832140" y="1313492"/>
            <a:ext cx="2052165" cy="1169551"/>
            <a:chOff x="1078076" y="1336629"/>
            <a:chExt cx="2052165" cy="116955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AE65E4E-3ED7-4E9E-880C-314345D0DF7D}"/>
                </a:ext>
              </a:extLst>
            </p:cNvPr>
            <p:cNvSpPr/>
            <p:nvPr/>
          </p:nvSpPr>
          <p:spPr>
            <a:xfrm>
              <a:off x="1340427" y="1336629"/>
              <a:ext cx="1527464" cy="1169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B9D624-C0CC-483A-A63C-80B83779DC7D}"/>
                </a:ext>
              </a:extLst>
            </p:cNvPr>
            <p:cNvSpPr/>
            <p:nvPr/>
          </p:nvSpPr>
          <p:spPr>
            <a:xfrm>
              <a:off x="1078076" y="1721349"/>
              <a:ext cx="20521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Backend Starts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75A9A1-8294-4518-A9C2-85E0A80177E2}"/>
              </a:ext>
            </a:extLst>
          </p:cNvPr>
          <p:cNvGrpSpPr/>
          <p:nvPr/>
        </p:nvGrpSpPr>
        <p:grpSpPr>
          <a:xfrm>
            <a:off x="2224762" y="2214747"/>
            <a:ext cx="2420856" cy="1169551"/>
            <a:chOff x="931788" y="1382911"/>
            <a:chExt cx="2420856" cy="116955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C1A25C-0666-4893-9571-74C7E9A2BA7A}"/>
                </a:ext>
              </a:extLst>
            </p:cNvPr>
            <p:cNvSpPr/>
            <p:nvPr/>
          </p:nvSpPr>
          <p:spPr>
            <a:xfrm>
              <a:off x="1378484" y="1382911"/>
              <a:ext cx="1527464" cy="1169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FAE53D-78BB-450E-A8D8-BDA1B26C15F2}"/>
                </a:ext>
              </a:extLst>
            </p:cNvPr>
            <p:cNvSpPr/>
            <p:nvPr/>
          </p:nvSpPr>
          <p:spPr>
            <a:xfrm>
              <a:off x="931788" y="1661076"/>
              <a:ext cx="242085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Generate API</a:t>
              </a:r>
            </a:p>
            <a:p>
              <a:pPr algn="ctr"/>
              <a:r>
                <a:rPr lang="en-US" sz="2000" b="1" dirty="0"/>
                <a:t>(node parameters)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6624CD-374A-4EA7-BE84-3C9607294C5C}"/>
              </a:ext>
            </a:extLst>
          </p:cNvPr>
          <p:cNvGrpSpPr/>
          <p:nvPr/>
        </p:nvGrpSpPr>
        <p:grpSpPr>
          <a:xfrm>
            <a:off x="4334302" y="1323361"/>
            <a:ext cx="2478564" cy="1169551"/>
            <a:chOff x="1245176" y="1382911"/>
            <a:chExt cx="2478564" cy="116955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BB326A-7367-481F-A8CD-5B13F261E345}"/>
                </a:ext>
              </a:extLst>
            </p:cNvPr>
            <p:cNvSpPr/>
            <p:nvPr/>
          </p:nvSpPr>
          <p:spPr>
            <a:xfrm>
              <a:off x="1378484" y="1382911"/>
              <a:ext cx="1527464" cy="1169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AC90D2-5AB5-47F7-B8CB-3FD661AE00D2}"/>
                </a:ext>
              </a:extLst>
            </p:cNvPr>
            <p:cNvSpPr/>
            <p:nvPr/>
          </p:nvSpPr>
          <p:spPr>
            <a:xfrm>
              <a:off x="1245176" y="1661076"/>
              <a:ext cx="24785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Construct Network</a:t>
              </a:r>
            </a:p>
            <a:p>
              <a:r>
                <a:rPr lang="en-US" sz="2000" b="1" dirty="0"/>
                <a:t>Structures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35DE49-C400-48C8-8204-37D7E651520B}"/>
              </a:ext>
            </a:extLst>
          </p:cNvPr>
          <p:cNvGrpSpPr/>
          <p:nvPr/>
        </p:nvGrpSpPr>
        <p:grpSpPr>
          <a:xfrm>
            <a:off x="5995074" y="2264579"/>
            <a:ext cx="2236510" cy="1169551"/>
            <a:chOff x="1023961" y="1382911"/>
            <a:chExt cx="2236510" cy="116955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CB690BF-91EA-4474-9E70-097EDC1BBB6E}"/>
                </a:ext>
              </a:extLst>
            </p:cNvPr>
            <p:cNvSpPr/>
            <p:nvPr/>
          </p:nvSpPr>
          <p:spPr>
            <a:xfrm>
              <a:off x="1378484" y="1382911"/>
              <a:ext cx="1527464" cy="1169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653F88-223A-4874-A978-C3F94ACF19D2}"/>
                </a:ext>
              </a:extLst>
            </p:cNvPr>
            <p:cNvSpPr/>
            <p:nvPr/>
          </p:nvSpPr>
          <p:spPr>
            <a:xfrm>
              <a:off x="1023961" y="1767631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Check Invariants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97958F9-82DC-4A17-95FC-4A0528C8D1D3}"/>
              </a:ext>
            </a:extLst>
          </p:cNvPr>
          <p:cNvGrpSpPr/>
          <p:nvPr/>
        </p:nvGrpSpPr>
        <p:grpSpPr>
          <a:xfrm>
            <a:off x="7789181" y="1370693"/>
            <a:ext cx="2348720" cy="1169551"/>
            <a:chOff x="1023961" y="1382911"/>
            <a:chExt cx="2348720" cy="116955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D8D6465-504D-414D-A38D-321DF7D649DC}"/>
                </a:ext>
              </a:extLst>
            </p:cNvPr>
            <p:cNvSpPr/>
            <p:nvPr/>
          </p:nvSpPr>
          <p:spPr>
            <a:xfrm>
              <a:off x="1378484" y="1382911"/>
              <a:ext cx="1527464" cy="1169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5799C3-1423-49D7-B13F-FFD44041B51C}"/>
                </a:ext>
              </a:extLst>
            </p:cNvPr>
            <p:cNvSpPr/>
            <p:nvPr/>
          </p:nvSpPr>
          <p:spPr>
            <a:xfrm>
              <a:off x="1023961" y="1767631"/>
              <a:ext cx="2348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Model Generation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E4E185-4000-423A-A39D-26EB4BFC9742}"/>
              </a:ext>
            </a:extLst>
          </p:cNvPr>
          <p:cNvGrpSpPr/>
          <p:nvPr/>
        </p:nvGrpSpPr>
        <p:grpSpPr>
          <a:xfrm>
            <a:off x="1060378" y="4200236"/>
            <a:ext cx="1694695" cy="1169551"/>
            <a:chOff x="1060378" y="4200236"/>
            <a:chExt cx="1694695" cy="116955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BA9E5A9-BA0D-4FB5-A998-8C07B780899E}"/>
                </a:ext>
              </a:extLst>
            </p:cNvPr>
            <p:cNvSpPr/>
            <p:nvPr/>
          </p:nvSpPr>
          <p:spPr>
            <a:xfrm>
              <a:off x="1143994" y="4200236"/>
              <a:ext cx="1527464" cy="11695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F8CC21-B870-4233-ACBC-B47C175F00F8}"/>
                </a:ext>
              </a:extLst>
            </p:cNvPr>
            <p:cNvSpPr/>
            <p:nvPr/>
          </p:nvSpPr>
          <p:spPr>
            <a:xfrm>
              <a:off x="1060378" y="4584956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Model Parse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1B645E-FA2B-460D-942D-053401A57464}"/>
              </a:ext>
            </a:extLst>
          </p:cNvPr>
          <p:cNvGrpSpPr/>
          <p:nvPr/>
        </p:nvGrpSpPr>
        <p:grpSpPr>
          <a:xfrm>
            <a:off x="2884305" y="4200236"/>
            <a:ext cx="2250937" cy="1169551"/>
            <a:chOff x="819978" y="4200236"/>
            <a:chExt cx="2250937" cy="116955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1B97B70-5298-471C-816B-A577CF834198}"/>
                </a:ext>
              </a:extLst>
            </p:cNvPr>
            <p:cNvSpPr/>
            <p:nvPr/>
          </p:nvSpPr>
          <p:spPr>
            <a:xfrm>
              <a:off x="1143994" y="4200236"/>
              <a:ext cx="1527464" cy="11695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5D9719-BFF7-4144-95A9-38C3462A6C87}"/>
                </a:ext>
              </a:extLst>
            </p:cNvPr>
            <p:cNvSpPr/>
            <p:nvPr/>
          </p:nvSpPr>
          <p:spPr>
            <a:xfrm>
              <a:off x="819978" y="4584956"/>
              <a:ext cx="22509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Code Generation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5EC1E4C-3DAA-4BE2-AB27-2AEDA1B188FE}"/>
              </a:ext>
            </a:extLst>
          </p:cNvPr>
          <p:cNvGrpSpPr/>
          <p:nvPr/>
        </p:nvGrpSpPr>
        <p:grpSpPr>
          <a:xfrm>
            <a:off x="5141295" y="4200236"/>
            <a:ext cx="2037737" cy="1169551"/>
            <a:chOff x="888857" y="4200236"/>
            <a:chExt cx="2037737" cy="116955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9A1EA66-DC3A-40D5-937A-768AC80BD5B1}"/>
                </a:ext>
              </a:extLst>
            </p:cNvPr>
            <p:cNvSpPr/>
            <p:nvPr/>
          </p:nvSpPr>
          <p:spPr>
            <a:xfrm>
              <a:off x="1143994" y="4200236"/>
              <a:ext cx="1527464" cy="11695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A78A6BF-F113-4FD1-B4D5-6D1AE926CEC3}"/>
                </a:ext>
              </a:extLst>
            </p:cNvPr>
            <p:cNvSpPr/>
            <p:nvPr/>
          </p:nvSpPr>
          <p:spPr>
            <a:xfrm>
              <a:off x="888857" y="4584956"/>
              <a:ext cx="20377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Model Running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6FB45B-C2AE-486B-9319-92C4227C6D64}"/>
              </a:ext>
            </a:extLst>
          </p:cNvPr>
          <p:cNvGrpSpPr/>
          <p:nvPr/>
        </p:nvGrpSpPr>
        <p:grpSpPr>
          <a:xfrm>
            <a:off x="7179032" y="4200235"/>
            <a:ext cx="3089307" cy="1169551"/>
            <a:chOff x="519245" y="4200236"/>
            <a:chExt cx="3089307" cy="116955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85526F1-7C0F-4FCD-A149-48E7C0726443}"/>
                </a:ext>
              </a:extLst>
            </p:cNvPr>
            <p:cNvSpPr/>
            <p:nvPr/>
          </p:nvSpPr>
          <p:spPr>
            <a:xfrm>
              <a:off x="1143994" y="4200236"/>
              <a:ext cx="1527464" cy="11695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CFB04A-0665-49D3-A993-66BB1E9E79D5}"/>
                </a:ext>
              </a:extLst>
            </p:cNvPr>
            <p:cNvSpPr/>
            <p:nvPr/>
          </p:nvSpPr>
          <p:spPr>
            <a:xfrm>
              <a:off x="519245" y="4600609"/>
              <a:ext cx="30893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Iteration Memory Usage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B31B607-DE74-4CA1-904C-A6423EF07C00}"/>
              </a:ext>
            </a:extLst>
          </p:cNvPr>
          <p:cNvSpPr/>
          <p:nvPr/>
        </p:nvSpPr>
        <p:spPr>
          <a:xfrm>
            <a:off x="6796293" y="3021800"/>
            <a:ext cx="4867038" cy="11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Whether a tracked tensor is leaf node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Saver for not final tensor </a:t>
            </a:r>
          </a:p>
          <a:p>
            <a:pPr lvl="2">
              <a:lnSpc>
                <a:spcPct val="130000"/>
              </a:lnSpc>
              <a:buClr>
                <a:schemeClr val="dk1"/>
              </a:buClr>
              <a:buSzPts val="1800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  <a:latin typeface="Comic Sans MS"/>
              </a:rPr>
              <a:t>inplace</a:t>
            </a: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 forward – update input to output)</a:t>
            </a:r>
          </a:p>
        </p:txBody>
      </p:sp>
    </p:spTree>
    <p:extLst>
      <p:ext uri="{BB962C8B-B14F-4D97-AF65-F5344CB8AC3E}">
        <p14:creationId xmlns:p14="http://schemas.microsoft.com/office/powerpoint/2010/main" val="27917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Our Solutions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48" name="Picture 4" descr="PyTorch tutorial distilled - Towards Data Science">
            <a:extLst>
              <a:ext uri="{FF2B5EF4-FFF2-40B4-BE49-F238E27FC236}">
                <a16:creationId xmlns:a16="http://schemas.microsoft.com/office/drawing/2014/main" id="{A152C67A-2132-4AA9-982F-D817D661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6" y="1034580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itHub - d3/d3: Bring data to life with SVG, Canvas and HTML.">
            <a:extLst>
              <a:ext uri="{FF2B5EF4-FFF2-40B4-BE49-F238E27FC236}">
                <a16:creationId xmlns:a16="http://schemas.microsoft.com/office/drawing/2014/main" id="{88B028DC-60EA-4524-9494-BBF3F68E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87" y="1038019"/>
            <a:ext cx="2014970" cy="20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48A758-E0D2-4FB9-A1FD-F5E70B1B66D8}"/>
              </a:ext>
            </a:extLst>
          </p:cNvPr>
          <p:cNvSpPr/>
          <p:nvPr/>
        </p:nvSpPr>
        <p:spPr>
          <a:xfrm>
            <a:off x="1128366" y="3446542"/>
            <a:ext cx="1824538" cy="456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omic Sans MS"/>
              </a:rPr>
              <a:t>Flask</a:t>
            </a:r>
            <a:r>
              <a:rPr lang="en-US" altLang="zh-CN" sz="2000" b="1" dirty="0">
                <a:solidFill>
                  <a:srgbClr val="FF0000"/>
                </a:solidFill>
                <a:latin typeface="Comic Sans MS"/>
              </a:rPr>
              <a:t> + D3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F8F772-733D-4436-BAF2-9799DE438405}"/>
              </a:ext>
            </a:extLst>
          </p:cNvPr>
          <p:cNvSpPr/>
          <p:nvPr/>
        </p:nvSpPr>
        <p:spPr>
          <a:xfrm>
            <a:off x="1380593" y="3903334"/>
            <a:ext cx="4827948" cy="2940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Front end visualization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User interactions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Input &amp; output</a:t>
            </a:r>
            <a:endParaRPr lang="en-US" altLang="zh-CN" sz="1800" b="1" dirty="0">
              <a:solidFill>
                <a:schemeClr val="tx1"/>
              </a:solidFill>
              <a:latin typeface="Comic Sans MS"/>
            </a:endParaRP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Bind PyTorch function and argument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Parse parameter to formatted model file and readable programming file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Parse exported model files for further changes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70C32A-BFF8-4A65-A592-3CC96B12580F}"/>
              </a:ext>
            </a:extLst>
          </p:cNvPr>
          <p:cNvSpPr/>
          <p:nvPr/>
        </p:nvSpPr>
        <p:spPr>
          <a:xfrm>
            <a:off x="6803036" y="3429000"/>
            <a:ext cx="1465466" cy="456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 err="1">
                <a:solidFill>
                  <a:srgbClr val="FF0000"/>
                </a:solidFill>
                <a:latin typeface="Comic Sans MS"/>
              </a:rPr>
              <a:t>PyTorch</a:t>
            </a:r>
            <a:endParaRPr lang="en-US" altLang="zh-CN" sz="2000" b="1" dirty="0">
              <a:solidFill>
                <a:srgbClr val="FF0000"/>
              </a:solidFill>
              <a:latin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1C53D4-6791-4DA6-AA0B-A135218E8779}"/>
              </a:ext>
            </a:extLst>
          </p:cNvPr>
          <p:cNvSpPr/>
          <p:nvPr/>
        </p:nvSpPr>
        <p:spPr>
          <a:xfrm>
            <a:off x="7045470" y="3903334"/>
            <a:ext cx="5232092" cy="114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On-training monitoring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Parsing generated model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Comic Sans MS"/>
              </a:rPr>
              <a:t>API provider</a:t>
            </a:r>
          </a:p>
        </p:txBody>
      </p:sp>
      <p:pic>
        <p:nvPicPr>
          <p:cNvPr id="1026" name="Picture 2" descr="Flask (web framework) - Wikipedia">
            <a:extLst>
              <a:ext uri="{FF2B5EF4-FFF2-40B4-BE49-F238E27FC236}">
                <a16:creationId xmlns:a16="http://schemas.microsoft.com/office/drawing/2014/main" id="{AC736FB7-C509-48DE-BB65-21503BA6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15" y="2228352"/>
            <a:ext cx="3651686" cy="14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Our Trials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2A5E0E-508C-4225-B2DE-69097D59B488}"/>
              </a:ext>
            </a:extLst>
          </p:cNvPr>
          <p:cNvGrpSpPr/>
          <p:nvPr/>
        </p:nvGrpSpPr>
        <p:grpSpPr>
          <a:xfrm>
            <a:off x="249164" y="1092198"/>
            <a:ext cx="4717690" cy="1072989"/>
            <a:chOff x="6722701" y="5283486"/>
            <a:chExt cx="4717690" cy="107298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4D5D41F-E8EA-4F65-B198-F29735A68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2701" y="5283486"/>
              <a:ext cx="4700423" cy="1072989"/>
            </a:xfrm>
            <a:prstGeom prst="rect">
              <a:avLst/>
            </a:prstGeom>
          </p:spPr>
        </p:pic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D702B0CD-5D8C-4BD3-99E6-53B484F2B1D8}"/>
                </a:ext>
              </a:extLst>
            </p:cNvPr>
            <p:cNvSpPr/>
            <p:nvPr/>
          </p:nvSpPr>
          <p:spPr>
            <a:xfrm>
              <a:off x="10889673" y="5502299"/>
              <a:ext cx="550718" cy="675409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4CDE7B3-A718-42DC-96C7-800240E3BC4A}"/>
              </a:ext>
            </a:extLst>
          </p:cNvPr>
          <p:cNvSpPr/>
          <p:nvPr/>
        </p:nvSpPr>
        <p:spPr>
          <a:xfrm>
            <a:off x="749012" y="2165187"/>
            <a:ext cx="5807651" cy="2580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Not Support for block-wise monitoring at all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Get GPU usage by directly calling Nvidia SMI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Fix format for model feeding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Limited layer support without extension possibility (</a:t>
            </a:r>
            <a:r>
              <a:rPr lang="en-US" sz="1800" b="1" dirty="0" err="1">
                <a:solidFill>
                  <a:schemeClr val="tx1"/>
                </a:solidFill>
                <a:latin typeface="Comic Sans MS"/>
              </a:rPr>
              <a:t>relu</a:t>
            </a: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, conv2d, </a:t>
            </a:r>
            <a:r>
              <a:rPr lang="en-US" sz="1800" b="1" dirty="0" err="1">
                <a:solidFill>
                  <a:schemeClr val="tx1"/>
                </a:solidFill>
                <a:latin typeface="Comic Sans MS"/>
              </a:rPr>
              <a:t>batchNorm</a:t>
            </a: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)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Just for GPU usage monitoring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Relative complex front-back communication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BAC01C-51F5-474F-9276-B8AA9071D679}"/>
              </a:ext>
            </a:extLst>
          </p:cNvPr>
          <p:cNvSpPr/>
          <p:nvPr/>
        </p:nvSpPr>
        <p:spPr>
          <a:xfrm>
            <a:off x="6384349" y="2165187"/>
            <a:ext cx="5807651" cy="2220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System abstraction and type wrapper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omic Sans MS"/>
              </a:rPr>
              <a:t>Previous design doesn’t consider the possible duplicate behavior (just output one tensor) – wrapping the underlying function in an upper object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dirty="0">
              <a:solidFill>
                <a:schemeClr val="tx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093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Project Timeline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B4714D-976D-4EE5-9844-285AC3C4E56F}"/>
              </a:ext>
            </a:extLst>
          </p:cNvPr>
          <p:cNvSpPr/>
          <p:nvPr/>
        </p:nvSpPr>
        <p:spPr>
          <a:xfrm>
            <a:off x="1774828" y="5283831"/>
            <a:ext cx="542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mic Sans MS"/>
              </a:rPr>
              <a:t>Once finish the VGG import …</a:t>
            </a:r>
          </a:p>
        </p:txBody>
      </p:sp>
      <p:pic>
        <p:nvPicPr>
          <p:cNvPr id="5" name="图片 4" descr="屏幕的截图&#10;&#10;描述已自动生成">
            <a:extLst>
              <a:ext uri="{FF2B5EF4-FFF2-40B4-BE49-F238E27FC236}">
                <a16:creationId xmlns:a16="http://schemas.microsoft.com/office/drawing/2014/main" id="{A63ABB91-59C9-47B7-9CA2-D6C1C7CE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73" y="1421966"/>
            <a:ext cx="9663060" cy="3532097"/>
          </a:xfrm>
          <a:prstGeom prst="rect">
            <a:avLst/>
          </a:prstGeom>
        </p:spPr>
      </p:pic>
      <p:sp>
        <p:nvSpPr>
          <p:cNvPr id="6" name="星形: 四角 5">
            <a:extLst>
              <a:ext uri="{FF2B5EF4-FFF2-40B4-BE49-F238E27FC236}">
                <a16:creationId xmlns:a16="http://schemas.microsoft.com/office/drawing/2014/main" id="{6737A76D-D05F-4113-B950-BD03BDD839EF}"/>
              </a:ext>
            </a:extLst>
          </p:cNvPr>
          <p:cNvSpPr/>
          <p:nvPr/>
        </p:nvSpPr>
        <p:spPr>
          <a:xfrm>
            <a:off x="3901785" y="4381092"/>
            <a:ext cx="613064" cy="597140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Status Update &amp; Future Extension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8F039-03A1-4690-B98A-5A26C439765F}"/>
              </a:ext>
            </a:extLst>
          </p:cNvPr>
          <p:cNvSpPr/>
          <p:nvPr/>
        </p:nvSpPr>
        <p:spPr>
          <a:xfrm>
            <a:off x="749013" y="1400111"/>
            <a:ext cx="6713926" cy="45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Front end visualization and Interaction</a:t>
            </a:r>
          </a:p>
        </p:txBody>
      </p:sp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50F690EE-6009-4864-8509-BDBE3410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3" y="1963474"/>
            <a:ext cx="8393670" cy="42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Status Update &amp; Future Extension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8F039-03A1-4690-B98A-5A26C439765F}"/>
              </a:ext>
            </a:extLst>
          </p:cNvPr>
          <p:cNvSpPr/>
          <p:nvPr/>
        </p:nvSpPr>
        <p:spPr>
          <a:xfrm>
            <a:off x="749013" y="1400111"/>
            <a:ext cx="6713926" cy="245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Front end visualization and Interaction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Wrapped communication API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Bind </a:t>
            </a:r>
            <a:r>
              <a:rPr lang="en-US" sz="2000" b="1" dirty="0" err="1">
                <a:solidFill>
                  <a:schemeClr val="tx1"/>
                </a:solidFill>
                <a:latin typeface="Comic Sans MS"/>
              </a:rPr>
              <a:t>PyTorch</a:t>
            </a: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 function and argument</a:t>
            </a:r>
            <a:endParaRPr lang="en-US" altLang="zh-CN" sz="2000" b="1" dirty="0">
              <a:solidFill>
                <a:schemeClr val="tx1"/>
              </a:solidFill>
              <a:latin typeface="Comic Sans MS"/>
            </a:endParaRP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zh-CN" sz="2000" b="1" dirty="0">
              <a:solidFill>
                <a:schemeClr val="tx1"/>
              </a:solidFill>
              <a:latin typeface="Comic Sans MS"/>
            </a:endParaRP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zh-CN" sz="2000" b="1" dirty="0">
              <a:solidFill>
                <a:schemeClr val="tx1"/>
              </a:solidFill>
              <a:latin typeface="Comic Sans MS"/>
            </a:endParaRP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zh-CN" sz="2000" b="1" dirty="0">
              <a:solidFill>
                <a:schemeClr val="tx1"/>
              </a:solidFill>
              <a:latin typeface="Comic Sans MS"/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8F5B1F7A-51B5-4489-BBC6-AD4877A9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43" y="1146575"/>
            <a:ext cx="4159567" cy="55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293846" y="1601505"/>
            <a:ext cx="386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latin typeface="Comic Sans MS"/>
                <a:ea typeface="Comic Sans MS"/>
                <a:cs typeface="Comic Sans MS"/>
                <a:sym typeface="Comic Sans MS"/>
              </a:rPr>
              <a:t>Background &amp; Motivation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569609" y="2090201"/>
            <a:ext cx="4056199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NN Model Abstraction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Heterogeneous Programming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876285" y="3485914"/>
            <a:ext cx="386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altLang="zh-CN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odel Generation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3571183" y="3985012"/>
            <a:ext cx="4200067" cy="1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altLang="zh-CN" sz="1800" dirty="0" err="1">
                <a:latin typeface="Comic Sans MS"/>
                <a:ea typeface="Comic Sans MS"/>
                <a:cs typeface="Comic Sans MS"/>
                <a:sym typeface="Comic Sans MS"/>
              </a:rPr>
              <a:t>ataFlow</a:t>
            </a:r>
            <a:endParaRPr lang="en-US" altLang="zh-CN"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elational Graph</a:t>
            </a:r>
            <a:endParaRPr lang="en-US"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indent="-342900" algn="just">
              <a:lnSpc>
                <a:spcPct val="130000"/>
              </a:lnSpc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ase Illustration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1800" dirty="0">
                <a:latin typeface="Comic Sans MS"/>
                <a:ea typeface="Comic Sans MS"/>
                <a:cs typeface="Comic Sans MS"/>
                <a:sym typeface="Comic Sans MS"/>
              </a:rPr>
              <a:t>nvariant Checker</a:t>
            </a:r>
          </a:p>
        </p:txBody>
      </p:sp>
      <p:sp>
        <p:nvSpPr>
          <p:cNvPr id="163" name="Google Shape;163;p6"/>
          <p:cNvSpPr/>
          <p:nvPr/>
        </p:nvSpPr>
        <p:spPr>
          <a:xfrm>
            <a:off x="7625808" y="1611701"/>
            <a:ext cx="3868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altLang="zh-CN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ystem Abstraction</a:t>
            </a:r>
            <a:endParaRPr sz="2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114793" y="2038250"/>
            <a:ext cx="4146749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altLang="zh-C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Abstraction</a:t>
            </a:r>
          </a:p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altLang="zh-C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ML Life Cycle</a:t>
            </a:r>
          </a:p>
        </p:txBody>
      </p:sp>
      <p:sp>
        <p:nvSpPr>
          <p:cNvPr id="165" name="Google Shape;165;p6"/>
          <p:cNvSpPr/>
          <p:nvPr/>
        </p:nvSpPr>
        <p:spPr>
          <a:xfrm>
            <a:off x="7381316" y="3520850"/>
            <a:ext cx="3868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Timeline</a:t>
            </a:r>
            <a:endParaRPr sz="22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7957074" y="4027550"/>
            <a:ext cx="4034461" cy="1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 Timeline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Update </a:t>
            </a:r>
            <a:r>
              <a:rPr lang="en-US" altLang="zh-C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Reflections</a:t>
            </a: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altLang="zh-C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uture Extension</a:t>
            </a:r>
            <a:endParaRPr lang="en-US"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Generality &amp; Easiness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3650000" y="3260600"/>
            <a:ext cx="82425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6"/>
          <p:cNvCxnSpPr/>
          <p:nvPr/>
        </p:nvCxnSpPr>
        <p:spPr>
          <a:xfrm>
            <a:off x="7870300" y="1273275"/>
            <a:ext cx="0" cy="42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Status Update &amp; Future Extension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8F039-03A1-4690-B98A-5A26C439765F}"/>
              </a:ext>
            </a:extLst>
          </p:cNvPr>
          <p:cNvSpPr/>
          <p:nvPr/>
        </p:nvSpPr>
        <p:spPr>
          <a:xfrm>
            <a:off x="749013" y="1420893"/>
            <a:ext cx="6713926" cy="1657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Front end visualization and Interaction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Wrapped communication API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Bind </a:t>
            </a:r>
            <a:r>
              <a:rPr lang="en-US" sz="2000" b="1" dirty="0" err="1">
                <a:solidFill>
                  <a:schemeClr val="tx1"/>
                </a:solidFill>
                <a:latin typeface="Comic Sans MS"/>
              </a:rPr>
              <a:t>PyTorch</a:t>
            </a: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 function and argument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Backend code generation and model running</a:t>
            </a:r>
          </a:p>
        </p:txBody>
      </p:sp>
      <p:pic>
        <p:nvPicPr>
          <p:cNvPr id="4" name="图片 3" descr="电脑屏幕的照片上有文字&#10;&#10;描述已自动生成">
            <a:extLst>
              <a:ext uri="{FF2B5EF4-FFF2-40B4-BE49-F238E27FC236}">
                <a16:creationId xmlns:a16="http://schemas.microsoft.com/office/drawing/2014/main" id="{BD5AEFDE-897B-4E90-8421-F6BF9D34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2" y="1281849"/>
            <a:ext cx="5548744" cy="51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Status Update &amp; Future Extension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8F039-03A1-4690-B98A-5A26C439765F}"/>
              </a:ext>
            </a:extLst>
          </p:cNvPr>
          <p:cNvSpPr/>
          <p:nvPr/>
        </p:nvSpPr>
        <p:spPr>
          <a:xfrm>
            <a:off x="749013" y="1400111"/>
            <a:ext cx="6713926" cy="485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Front end visualization and Interaction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Wrapped communication API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Backend code generation and model running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mic Sans MS"/>
              </a:rPr>
              <a:t>Bind PyTorch function and argument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On-training monitoring (block-based </a:t>
            </a:r>
            <a:r>
              <a:rPr lang="en-US" altLang="zh-CN" sz="2000" b="1">
                <a:solidFill>
                  <a:schemeClr val="tx1"/>
                </a:solidFill>
                <a:latin typeface="Comic Sans MS"/>
              </a:rPr>
              <a:t>memory usage </a:t>
            </a: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monitor)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mic Sans MS"/>
              </a:rPr>
              <a:t>Evaluation code generation (part)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omic Sans MS"/>
              </a:rPr>
              <a:t>Import pretrained model (vgg19)</a:t>
            </a:r>
          </a:p>
          <a:p>
            <a:pPr marL="342900" lvl="4" indent="-342900">
              <a:lnSpc>
                <a:spcPct val="130000"/>
              </a:lnSpc>
              <a:buClr>
                <a:schemeClr val="dk1"/>
              </a:buClr>
              <a:buSzPts val="1800"/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  <a:latin typeface="Comic Sans MS"/>
              </a:rPr>
              <a:t>Final demo:</a:t>
            </a:r>
          </a:p>
          <a:p>
            <a:pPr lvl="5">
              <a:lnSpc>
                <a:spcPct val="13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rgbClr val="FF0000"/>
                </a:solidFill>
                <a:latin typeface="Comic Sans MS"/>
              </a:rPr>
              <a:t>      Style Transfer Network</a:t>
            </a:r>
          </a:p>
          <a:p>
            <a:pPr lvl="5">
              <a:lnSpc>
                <a:spcPct val="13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rgbClr val="FF0000"/>
                </a:solidFill>
                <a:latin typeface="Comic Sans MS"/>
              </a:rPr>
              <a:t>      Handwritten Identification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zh-CN" sz="2000" b="1" dirty="0">
              <a:solidFill>
                <a:schemeClr val="tx1"/>
              </a:solidFill>
              <a:latin typeface="Comic Sans MS"/>
            </a:endParaRPr>
          </a:p>
        </p:txBody>
      </p:sp>
      <p:pic>
        <p:nvPicPr>
          <p:cNvPr id="6" name="图片 5" descr="电脑屏幕的截图&#10;&#10;描述已自动生成">
            <a:extLst>
              <a:ext uri="{FF2B5EF4-FFF2-40B4-BE49-F238E27FC236}">
                <a16:creationId xmlns:a16="http://schemas.microsoft.com/office/drawing/2014/main" id="{29AF2110-D25E-4B9C-A37F-D3D64FCE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16" y="3429000"/>
            <a:ext cx="6876184" cy="33191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4E67AE-6397-46E9-AD4D-4864D5F06EE8}"/>
              </a:ext>
            </a:extLst>
          </p:cNvPr>
          <p:cNvSpPr/>
          <p:nvPr/>
        </p:nvSpPr>
        <p:spPr>
          <a:xfrm>
            <a:off x="7462939" y="1400111"/>
            <a:ext cx="3965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omic Sans MS"/>
              </a:rPr>
              <a:t>1. Model (blocks)</a:t>
            </a:r>
          </a:p>
          <a:p>
            <a:r>
              <a:rPr lang="en-US" sz="1800" b="1" dirty="0">
                <a:solidFill>
                  <a:schemeClr val="dk1"/>
                </a:solidFill>
                <a:latin typeface="Comic Sans MS"/>
              </a:rPr>
              <a:t>2. Block (layer nodes)</a:t>
            </a:r>
          </a:p>
          <a:p>
            <a:r>
              <a:rPr lang="en-US" sz="1800" b="1" dirty="0">
                <a:solidFill>
                  <a:schemeClr val="dk1"/>
                </a:solidFill>
                <a:latin typeface="Comic Sans MS"/>
              </a:rPr>
              <a:t>3. Node (layer, optimizer, monitor, …)</a:t>
            </a:r>
          </a:p>
          <a:p>
            <a:r>
              <a:rPr lang="en-US" sz="1800" b="1" dirty="0">
                <a:solidFill>
                  <a:schemeClr val="dk1"/>
                </a:solidFill>
                <a:latin typeface="Comic Sans MS"/>
              </a:rPr>
              <a:t>4. Tensor</a:t>
            </a:r>
          </a:p>
        </p:txBody>
      </p:sp>
    </p:spTree>
    <p:extLst>
      <p:ext uri="{BB962C8B-B14F-4D97-AF65-F5344CB8AC3E}">
        <p14:creationId xmlns:p14="http://schemas.microsoft.com/office/powerpoint/2010/main" val="42602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Future Extension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B78783-C79E-47AF-A45F-20DF62DA93C0}"/>
              </a:ext>
            </a:extLst>
          </p:cNvPr>
          <p:cNvSpPr/>
          <p:nvPr/>
        </p:nvSpPr>
        <p:spPr>
          <a:xfrm>
            <a:off x="1406238" y="1423724"/>
            <a:ext cx="8413171" cy="1657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Add abstraction for more </a:t>
            </a:r>
            <a:r>
              <a:rPr lang="en-US" altLang="zh-CN" sz="2000" b="1" dirty="0" err="1">
                <a:solidFill>
                  <a:schemeClr val="tx1"/>
                </a:solidFill>
                <a:latin typeface="Comic Sans MS"/>
              </a:rPr>
              <a:t>api</a:t>
            </a: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 in </a:t>
            </a:r>
            <a:r>
              <a:rPr lang="en-US" altLang="zh-CN" sz="2000" b="1" dirty="0" err="1">
                <a:solidFill>
                  <a:schemeClr val="tx1"/>
                </a:solidFill>
                <a:latin typeface="Comic Sans MS"/>
              </a:rPr>
              <a:t>PyTorch</a:t>
            </a: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 (operation abstraction)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Support for distributed learning (hardware assignment)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Add possible exception handling mechanism and more warning</a:t>
            </a:r>
          </a:p>
          <a:p>
            <a:pPr marL="285750" lvl="2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omic Sans MS"/>
              </a:rPr>
              <a:t>Add interface to support TensorFlow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2AC7B06-6070-4B75-BC5F-B0EF1BD3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64" y="3318110"/>
            <a:ext cx="4046891" cy="14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Reference: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2E7997-BD1F-48BB-A43C-BB2BB42BFB16}"/>
              </a:ext>
            </a:extLst>
          </p:cNvPr>
          <p:cNvSpPr/>
          <p:nvPr/>
        </p:nvSpPr>
        <p:spPr>
          <a:xfrm>
            <a:off x="1530925" y="1559117"/>
            <a:ext cx="7467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Azure machine learning studio. https://docs.microsoft.com/en-us/azure/machine-learning/studio. Accessed: 2020-03-25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B63872-2F49-4A6F-8211-C4A7EC247738}"/>
              </a:ext>
            </a:extLst>
          </p:cNvPr>
          <p:cNvSpPr/>
          <p:nvPr/>
        </p:nvSpPr>
        <p:spPr>
          <a:xfrm>
            <a:off x="1530925" y="2318423"/>
            <a:ext cx="6532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Tensorboard</a:t>
            </a:r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. https://www.tensorflow.org/tensorboard/graphs. Accessed: 2020-03-25.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66F36-5720-437A-B464-3B00BEA9BEE4}"/>
              </a:ext>
            </a:extLst>
          </p:cNvPr>
          <p:cNvSpPr/>
          <p:nvPr/>
        </p:nvSpPr>
        <p:spPr>
          <a:xfrm>
            <a:off x="1530925" y="3954803"/>
            <a:ext cx="7602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Paszke</a:t>
            </a:r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Adam, et al. "PyTorch: An imperative style, high-performance deep learning library." Advances in Neural Information Processing Systems. 2019.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5F6E8D-382D-4293-9E8D-8F272149008B}"/>
              </a:ext>
            </a:extLst>
          </p:cNvPr>
          <p:cNvSpPr/>
          <p:nvPr/>
        </p:nvSpPr>
        <p:spPr>
          <a:xfrm>
            <a:off x="1530926" y="3136612"/>
            <a:ext cx="6532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Skyline. https://github.com/geoffxy/skyline-atom. Accessed: 2020-03-25.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5C94D-DE9C-4A09-B393-49A4E439E479}"/>
              </a:ext>
            </a:extLst>
          </p:cNvPr>
          <p:cNvSpPr/>
          <p:nvPr/>
        </p:nvSpPr>
        <p:spPr>
          <a:xfrm>
            <a:off x="1530925" y="4777896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Elsken, Thomas, Jan Hendrik Metzen, and Frank </a:t>
            </a:r>
            <a:r>
              <a:rPr lang="en-US" sz="1600" i="1" dirty="0" err="1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Hutter</a:t>
            </a:r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. "Neural architecture search: A survey." </a:t>
            </a:r>
            <a:r>
              <a:rPr lang="en-US" sz="1600" i="1" dirty="0" err="1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arXiv</a:t>
            </a:r>
            <a:r>
              <a:rPr lang="en-US" sz="1600" i="1" dirty="0">
                <a:solidFill>
                  <a:srgbClr val="22222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preprint arXiv:1808.05377 (2018).</a:t>
            </a:r>
          </a:p>
        </p:txBody>
      </p:sp>
    </p:spTree>
    <p:extLst>
      <p:ext uri="{BB962C8B-B14F-4D97-AF65-F5344CB8AC3E}">
        <p14:creationId xmlns:p14="http://schemas.microsoft.com/office/powerpoint/2010/main" val="31740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3200" b="1" dirty="0">
                <a:latin typeface="Comic Sans MS"/>
                <a:ea typeface="Comic Sans MS"/>
                <a:cs typeface="Comic Sans MS"/>
                <a:sym typeface="Comic Sans MS"/>
              </a:rPr>
              <a:t>Problem Introduction</a:t>
            </a:r>
            <a:endParaRPr lang="en-US" sz="32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B5EA34-97D8-4609-88EF-96213F0D5EFD}"/>
              </a:ext>
            </a:extLst>
          </p:cNvPr>
          <p:cNvSpPr/>
          <p:nvPr/>
        </p:nvSpPr>
        <p:spPr>
          <a:xfrm>
            <a:off x="7129750" y="6139545"/>
            <a:ext cx="4697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latin typeface="Comic Sans MS"/>
                <a:sym typeface="Comic Sans MS"/>
              </a:rPr>
              <a:t>What can we improve?</a:t>
            </a:r>
            <a:endParaRPr lang="en-US" sz="3200" b="1" dirty="0">
              <a:solidFill>
                <a:schemeClr val="dk1"/>
              </a:solidFill>
              <a:latin typeface="Comic Sans MS"/>
            </a:endParaRPr>
          </a:p>
        </p:txBody>
      </p:sp>
      <p:pic>
        <p:nvPicPr>
          <p:cNvPr id="20" name="图片 19" descr="手机截图图社交软件的信息&#10;&#10;描述已自动生成">
            <a:extLst>
              <a:ext uri="{FF2B5EF4-FFF2-40B4-BE49-F238E27FC236}">
                <a16:creationId xmlns:a16="http://schemas.microsoft.com/office/drawing/2014/main" id="{F458CC49-FF3E-421C-ADCF-87161A1B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5" y="1151469"/>
            <a:ext cx="7324931" cy="344393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19DFF17-AFC3-4F19-81BF-2914D4F298D5}"/>
              </a:ext>
            </a:extLst>
          </p:cNvPr>
          <p:cNvGrpSpPr/>
          <p:nvPr/>
        </p:nvGrpSpPr>
        <p:grpSpPr>
          <a:xfrm>
            <a:off x="982100" y="4741069"/>
            <a:ext cx="5113900" cy="965462"/>
            <a:chOff x="2561064" y="4905878"/>
            <a:chExt cx="5113900" cy="96546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119F94-5A41-45E2-B5A9-470270269F05}"/>
                </a:ext>
              </a:extLst>
            </p:cNvPr>
            <p:cNvSpPr/>
            <p:nvPr/>
          </p:nvSpPr>
          <p:spPr>
            <a:xfrm>
              <a:off x="2564270" y="5409675"/>
              <a:ext cx="51106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dk1"/>
                  </a:solidFill>
                  <a:latin typeface="Comic Sans MS"/>
                </a:rPr>
                <a:t>No clue about underlying metrics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C301ED-99B7-4D43-AC1F-63D3354BFFF9}"/>
                </a:ext>
              </a:extLst>
            </p:cNvPr>
            <p:cNvSpPr/>
            <p:nvPr/>
          </p:nvSpPr>
          <p:spPr>
            <a:xfrm>
              <a:off x="2561064" y="4905878"/>
              <a:ext cx="51139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dk1"/>
                  </a:solidFill>
                  <a:latin typeface="Comic Sans MS"/>
                </a:rPr>
                <a:t>Metric Monitoring in Model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9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3200" b="1" dirty="0">
                <a:latin typeface="Comic Sans MS"/>
                <a:ea typeface="Comic Sans MS"/>
                <a:cs typeface="Comic Sans MS"/>
                <a:sym typeface="Comic Sans MS"/>
              </a:rPr>
              <a:t>Problem Introduction</a:t>
            </a:r>
            <a:endParaRPr lang="en-US" sz="32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FCBFB53C-C0F0-4469-A997-390F19AC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4" y="1048342"/>
            <a:ext cx="4425660" cy="4189867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E911F0-73F5-498C-95BA-5A35420C8630}"/>
              </a:ext>
            </a:extLst>
          </p:cNvPr>
          <p:cNvGrpSpPr/>
          <p:nvPr/>
        </p:nvGrpSpPr>
        <p:grpSpPr>
          <a:xfrm>
            <a:off x="816754" y="5057273"/>
            <a:ext cx="4205913" cy="1235362"/>
            <a:chOff x="1246730" y="4622944"/>
            <a:chExt cx="4205913" cy="12353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666E22-02EF-4B7A-9E2F-E1D1C71296BF}"/>
                </a:ext>
              </a:extLst>
            </p:cNvPr>
            <p:cNvSpPr/>
            <p:nvPr/>
          </p:nvSpPr>
          <p:spPr>
            <a:xfrm>
              <a:off x="1246730" y="4823846"/>
              <a:ext cx="3640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dk1"/>
                  </a:solidFill>
                  <a:latin typeface="Comic Sans MS"/>
                  <a:sym typeface="Comic Sans MS"/>
                </a:rPr>
                <a:t>Layer -&gt; Model</a:t>
              </a:r>
              <a:endParaRPr lang="en-US" sz="2400" b="1" dirty="0">
                <a:solidFill>
                  <a:schemeClr val="dk1"/>
                </a:solidFill>
                <a:latin typeface="Comic Sans MS"/>
              </a:endParaRPr>
            </a:p>
          </p:txBody>
        </p:sp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6ADFD9C0-3BA8-4C99-9F04-12B818EA1956}"/>
                </a:ext>
              </a:extLst>
            </p:cNvPr>
            <p:cNvSpPr/>
            <p:nvPr/>
          </p:nvSpPr>
          <p:spPr>
            <a:xfrm>
              <a:off x="3719944" y="4622944"/>
              <a:ext cx="540328" cy="86347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97B8D9B-88BB-44CB-B200-7FDE122F95AD}"/>
                </a:ext>
              </a:extLst>
            </p:cNvPr>
            <p:cNvSpPr/>
            <p:nvPr/>
          </p:nvSpPr>
          <p:spPr>
            <a:xfrm>
              <a:off x="1247144" y="5396641"/>
              <a:ext cx="42054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dk1"/>
                  </a:solidFill>
                  <a:latin typeface="Comic Sans MS"/>
                  <a:sym typeface="Comic Sans MS"/>
                </a:rPr>
                <a:t>Layer -&gt; Block -&gt;Model</a:t>
              </a:r>
              <a:endParaRPr lang="en-US" sz="2400" b="1" dirty="0">
                <a:solidFill>
                  <a:schemeClr val="dk1"/>
                </a:solidFill>
                <a:latin typeface="Comic Sans MS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903688E-04F6-4882-8DC6-57E3A9B087AD}"/>
              </a:ext>
            </a:extLst>
          </p:cNvPr>
          <p:cNvSpPr/>
          <p:nvPr/>
        </p:nvSpPr>
        <p:spPr>
          <a:xfrm>
            <a:off x="7129750" y="6139545"/>
            <a:ext cx="4697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latin typeface="Comic Sans MS"/>
                <a:sym typeface="Comic Sans MS"/>
              </a:rPr>
              <a:t>What can we improve?</a:t>
            </a:r>
            <a:endParaRPr lang="en-US" sz="3200" b="1" dirty="0">
              <a:solidFill>
                <a:schemeClr val="dk1"/>
              </a:solidFill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3200" b="1" dirty="0">
                <a:latin typeface="Comic Sans MS"/>
                <a:ea typeface="Comic Sans MS"/>
                <a:cs typeface="Comic Sans MS"/>
                <a:sym typeface="Comic Sans MS"/>
              </a:rPr>
              <a:t>Problem Introduction</a:t>
            </a:r>
            <a:endParaRPr lang="en-US" sz="32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B5EA34-97D8-4609-88EF-96213F0D5EFD}"/>
              </a:ext>
            </a:extLst>
          </p:cNvPr>
          <p:cNvSpPr/>
          <p:nvPr/>
        </p:nvSpPr>
        <p:spPr>
          <a:xfrm>
            <a:off x="7129750" y="6139545"/>
            <a:ext cx="4697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latin typeface="Comic Sans MS"/>
                <a:sym typeface="Comic Sans MS"/>
              </a:rPr>
              <a:t>What can we improve?</a:t>
            </a:r>
            <a:endParaRPr lang="en-US" sz="3200" b="1" dirty="0">
              <a:solidFill>
                <a:schemeClr val="dk1"/>
              </a:solidFill>
              <a:latin typeface="Comic Sans MS"/>
            </a:endParaRPr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8EF7A5AF-0C08-48C8-A5C9-69334B82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6647"/>
            <a:ext cx="4828139" cy="2125151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EBA39575-D7F2-40F0-9B9E-A4172A87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04" y="1966647"/>
            <a:ext cx="4619094" cy="21251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90F5621-006A-43B7-8DEF-674E41C695B8}"/>
              </a:ext>
            </a:extLst>
          </p:cNvPr>
          <p:cNvSpPr/>
          <p:nvPr/>
        </p:nvSpPr>
        <p:spPr>
          <a:xfrm>
            <a:off x="1009504" y="4386939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omic Sans MS"/>
                <a:sym typeface="Comic Sans MS"/>
              </a:rPr>
              <a:t>Heterogenous Programming</a:t>
            </a:r>
            <a:endParaRPr lang="en-US" sz="2400" b="1" dirty="0">
              <a:solidFill>
                <a:schemeClr val="dk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344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5BB6587-BE24-4814-83C8-36061E412873}"/>
              </a:ext>
            </a:extLst>
          </p:cNvPr>
          <p:cNvSpPr/>
          <p:nvPr/>
        </p:nvSpPr>
        <p:spPr>
          <a:xfrm>
            <a:off x="2354206" y="2072877"/>
            <a:ext cx="6762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State-of-art Summary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EEBBEB-32BE-4309-8E16-7783F7471688}"/>
              </a:ext>
            </a:extLst>
          </p:cNvPr>
          <p:cNvSpPr/>
          <p:nvPr/>
        </p:nvSpPr>
        <p:spPr>
          <a:xfrm>
            <a:off x="2687492" y="2498649"/>
            <a:ext cx="7047635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omic Sans MS"/>
              </a:rPr>
              <a:t>Low level generalization &amp; abstraction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omic Sans MS"/>
              </a:rPr>
              <a:t>Brief on-training metrics monitoring with visualization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omic Sans MS"/>
              </a:rPr>
              <a:t>Not combination with current mainstream platforms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omic Sans MS"/>
              </a:rPr>
              <a:t>T</a:t>
            </a:r>
            <a:r>
              <a:rPr lang="en-US" altLang="zh-CN" sz="1800" b="1" dirty="0">
                <a:solidFill>
                  <a:schemeClr val="dk1"/>
                </a:solidFill>
                <a:latin typeface="Comic Sans MS"/>
              </a:rPr>
              <a:t>raditional machine learning (Not NN)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dk1"/>
                </a:solidFill>
                <a:latin typeface="Comic Sans MS"/>
              </a:rPr>
              <a:t>Lack of model structure visualization</a:t>
            </a:r>
          </a:p>
        </p:txBody>
      </p:sp>
      <p:sp>
        <p:nvSpPr>
          <p:cNvPr id="18" name="Google Shape;131;g62fbaf477e_1_0">
            <a:extLst>
              <a:ext uri="{FF2B5EF4-FFF2-40B4-BE49-F238E27FC236}">
                <a16:creationId xmlns:a16="http://schemas.microsoft.com/office/drawing/2014/main" id="{18DD96B7-D581-46D8-A59F-0BD98B1EF3FA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3200" b="1" dirty="0">
                <a:latin typeface="Comic Sans MS"/>
                <a:ea typeface="Comic Sans MS"/>
                <a:cs typeface="Comic Sans MS"/>
                <a:sym typeface="Comic Sans MS"/>
              </a:rPr>
              <a:t>Problem Introduction</a:t>
            </a:r>
            <a:endParaRPr lang="en-US" sz="32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954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What is Expected?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3FF7C-09B4-4887-9310-4DB28E7AD0FB}"/>
              </a:ext>
            </a:extLst>
          </p:cNvPr>
          <p:cNvSpPr/>
          <p:nvPr/>
        </p:nvSpPr>
        <p:spPr>
          <a:xfrm>
            <a:off x="819202" y="367754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Falsifiable Hypothesis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7A53A4-1EA2-4A24-8223-42AB107974F9}"/>
              </a:ext>
            </a:extLst>
          </p:cNvPr>
          <p:cNvSpPr/>
          <p:nvPr/>
        </p:nvSpPr>
        <p:spPr>
          <a:xfrm>
            <a:off x="1461365" y="4117034"/>
            <a:ext cx="9615343" cy="2057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Visualized programming for neural network are achievable.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A unified representation format for cross-platform is possible  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Above-layer abstraction can speedup construction and improve re-usage.</a:t>
            </a:r>
          </a:p>
          <a:p>
            <a:pPr marL="285750" indent="-285750">
              <a:lnSpc>
                <a:spcPct val="13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Higher level debugging with possible hardware assignment can be solved in an easy way with visualization.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A607A5-E6DA-4A65-A409-C3A5093B06E5}"/>
              </a:ext>
            </a:extLst>
          </p:cNvPr>
          <p:cNvGrpSpPr/>
          <p:nvPr/>
        </p:nvGrpSpPr>
        <p:grpSpPr>
          <a:xfrm>
            <a:off x="1461365" y="1097084"/>
            <a:ext cx="5828840" cy="2324398"/>
            <a:chOff x="4692804" y="2195062"/>
            <a:chExt cx="5642241" cy="232439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A7CC32C-194E-4EFC-B658-4FEF4F4DF9C9}"/>
                </a:ext>
              </a:extLst>
            </p:cNvPr>
            <p:cNvGrpSpPr/>
            <p:nvPr/>
          </p:nvGrpSpPr>
          <p:grpSpPr>
            <a:xfrm>
              <a:off x="4692804" y="2195062"/>
              <a:ext cx="4791917" cy="1824221"/>
              <a:chOff x="5198358" y="4580794"/>
              <a:chExt cx="4791917" cy="161442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2358ACF-1D56-435B-B9FA-7344D8EF2948}"/>
                  </a:ext>
                </a:extLst>
              </p:cNvPr>
              <p:cNvGrpSpPr/>
              <p:nvPr/>
            </p:nvGrpSpPr>
            <p:grpSpPr>
              <a:xfrm>
                <a:off x="5198358" y="4580794"/>
                <a:ext cx="4352790" cy="1197289"/>
                <a:chOff x="4812421" y="4055861"/>
                <a:chExt cx="4352790" cy="1197289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4F825D8-08E7-4825-BF1E-07C8F985B74B}"/>
                    </a:ext>
                  </a:extLst>
                </p:cNvPr>
                <p:cNvSpPr/>
                <p:nvPr/>
              </p:nvSpPr>
              <p:spPr>
                <a:xfrm>
                  <a:off x="4812421" y="4055861"/>
                  <a:ext cx="3445054" cy="354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b="1" dirty="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Above layer Abstraction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97514A0-9917-4B5D-96FA-197034C99C3E}"/>
                    </a:ext>
                  </a:extLst>
                </p:cNvPr>
                <p:cNvSpPr/>
                <p:nvPr/>
              </p:nvSpPr>
              <p:spPr>
                <a:xfrm>
                  <a:off x="4812421" y="4455195"/>
                  <a:ext cx="2143189" cy="354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b="1" dirty="0">
                      <a:solidFill>
                        <a:schemeClr val="dk1"/>
                      </a:solidFill>
                      <a:latin typeface="Comic Sans MS"/>
                      <a:sym typeface="Comic Sans MS"/>
                    </a:rPr>
                    <a:t>Code Reusage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F5416FA-8023-4381-8F7A-3310CE8E028B}"/>
                    </a:ext>
                  </a:extLst>
                </p:cNvPr>
                <p:cNvSpPr/>
                <p:nvPr/>
              </p:nvSpPr>
              <p:spPr>
                <a:xfrm>
                  <a:off x="4812421" y="4899054"/>
                  <a:ext cx="4352790" cy="354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b="1" dirty="0">
                      <a:solidFill>
                        <a:schemeClr val="dk1"/>
                      </a:solidFill>
                      <a:latin typeface="Comic Sans MS"/>
                      <a:sym typeface="Comic Sans MS"/>
                    </a:rPr>
                    <a:t>Readable Structed Programming</a:t>
                  </a:r>
                  <a:endParaRPr lang="en-US" sz="2000" b="1" dirty="0">
                    <a:solidFill>
                      <a:schemeClr val="dk1"/>
                    </a:solidFill>
                    <a:latin typeface="Comic Sans MS"/>
                  </a:endParaRPr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1069D01-6DD3-4670-9661-F6F45B80E9E6}"/>
                  </a:ext>
                </a:extLst>
              </p:cNvPr>
              <p:cNvSpPr/>
              <p:nvPr/>
            </p:nvSpPr>
            <p:spPr>
              <a:xfrm>
                <a:off x="5198358" y="5841127"/>
                <a:ext cx="4791917" cy="35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dk1"/>
                    </a:solidFill>
                    <a:latin typeface="Comic Sans MS"/>
                    <a:sym typeface="Comic Sans MS"/>
                  </a:rPr>
                  <a:t>Combination with Current Platforms</a:t>
                </a:r>
                <a:endParaRPr lang="en-US" sz="2000" b="1" dirty="0">
                  <a:solidFill>
                    <a:schemeClr val="dk1"/>
                  </a:solidFill>
                  <a:latin typeface="Comic Sans MS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F11A2B-31C5-4ABD-9844-0CB41FC280C2}"/>
                </a:ext>
              </a:extLst>
            </p:cNvPr>
            <p:cNvSpPr/>
            <p:nvPr/>
          </p:nvSpPr>
          <p:spPr>
            <a:xfrm>
              <a:off x="4692804" y="4119350"/>
              <a:ext cx="56422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dk1"/>
                  </a:solidFill>
                  <a:latin typeface="Comic Sans MS"/>
                </a:rPr>
                <a:t>Metric Monitoring with refined granularity</a:t>
              </a:r>
              <a:endParaRPr lang="en-US" sz="2000" b="1" dirty="0">
                <a:solidFill>
                  <a:schemeClr val="dk1"/>
                </a:solidFill>
                <a:latin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5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ML Life Cycle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319019-3142-400E-A86F-AC48C8720FC7}"/>
              </a:ext>
            </a:extLst>
          </p:cNvPr>
          <p:cNvSpPr/>
          <p:nvPr/>
        </p:nvSpPr>
        <p:spPr>
          <a:xfrm>
            <a:off x="1198417" y="1388450"/>
            <a:ext cx="9566565" cy="4196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Define the neural network that has some learnable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Load pretrained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Iterate over a dataset of 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Process the input through the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Compute the loss to a scalar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Propagate gradients back into the network's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Update the weights of the network, optimizer for update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After iteration, there might be additional operation for the generated parameters, i.e. saving,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4339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;g62fbaf477e_1_0">
            <a:extLst>
              <a:ext uri="{FF2B5EF4-FFF2-40B4-BE49-F238E27FC236}">
                <a16:creationId xmlns:a16="http://schemas.microsoft.com/office/drawing/2014/main" id="{1AED3B9D-DE8B-46FE-9B64-6C57337E5893}"/>
              </a:ext>
            </a:extLst>
          </p:cNvPr>
          <p:cNvSpPr/>
          <p:nvPr/>
        </p:nvSpPr>
        <p:spPr>
          <a:xfrm>
            <a:off x="749013" y="379023"/>
            <a:ext cx="7759987" cy="71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omic Sans MS"/>
                <a:ea typeface="Comic Sans MS"/>
                <a:cs typeface="Comic Sans MS"/>
                <a:sym typeface="Comic Sans MS"/>
              </a:rPr>
              <a:t>System Abstraction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2DA4408-153D-4CAB-B2BF-86AB6D54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092198"/>
            <a:ext cx="2964334" cy="54314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7941115-1E0D-4D4E-84E3-5455160E722B}"/>
              </a:ext>
            </a:extLst>
          </p:cNvPr>
          <p:cNvSpPr/>
          <p:nvPr/>
        </p:nvSpPr>
        <p:spPr>
          <a:xfrm>
            <a:off x="4211782" y="109219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Abstraction (model, block, layer, ...):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1. Model (blocks)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2. Block (layer nodes)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3. Node link for tensor forwarding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4. Node (layer, optimizer, monitor, …)</a:t>
            </a:r>
          </a:p>
          <a:p>
            <a:r>
              <a:rPr lang="en-US" sz="2000" b="1" dirty="0">
                <a:solidFill>
                  <a:schemeClr val="dk1"/>
                </a:solidFill>
                <a:latin typeface="Comic Sans MS"/>
              </a:rPr>
              <a:t>5. Tensor (wrapper for </a:t>
            </a:r>
            <a:r>
              <a:rPr lang="en-US" sz="2000" b="1" dirty="0" err="1">
                <a:solidFill>
                  <a:schemeClr val="dk1"/>
                </a:solidFill>
                <a:latin typeface="Comic Sans MS"/>
              </a:rPr>
              <a:t>PyTorch</a:t>
            </a: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 tensor) with memory usage and naming support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59CF6DE-8B59-44FC-95AB-EDB663C4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782" y="6121671"/>
            <a:ext cx="6383313" cy="4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1114</Words>
  <Application>Microsoft Office PowerPoint</Application>
  <PresentationFormat>宽屏</PresentationFormat>
  <Paragraphs>201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</vt:lpstr>
      <vt:lpstr>Comic Sans MS</vt:lpstr>
      <vt:lpstr>Arial Narrow</vt:lpstr>
      <vt:lpstr>Arial</vt:lpstr>
      <vt:lpstr>Microsoft Yahei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Shangru Yi</cp:lastModifiedBy>
  <cp:revision>116</cp:revision>
  <dcterms:created xsi:type="dcterms:W3CDTF">2015-08-18T02:51:41Z</dcterms:created>
  <dcterms:modified xsi:type="dcterms:W3CDTF">2020-04-21T19:34:16Z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