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62" r:id="rId3"/>
    <p:sldId id="298" r:id="rId4"/>
    <p:sldId id="284" r:id="rId5"/>
    <p:sldId id="296" r:id="rId6"/>
    <p:sldId id="297" r:id="rId7"/>
    <p:sldId id="285" r:id="rId8"/>
    <p:sldId id="299" r:id="rId9"/>
    <p:sldId id="287" r:id="rId10"/>
    <p:sldId id="286" r:id="rId11"/>
    <p:sldId id="300" r:id="rId12"/>
    <p:sldId id="288" r:id="rId13"/>
    <p:sldId id="289" r:id="rId14"/>
    <p:sldId id="292" r:id="rId15"/>
    <p:sldId id="301" r:id="rId16"/>
    <p:sldId id="305" r:id="rId17"/>
    <p:sldId id="303" r:id="rId18"/>
    <p:sldId id="291" r:id="rId19"/>
    <p:sldId id="293" r:id="rId20"/>
    <p:sldId id="302" r:id="rId21"/>
    <p:sldId id="294" r:id="rId22"/>
    <p:sldId id="295" r:id="rId23"/>
    <p:sldId id="272" r:id="rId24"/>
  </p:sldIdLst>
  <p:sldSz cx="12192000" cy="6858000"/>
  <p:notesSz cx="6858000" cy="9144000"/>
  <p:embeddedFontLst>
    <p:embeddedFont>
      <p:font typeface="Microsoft Yahei" panose="020B0503020204020204" pitchFamily="34" charset="-122"/>
      <p:regular r:id="rId26"/>
      <p:bold r:id="rId27"/>
    </p:embeddedFont>
    <p:embeddedFont>
      <p:font typeface="Microsoft Yahei" panose="020B0503020204020204" pitchFamily="34" charset="-122"/>
      <p:regular r:id="rId26"/>
      <p:bold r:id="rId27"/>
    </p:embeddedFont>
    <p:embeddedFont>
      <p:font typeface="Comic Sans MS" panose="030F0702030302020204" pitchFamily="66"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666">
          <p15:clr>
            <a:srgbClr val="9AA0A6"/>
          </p15:clr>
        </p15:guide>
        <p15:guide id="2" orient="horz" pos="216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i+UNfaPOwXqL87gnSmWkKKRvwf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C27BFB-BCC8-4133-B936-069DB3F3069F}" v="824" dt="2020-04-21T19:22:33.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39" autoAdjust="0"/>
    <p:restoredTop sz="90653" autoAdjust="0"/>
  </p:normalViewPr>
  <p:slideViewPr>
    <p:cSldViewPr snapToGrid="0">
      <p:cViewPr varScale="1">
        <p:scale>
          <a:sx n="108" d="100"/>
          <a:sy n="108" d="100"/>
        </p:scale>
        <p:origin x="522" y="96"/>
      </p:cViewPr>
      <p:guideLst>
        <p:guide pos="666"/>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20.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gru Yi" userId="dd4246aa92bcc960" providerId="LiveId" clId="{04C27BFB-BCC8-4133-B936-069DB3F3069F}"/>
    <pc:docChg chg="undo custSel addSld delSld modSld sldOrd">
      <pc:chgData name="Shangru Yi" userId="dd4246aa92bcc960" providerId="LiveId" clId="{04C27BFB-BCC8-4133-B936-069DB3F3069F}" dt="2020-04-21T19:34:12.968" v="4919" actId="20577"/>
      <pc:docMkLst>
        <pc:docMk/>
      </pc:docMkLst>
      <pc:sldChg chg="modSp">
        <pc:chgData name="Shangru Yi" userId="dd4246aa92bcc960" providerId="LiveId" clId="{04C27BFB-BCC8-4133-B936-069DB3F3069F}" dt="2020-04-21T19:08:51.171" v="4498" actId="20577"/>
        <pc:sldMkLst>
          <pc:docMk/>
          <pc:sldMk cId="0" sldId="256"/>
        </pc:sldMkLst>
        <pc:spChg chg="mod">
          <ac:chgData name="Shangru Yi" userId="dd4246aa92bcc960" providerId="LiveId" clId="{04C27BFB-BCC8-4133-B936-069DB3F3069F}" dt="2020-04-21T19:08:51.171" v="4498" actId="20577"/>
          <ac:spMkLst>
            <pc:docMk/>
            <pc:sldMk cId="0" sldId="256"/>
            <ac:spMk id="103" creationId="{00000000-0000-0000-0000-000000000000}"/>
          </ac:spMkLst>
        </pc:spChg>
        <pc:spChg chg="mod">
          <ac:chgData name="Shangru Yi" userId="dd4246aa92bcc960" providerId="LiveId" clId="{04C27BFB-BCC8-4133-B936-069DB3F3069F}" dt="2020-04-21T19:08:44.862" v="4493" actId="20577"/>
          <ac:spMkLst>
            <pc:docMk/>
            <pc:sldMk cId="0" sldId="256"/>
            <ac:spMk id="104" creationId="{00000000-0000-0000-0000-000000000000}"/>
          </ac:spMkLst>
        </pc:spChg>
      </pc:sldChg>
      <pc:sldChg chg="addSp delSp modSp">
        <pc:chgData name="Shangru Yi" userId="dd4246aa92bcc960" providerId="LiveId" clId="{04C27BFB-BCC8-4133-B936-069DB3F3069F}" dt="2020-04-21T16:35:24.633" v="988" actId="20577"/>
        <pc:sldMkLst>
          <pc:docMk/>
          <pc:sldMk cId="0" sldId="258"/>
        </pc:sldMkLst>
        <pc:spChg chg="del">
          <ac:chgData name="Shangru Yi" userId="dd4246aa92bcc960" providerId="LiveId" clId="{04C27BFB-BCC8-4133-B936-069DB3F3069F}" dt="2020-04-21T16:12:35.457" v="382" actId="478"/>
          <ac:spMkLst>
            <pc:docMk/>
            <pc:sldMk cId="0" sldId="258"/>
            <ac:spMk id="2" creationId="{B7E215CD-B9EE-42C0-BEDB-56EF8ACE75D5}"/>
          </ac:spMkLst>
        </pc:spChg>
        <pc:spChg chg="add del mod">
          <ac:chgData name="Shangru Yi" userId="dd4246aa92bcc960" providerId="LiveId" clId="{04C27BFB-BCC8-4133-B936-069DB3F3069F}" dt="2020-04-21T16:15:43.700" v="606" actId="478"/>
          <ac:spMkLst>
            <pc:docMk/>
            <pc:sldMk cId="0" sldId="258"/>
            <ac:spMk id="3" creationId="{1591E5DC-75AB-4A49-9336-A156D452410B}"/>
          </ac:spMkLst>
        </pc:spChg>
        <pc:spChg chg="add mod">
          <ac:chgData name="Shangru Yi" userId="dd4246aa92bcc960" providerId="LiveId" clId="{04C27BFB-BCC8-4133-B936-069DB3F3069F}" dt="2020-04-21T16:35:19.277" v="984" actId="20577"/>
          <ac:spMkLst>
            <pc:docMk/>
            <pc:sldMk cId="0" sldId="258"/>
            <ac:spMk id="5" creationId="{4A666E22-02EF-4B7A-9E2F-E1D1C71296BF}"/>
          </ac:spMkLst>
        </pc:spChg>
        <pc:spChg chg="mod">
          <ac:chgData name="Shangru Yi" userId="dd4246aa92bcc960" providerId="LiveId" clId="{04C27BFB-BCC8-4133-B936-069DB3F3069F}" dt="2020-04-21T16:14:53.351" v="571" actId="20577"/>
          <ac:spMkLst>
            <pc:docMk/>
            <pc:sldMk cId="0" sldId="258"/>
            <ac:spMk id="6" creationId="{303E7DDB-8733-4EAA-A666-F019A8A65A66}"/>
          </ac:spMkLst>
        </pc:spChg>
        <pc:spChg chg="add del mod">
          <ac:chgData name="Shangru Yi" userId="dd4246aa92bcc960" providerId="LiveId" clId="{04C27BFB-BCC8-4133-B936-069DB3F3069F}" dt="2020-04-21T16:16:57.636" v="642" actId="478"/>
          <ac:spMkLst>
            <pc:docMk/>
            <pc:sldMk cId="0" sldId="258"/>
            <ac:spMk id="10" creationId="{2122949D-6B14-4071-A6CE-6E982CBE8280}"/>
          </ac:spMkLst>
        </pc:spChg>
        <pc:spChg chg="del mod">
          <ac:chgData name="Shangru Yi" userId="dd4246aa92bcc960" providerId="LiveId" clId="{04C27BFB-BCC8-4133-B936-069DB3F3069F}" dt="2020-04-21T16:30:39.762" v="874" actId="478"/>
          <ac:spMkLst>
            <pc:docMk/>
            <pc:sldMk cId="0" sldId="258"/>
            <ac:spMk id="13" creationId="{66B5EA34-97D8-4609-88EF-96213F0D5EFD}"/>
          </ac:spMkLst>
        </pc:spChg>
        <pc:spChg chg="add mod">
          <ac:chgData name="Shangru Yi" userId="dd4246aa92bcc960" providerId="LiveId" clId="{04C27BFB-BCC8-4133-B936-069DB3F3069F}" dt="2020-04-21T16:17:59.958" v="661" actId="1076"/>
          <ac:spMkLst>
            <pc:docMk/>
            <pc:sldMk cId="0" sldId="258"/>
            <ac:spMk id="15" creationId="{0BD14EBE-EBCA-4155-A172-1BF03773C7F9}"/>
          </ac:spMkLst>
        </pc:spChg>
        <pc:spChg chg="add mod">
          <ac:chgData name="Shangru Yi" userId="dd4246aa92bcc960" providerId="LiveId" clId="{04C27BFB-BCC8-4133-B936-069DB3F3069F}" dt="2020-04-21T16:20:29.969" v="674" actId="164"/>
          <ac:spMkLst>
            <pc:docMk/>
            <pc:sldMk cId="0" sldId="258"/>
            <ac:spMk id="16" creationId="{6ADFD9C0-3BA8-4C99-9F04-12B818EA1956}"/>
          </ac:spMkLst>
        </pc:spChg>
        <pc:spChg chg="add mod">
          <ac:chgData name="Shangru Yi" userId="dd4246aa92bcc960" providerId="LiveId" clId="{04C27BFB-BCC8-4133-B936-069DB3F3069F}" dt="2020-04-21T16:35:24.633" v="988" actId="20577"/>
          <ac:spMkLst>
            <pc:docMk/>
            <pc:sldMk cId="0" sldId="258"/>
            <ac:spMk id="19" creationId="{897B8D9B-88BB-44CB-B200-7FDE122F95AD}"/>
          </ac:spMkLst>
        </pc:spChg>
        <pc:spChg chg="add del mod">
          <ac:chgData name="Shangru Yi" userId="dd4246aa92bcc960" providerId="LiveId" clId="{04C27BFB-BCC8-4133-B936-069DB3F3069F}" dt="2020-04-21T16:30:33.901" v="872" actId="478"/>
          <ac:spMkLst>
            <pc:docMk/>
            <pc:sldMk cId="0" sldId="258"/>
            <ac:spMk id="22" creationId="{80119F94-5A41-45E2-B5A9-470270269F05}"/>
          </ac:spMkLst>
        </pc:spChg>
        <pc:spChg chg="add del mod">
          <ac:chgData name="Shangru Yi" userId="dd4246aa92bcc960" providerId="LiveId" clId="{04C27BFB-BCC8-4133-B936-069DB3F3069F}" dt="2020-04-21T16:30:34.915" v="873" actId="478"/>
          <ac:spMkLst>
            <pc:docMk/>
            <pc:sldMk cId="0" sldId="258"/>
            <ac:spMk id="23" creationId="{B0C301ED-99B7-4D43-AC1F-63D3354BFFF9}"/>
          </ac:spMkLst>
        </pc:spChg>
        <pc:spChg chg="add">
          <ac:chgData name="Shangru Yi" userId="dd4246aa92bcc960" providerId="LiveId" clId="{04C27BFB-BCC8-4133-B936-069DB3F3069F}" dt="2020-04-21T16:34:41.689" v="947"/>
          <ac:spMkLst>
            <pc:docMk/>
            <pc:sldMk cId="0" sldId="258"/>
            <ac:spMk id="24" creationId="{1903688E-04F6-4882-8DC6-57E3A9B087AD}"/>
          </ac:spMkLst>
        </pc:spChg>
        <pc:grpChg chg="add del mod">
          <ac:chgData name="Shangru Yi" userId="dd4246aa92bcc960" providerId="LiveId" clId="{04C27BFB-BCC8-4133-B936-069DB3F3069F}" dt="2020-04-21T16:24:34.266" v="822" actId="21"/>
          <ac:grpSpMkLst>
            <pc:docMk/>
            <pc:sldMk cId="0" sldId="258"/>
            <ac:grpSpMk id="9" creationId="{93BAFDE3-3E78-4510-AA82-FAC08164ACC5}"/>
          </ac:grpSpMkLst>
        </pc:grpChg>
        <pc:grpChg chg="mod">
          <ac:chgData name="Shangru Yi" userId="dd4246aa92bcc960" providerId="LiveId" clId="{04C27BFB-BCC8-4133-B936-069DB3F3069F}" dt="2020-04-21T16:16:38.264" v="635" actId="164"/>
          <ac:grpSpMkLst>
            <pc:docMk/>
            <pc:sldMk cId="0" sldId="258"/>
            <ac:grpSpMk id="14" creationId="{DDB09CE7-F7FA-48F9-A357-1E1A61A2DE27}"/>
          </ac:grpSpMkLst>
        </pc:grpChg>
        <pc:grpChg chg="add mod">
          <ac:chgData name="Shangru Yi" userId="dd4246aa92bcc960" providerId="LiveId" clId="{04C27BFB-BCC8-4133-B936-069DB3F3069F}" dt="2020-04-21T16:34:21.943" v="941" actId="1076"/>
          <ac:grpSpMkLst>
            <pc:docMk/>
            <pc:sldMk cId="0" sldId="258"/>
            <ac:grpSpMk id="21" creationId="{09E911F0-73F5-498C-95BA-5A35420C8630}"/>
          </ac:grpSpMkLst>
        </pc:grpChg>
        <pc:picChg chg="mod">
          <ac:chgData name="Shangru Yi" userId="dd4246aa92bcc960" providerId="LiveId" clId="{04C27BFB-BCC8-4133-B936-069DB3F3069F}" dt="2020-04-21T16:34:31.809" v="946" actId="1036"/>
          <ac:picMkLst>
            <pc:docMk/>
            <pc:sldMk cId="0" sldId="258"/>
            <ac:picMk id="4" creationId="{FCBFB53C-C0F0-4469-A997-390F19AC54F5}"/>
          </ac:picMkLst>
        </pc:picChg>
        <pc:picChg chg="add del mod">
          <ac:chgData name="Shangru Yi" userId="dd4246aa92bcc960" providerId="LiveId" clId="{04C27BFB-BCC8-4133-B936-069DB3F3069F}" dt="2020-04-21T16:30:30.764" v="871" actId="478"/>
          <ac:picMkLst>
            <pc:docMk/>
            <pc:sldMk cId="0" sldId="258"/>
            <ac:picMk id="20" creationId="{F458CC49-FF3E-421C-ADCF-87161A1B3505}"/>
          </ac:picMkLst>
        </pc:picChg>
      </pc:sldChg>
      <pc:sldChg chg="modSp">
        <pc:chgData name="Shangru Yi" userId="dd4246aa92bcc960" providerId="LiveId" clId="{04C27BFB-BCC8-4133-B936-069DB3F3069F}" dt="2020-04-21T19:15:47.042" v="4592" actId="20578"/>
        <pc:sldMkLst>
          <pc:docMk/>
          <pc:sldMk cId="0" sldId="262"/>
        </pc:sldMkLst>
        <pc:spChg chg="mod">
          <ac:chgData name="Shangru Yi" userId="dd4246aa92bcc960" providerId="LiveId" clId="{04C27BFB-BCC8-4133-B936-069DB3F3069F}" dt="2020-04-21T16:10:21.862" v="173"/>
          <ac:spMkLst>
            <pc:docMk/>
            <pc:sldMk cId="0" sldId="262"/>
            <ac:spMk id="161" creationId="{00000000-0000-0000-0000-000000000000}"/>
          </ac:spMkLst>
        </pc:spChg>
        <pc:spChg chg="mod">
          <ac:chgData name="Shangru Yi" userId="dd4246aa92bcc960" providerId="LiveId" clId="{04C27BFB-BCC8-4133-B936-069DB3F3069F}" dt="2020-04-21T19:15:47.042" v="4592" actId="20578"/>
          <ac:spMkLst>
            <pc:docMk/>
            <pc:sldMk cId="0" sldId="262"/>
            <ac:spMk id="162" creationId="{00000000-0000-0000-0000-000000000000}"/>
          </ac:spMkLst>
        </pc:spChg>
        <pc:spChg chg="mod">
          <ac:chgData name="Shangru Yi" userId="dd4246aa92bcc960" providerId="LiveId" clId="{04C27BFB-BCC8-4133-B936-069DB3F3069F}" dt="2020-04-21T16:09:10.375" v="66" actId="1076"/>
          <ac:spMkLst>
            <pc:docMk/>
            <pc:sldMk cId="0" sldId="262"/>
            <ac:spMk id="163" creationId="{00000000-0000-0000-0000-000000000000}"/>
          </ac:spMkLst>
        </pc:spChg>
        <pc:spChg chg="mod">
          <ac:chgData name="Shangru Yi" userId="dd4246aa92bcc960" providerId="LiveId" clId="{04C27BFB-BCC8-4133-B936-069DB3F3069F}" dt="2020-04-21T16:10:06.430" v="151"/>
          <ac:spMkLst>
            <pc:docMk/>
            <pc:sldMk cId="0" sldId="262"/>
            <ac:spMk id="164" creationId="{00000000-0000-0000-0000-000000000000}"/>
          </ac:spMkLst>
        </pc:spChg>
        <pc:spChg chg="mod">
          <ac:chgData name="Shangru Yi" userId="dd4246aa92bcc960" providerId="LiveId" clId="{04C27BFB-BCC8-4133-B936-069DB3F3069F}" dt="2020-04-21T16:11:38.775" v="377"/>
          <ac:spMkLst>
            <pc:docMk/>
            <pc:sldMk cId="0" sldId="262"/>
            <ac:spMk id="166" creationId="{00000000-0000-0000-0000-000000000000}"/>
          </ac:spMkLst>
        </pc:spChg>
      </pc:sldChg>
      <pc:sldChg chg="del">
        <pc:chgData name="Shangru Yi" userId="dd4246aa92bcc960" providerId="LiveId" clId="{04C27BFB-BCC8-4133-B936-069DB3F3069F}" dt="2020-04-21T16:12:03.655" v="378" actId="2696"/>
        <pc:sldMkLst>
          <pc:docMk/>
          <pc:sldMk cId="2875984144" sldId="266"/>
        </pc:sldMkLst>
      </pc:sldChg>
      <pc:sldChg chg="addSp delSp modSp">
        <pc:chgData name="Shangru Yi" userId="dd4246aa92bcc960" providerId="LiveId" clId="{04C27BFB-BCC8-4133-B936-069DB3F3069F}" dt="2020-04-21T16:40:15.638" v="1046" actId="21"/>
        <pc:sldMkLst>
          <pc:docMk/>
          <pc:sldMk cId="112616473" sldId="268"/>
        </pc:sldMkLst>
        <pc:spChg chg="mod">
          <ac:chgData name="Shangru Yi" userId="dd4246aa92bcc960" providerId="LiveId" clId="{04C27BFB-BCC8-4133-B936-069DB3F3069F}" dt="2020-04-21T16:38:02.679" v="1018" actId="1076"/>
          <ac:spMkLst>
            <pc:docMk/>
            <pc:sldMk cId="112616473" sldId="268"/>
            <ac:spMk id="2" creationId="{0EF8F772-733D-4436-BAF2-9799DE438405}"/>
          </ac:spMkLst>
        </pc:spChg>
        <pc:spChg chg="add mod">
          <ac:chgData name="Shangru Yi" userId="dd4246aa92bcc960" providerId="LiveId" clId="{04C27BFB-BCC8-4133-B936-069DB3F3069F}" dt="2020-04-21T16:40:06.802" v="1045" actId="164"/>
          <ac:spMkLst>
            <pc:docMk/>
            <pc:sldMk cId="112616473" sldId="268"/>
            <ac:spMk id="4" creationId="{B1AD03BE-0D4A-44A4-8063-B7DB4EC7040D}"/>
          </ac:spMkLst>
        </pc:spChg>
        <pc:spChg chg="mod">
          <ac:chgData name="Shangru Yi" userId="dd4246aa92bcc960" providerId="LiveId" clId="{04C27BFB-BCC8-4133-B936-069DB3F3069F}" dt="2020-04-21T16:37:01.821" v="1006" actId="20577"/>
          <ac:spMkLst>
            <pc:docMk/>
            <pc:sldMk cId="112616473" sldId="268"/>
            <ac:spMk id="7" creationId="{3748A758-E0D2-4FB9-A1FD-F5E70B1B66D8}"/>
          </ac:spMkLst>
        </pc:spChg>
        <pc:spChg chg="mod">
          <ac:chgData name="Shangru Yi" userId="dd4246aa92bcc960" providerId="LiveId" clId="{04C27BFB-BCC8-4133-B936-069DB3F3069F}" dt="2020-04-21T16:38:43.089" v="1029" actId="20577"/>
          <ac:spMkLst>
            <pc:docMk/>
            <pc:sldMk cId="112616473" sldId="268"/>
            <ac:spMk id="8" creationId="{1AED3B9D-DE8B-46FE-9B64-6C57337E5893}"/>
          </ac:spMkLst>
        </pc:spChg>
        <pc:spChg chg="mod">
          <ac:chgData name="Shangru Yi" userId="dd4246aa92bcc960" providerId="LiveId" clId="{04C27BFB-BCC8-4133-B936-069DB3F3069F}" dt="2020-04-21T16:39:55.143" v="1041" actId="1076"/>
          <ac:spMkLst>
            <pc:docMk/>
            <pc:sldMk cId="112616473" sldId="268"/>
            <ac:spMk id="11" creationId="{2D70C32A-BFF8-4A65-A592-3CC96B12580F}"/>
          </ac:spMkLst>
        </pc:spChg>
        <pc:spChg chg="mod">
          <ac:chgData name="Shangru Yi" userId="dd4246aa92bcc960" providerId="LiveId" clId="{04C27BFB-BCC8-4133-B936-069DB3F3069F}" dt="2020-04-21T16:39:55.143" v="1041" actId="1076"/>
          <ac:spMkLst>
            <pc:docMk/>
            <pc:sldMk cId="112616473" sldId="268"/>
            <ac:spMk id="12" creationId="{C51C53D4-6791-4DA6-AA0B-A135218E8779}"/>
          </ac:spMkLst>
        </pc:spChg>
        <pc:grpChg chg="add del mod">
          <ac:chgData name="Shangru Yi" userId="dd4246aa92bcc960" providerId="LiveId" clId="{04C27BFB-BCC8-4133-B936-069DB3F3069F}" dt="2020-04-21T16:40:15.638" v="1046" actId="21"/>
          <ac:grpSpMkLst>
            <pc:docMk/>
            <pc:sldMk cId="112616473" sldId="268"/>
            <ac:grpSpMk id="6" creationId="{25B2442A-6031-45EB-BE59-B6047D5988FE}"/>
          </ac:grpSpMkLst>
        </pc:grpChg>
        <pc:picChg chg="add mod">
          <ac:chgData name="Shangru Yi" userId="dd4246aa92bcc960" providerId="LiveId" clId="{04C27BFB-BCC8-4133-B936-069DB3F3069F}" dt="2020-04-21T16:40:06.802" v="1045" actId="164"/>
          <ac:picMkLst>
            <pc:docMk/>
            <pc:sldMk cId="112616473" sldId="268"/>
            <ac:picMk id="3" creationId="{0F037160-185A-4BCA-8076-45C520D12EC3}"/>
          </ac:picMkLst>
        </pc:picChg>
        <pc:picChg chg="del">
          <ac:chgData name="Shangru Yi" userId="dd4246aa92bcc960" providerId="LiveId" clId="{04C27BFB-BCC8-4133-B936-069DB3F3069F}" dt="2020-04-21T16:36:19.453" v="992" actId="478"/>
          <ac:picMkLst>
            <pc:docMk/>
            <pc:sldMk cId="112616473" sldId="268"/>
            <ac:picMk id="5" creationId="{C047D7C0-AC2C-478C-8264-283C3CBADE58}"/>
          </ac:picMkLst>
        </pc:picChg>
        <pc:picChg chg="add del mod">
          <ac:chgData name="Shangru Yi" userId="dd4246aa92bcc960" providerId="LiveId" clId="{04C27BFB-BCC8-4133-B936-069DB3F3069F}" dt="2020-04-21T16:38:30.812" v="1024" actId="21"/>
          <ac:picMkLst>
            <pc:docMk/>
            <pc:sldMk cId="112616473" sldId="268"/>
            <ac:picMk id="13" creationId="{B0D72DF0-83B0-40BB-8D69-1B65AAEBF7F3}"/>
          </ac:picMkLst>
        </pc:picChg>
        <pc:picChg chg="add mod">
          <ac:chgData name="Shangru Yi" userId="dd4246aa92bcc960" providerId="LiveId" clId="{04C27BFB-BCC8-4133-B936-069DB3F3069F}" dt="2020-04-21T16:39:56.646" v="1042" actId="1076"/>
          <ac:picMkLst>
            <pc:docMk/>
            <pc:sldMk cId="112616473" sldId="268"/>
            <ac:picMk id="1026" creationId="{AC736FB7-C509-48DE-BB65-21503BA6F628}"/>
          </ac:picMkLst>
        </pc:picChg>
        <pc:picChg chg="del">
          <ac:chgData name="Shangru Yi" userId="dd4246aa92bcc960" providerId="LiveId" clId="{04C27BFB-BCC8-4133-B936-069DB3F3069F}" dt="2020-04-21T16:37:06.518" v="1008" actId="478"/>
          <ac:picMkLst>
            <pc:docMk/>
            <pc:sldMk cId="112616473" sldId="268"/>
            <ac:picMk id="6146" creationId="{60B5EC83-DA1A-47E1-A7B8-014E0202F792}"/>
          </ac:picMkLst>
        </pc:picChg>
        <pc:picChg chg="mod">
          <ac:chgData name="Shangru Yi" userId="dd4246aa92bcc960" providerId="LiveId" clId="{04C27BFB-BCC8-4133-B936-069DB3F3069F}" dt="2020-04-21T16:37:09.159" v="1009" actId="1076"/>
          <ac:picMkLst>
            <pc:docMk/>
            <pc:sldMk cId="112616473" sldId="268"/>
            <ac:picMk id="6148" creationId="{A152C67A-2132-4AA9-982F-D817D661A5A6}"/>
          </ac:picMkLst>
        </pc:picChg>
        <pc:picChg chg="mod">
          <ac:chgData name="Shangru Yi" userId="dd4246aa92bcc960" providerId="LiveId" clId="{04C27BFB-BCC8-4133-B936-069DB3F3069F}" dt="2020-04-21T16:39:58.231" v="1043" actId="1076"/>
          <ac:picMkLst>
            <pc:docMk/>
            <pc:sldMk cId="112616473" sldId="268"/>
            <ac:picMk id="6150" creationId="{88B028DC-60EA-4524-9494-BBF3F68E1F8D}"/>
          </ac:picMkLst>
        </pc:picChg>
      </pc:sldChg>
      <pc:sldChg chg="del">
        <pc:chgData name="Shangru Yi" userId="dd4246aa92bcc960" providerId="LiveId" clId="{04C27BFB-BCC8-4133-B936-069DB3F3069F}" dt="2020-04-21T16:44:04.560" v="1457" actId="2696"/>
        <pc:sldMkLst>
          <pc:docMk/>
          <pc:sldMk cId="3866395457" sldId="269"/>
        </pc:sldMkLst>
      </pc:sldChg>
      <pc:sldChg chg="addSp delSp modSp">
        <pc:chgData name="Shangru Yi" userId="dd4246aa92bcc960" providerId="LiveId" clId="{04C27BFB-BCC8-4133-B936-069DB3F3069F}" dt="2020-04-21T19:34:12.968" v="4919" actId="20577"/>
        <pc:sldMkLst>
          <pc:docMk/>
          <pc:sldMk cId="4260284727" sldId="270"/>
        </pc:sldMkLst>
        <pc:spChg chg="mod">
          <ac:chgData name="Shangru Yi" userId="dd4246aa92bcc960" providerId="LiveId" clId="{04C27BFB-BCC8-4133-B936-069DB3F3069F}" dt="2020-04-21T19:34:12.968" v="4919" actId="20577"/>
          <ac:spMkLst>
            <pc:docMk/>
            <pc:sldMk cId="4260284727" sldId="270"/>
            <ac:spMk id="3" creationId="{4C08F039-03A1-4690-B98A-5A26C439765F}"/>
          </ac:spMkLst>
        </pc:spChg>
        <pc:spChg chg="mod">
          <ac:chgData name="Shangru Yi" userId="dd4246aa92bcc960" providerId="LiveId" clId="{04C27BFB-BCC8-4133-B936-069DB3F3069F}" dt="2020-04-21T16:44:15.274" v="1473" actId="20577"/>
          <ac:spMkLst>
            <pc:docMk/>
            <pc:sldMk cId="4260284727" sldId="270"/>
            <ac:spMk id="8" creationId="{1AED3B9D-DE8B-46FE-9B64-6C57337E5893}"/>
          </ac:spMkLst>
        </pc:spChg>
        <pc:spChg chg="add mod">
          <ac:chgData name="Shangru Yi" userId="dd4246aa92bcc960" providerId="LiveId" clId="{04C27BFB-BCC8-4133-B936-069DB3F3069F}" dt="2020-04-21T19:22:05.494" v="4720" actId="1076"/>
          <ac:spMkLst>
            <pc:docMk/>
            <pc:sldMk cId="4260284727" sldId="270"/>
            <ac:spMk id="9" creationId="{EB4E67AE-6397-46E9-AD4D-4864D5F06EE8}"/>
          </ac:spMkLst>
        </pc:spChg>
        <pc:picChg chg="add del mod">
          <ac:chgData name="Shangru Yi" userId="dd4246aa92bcc960" providerId="LiveId" clId="{04C27BFB-BCC8-4133-B936-069DB3F3069F}" dt="2020-04-21T18:34:07.976" v="3080" actId="478"/>
          <ac:picMkLst>
            <pc:docMk/>
            <pc:sldMk cId="4260284727" sldId="270"/>
            <ac:picMk id="4" creationId="{BD5AEFDE-897B-4E90-8421-F6BF9D343BFB}"/>
          </ac:picMkLst>
        </pc:picChg>
        <pc:picChg chg="add mod">
          <ac:chgData name="Shangru Yi" userId="dd4246aa92bcc960" providerId="LiveId" clId="{04C27BFB-BCC8-4133-B936-069DB3F3069F}" dt="2020-04-21T19:24:18.157" v="4728" actId="1076"/>
          <ac:picMkLst>
            <pc:docMk/>
            <pc:sldMk cId="4260284727" sldId="270"/>
            <ac:picMk id="6" creationId="{29AF2110-D25E-4B9C-A37F-D3D64FCEF14B}"/>
          </ac:picMkLst>
        </pc:picChg>
        <pc:picChg chg="del mod">
          <ac:chgData name="Shangru Yi" userId="dd4246aa92bcc960" providerId="LiveId" clId="{04C27BFB-BCC8-4133-B936-069DB3F3069F}" dt="2020-04-21T17:55:19.501" v="1826" actId="478"/>
          <ac:picMkLst>
            <pc:docMk/>
            <pc:sldMk cId="4260284727" sldId="270"/>
            <ac:picMk id="7" creationId="{E3933A69-8995-4AE2-91FC-7DD6323595E2}"/>
          </ac:picMkLst>
        </pc:picChg>
        <pc:picChg chg="del">
          <ac:chgData name="Shangru Yi" userId="dd4246aa92bcc960" providerId="LiveId" clId="{04C27BFB-BCC8-4133-B936-069DB3F3069F}" dt="2020-04-21T17:55:17.577" v="1825" actId="478"/>
          <ac:picMkLst>
            <pc:docMk/>
            <pc:sldMk cId="4260284727" sldId="270"/>
            <ac:picMk id="10" creationId="{0D8AF0EC-BB34-498C-8291-45E4C16C402F}"/>
          </ac:picMkLst>
        </pc:picChg>
      </pc:sldChg>
      <pc:sldChg chg="addSp modSp">
        <pc:chgData name="Shangru Yi" userId="dd4246aa92bcc960" providerId="LiveId" clId="{04C27BFB-BCC8-4133-B936-069DB3F3069F}" dt="2020-04-21T19:22:51.414" v="4727" actId="1076"/>
        <pc:sldMkLst>
          <pc:docMk/>
          <pc:sldMk cId="1101063354" sldId="271"/>
        </pc:sldMkLst>
        <pc:spChg chg="mod">
          <ac:chgData name="Shangru Yi" userId="dd4246aa92bcc960" providerId="LiveId" clId="{04C27BFB-BCC8-4133-B936-069DB3F3069F}" dt="2020-04-21T18:27:37.125" v="3049" actId="20577"/>
          <ac:spMkLst>
            <pc:docMk/>
            <pc:sldMk cId="1101063354" sldId="271"/>
            <ac:spMk id="2" creationId="{BDB78783-C79E-47AF-A45F-20DF62DA93C0}"/>
          </ac:spMkLst>
        </pc:spChg>
        <pc:spChg chg="mod">
          <ac:chgData name="Shangru Yi" userId="dd4246aa92bcc960" providerId="LiveId" clId="{04C27BFB-BCC8-4133-B936-069DB3F3069F}" dt="2020-04-21T18:00:01.315" v="2160" actId="20577"/>
          <ac:spMkLst>
            <pc:docMk/>
            <pc:sldMk cId="1101063354" sldId="271"/>
            <ac:spMk id="8" creationId="{1AED3B9D-DE8B-46FE-9B64-6C57337E5893}"/>
          </ac:spMkLst>
        </pc:spChg>
        <pc:picChg chg="add mod">
          <ac:chgData name="Shangru Yi" userId="dd4246aa92bcc960" providerId="LiveId" clId="{04C27BFB-BCC8-4133-B936-069DB3F3069F}" dt="2020-04-21T19:22:51.414" v="4727" actId="1076"/>
          <ac:picMkLst>
            <pc:docMk/>
            <pc:sldMk cId="1101063354" sldId="271"/>
            <ac:picMk id="4" creationId="{B2AC7B06-6070-4B75-BC5F-B0EF1BD3F0F0}"/>
          </ac:picMkLst>
        </pc:picChg>
      </pc:sldChg>
      <pc:sldChg chg="del">
        <pc:chgData name="Shangru Yi" userId="dd4246aa92bcc960" providerId="LiveId" clId="{04C27BFB-BCC8-4133-B936-069DB3F3069F}" dt="2020-04-21T16:12:07.633" v="380" actId="2696"/>
        <pc:sldMkLst>
          <pc:docMk/>
          <pc:sldMk cId="3104017696" sldId="273"/>
        </pc:sldMkLst>
      </pc:sldChg>
      <pc:sldChg chg="del">
        <pc:chgData name="Shangru Yi" userId="dd4246aa92bcc960" providerId="LiveId" clId="{04C27BFB-BCC8-4133-B936-069DB3F3069F}" dt="2020-04-21T16:12:10.405" v="381" actId="2696"/>
        <pc:sldMkLst>
          <pc:docMk/>
          <pc:sldMk cId="1055981503" sldId="274"/>
        </pc:sldMkLst>
      </pc:sldChg>
      <pc:sldChg chg="addSp delSp modSp">
        <pc:chgData name="Shangru Yi" userId="dd4246aa92bcc960" providerId="LiveId" clId="{04C27BFB-BCC8-4133-B936-069DB3F3069F}" dt="2020-04-21T16:35:54.447" v="991" actId="1076"/>
        <pc:sldMkLst>
          <pc:docMk/>
          <pc:sldMk cId="2771501518" sldId="277"/>
        </pc:sldMkLst>
        <pc:spChg chg="del">
          <ac:chgData name="Shangru Yi" userId="dd4246aa92bcc960" providerId="LiveId" clId="{04C27BFB-BCC8-4133-B936-069DB3F3069F}" dt="2020-04-21T16:24:42.852" v="824" actId="478"/>
          <ac:spMkLst>
            <pc:docMk/>
            <pc:sldMk cId="2771501518" sldId="277"/>
            <ac:spMk id="3" creationId="{5DA3D299-CF9A-4B9F-9E4A-17C4A6AB985F}"/>
          </ac:spMkLst>
        </pc:spChg>
        <pc:spChg chg="del">
          <ac:chgData name="Shangru Yi" userId="dd4246aa92bcc960" providerId="LiveId" clId="{04C27BFB-BCC8-4133-B936-069DB3F3069F}" dt="2020-04-21T16:24:39.794" v="823" actId="478"/>
          <ac:spMkLst>
            <pc:docMk/>
            <pc:sldMk cId="2771501518" sldId="277"/>
            <ac:spMk id="4" creationId="{5B383001-DCDC-49EA-9897-E3098D1F6591}"/>
          </ac:spMkLst>
        </pc:spChg>
        <pc:spChg chg="mod">
          <ac:chgData name="Shangru Yi" userId="dd4246aa92bcc960" providerId="LiveId" clId="{04C27BFB-BCC8-4133-B936-069DB3F3069F}" dt="2020-04-21T16:35:54.447" v="991" actId="1076"/>
          <ac:spMkLst>
            <pc:docMk/>
            <pc:sldMk cId="2771501518" sldId="277"/>
            <ac:spMk id="5" creationId="{6053FF7C-09B4-4887-9310-4DB28E7AD0FB}"/>
          </ac:spMkLst>
        </pc:spChg>
        <pc:spChg chg="mod">
          <ac:chgData name="Shangru Yi" userId="dd4246aa92bcc960" providerId="LiveId" clId="{04C27BFB-BCC8-4133-B936-069DB3F3069F}" dt="2020-04-21T16:26:20.061" v="831" actId="255"/>
          <ac:spMkLst>
            <pc:docMk/>
            <pc:sldMk cId="2771501518" sldId="277"/>
            <ac:spMk id="10" creationId="{0AF11A2B-31C5-4ABD-9844-0CB41FC280C2}"/>
          </ac:spMkLst>
        </pc:spChg>
        <pc:spChg chg="mod">
          <ac:chgData name="Shangru Yi" userId="dd4246aa92bcc960" providerId="LiveId" clId="{04C27BFB-BCC8-4133-B936-069DB3F3069F}" dt="2020-04-21T16:26:26.181" v="832" actId="255"/>
          <ac:spMkLst>
            <pc:docMk/>
            <pc:sldMk cId="2771501518" sldId="277"/>
            <ac:spMk id="12" creationId="{E1069D01-6DD3-4670-9661-F6F45B80E9E6}"/>
          </ac:spMkLst>
        </pc:spChg>
        <pc:spChg chg="mod">
          <ac:chgData name="Shangru Yi" userId="dd4246aa92bcc960" providerId="LiveId" clId="{04C27BFB-BCC8-4133-B936-069DB3F3069F}" dt="2020-04-21T16:26:40.581" v="835" actId="255"/>
          <ac:spMkLst>
            <pc:docMk/>
            <pc:sldMk cId="2771501518" sldId="277"/>
            <ac:spMk id="13" creationId="{64F825D8-08E7-4825-BF1E-07C8F985B74B}"/>
          </ac:spMkLst>
        </pc:spChg>
        <pc:spChg chg="mod">
          <ac:chgData name="Shangru Yi" userId="dd4246aa92bcc960" providerId="LiveId" clId="{04C27BFB-BCC8-4133-B936-069DB3F3069F}" dt="2020-04-21T16:26:36.084" v="834" actId="255"/>
          <ac:spMkLst>
            <pc:docMk/>
            <pc:sldMk cId="2771501518" sldId="277"/>
            <ac:spMk id="14" creationId="{297514A0-9917-4B5D-96FA-197034C99C3E}"/>
          </ac:spMkLst>
        </pc:spChg>
        <pc:spChg chg="mod">
          <ac:chgData name="Shangru Yi" userId="dd4246aa92bcc960" providerId="LiveId" clId="{04C27BFB-BCC8-4133-B936-069DB3F3069F}" dt="2020-04-21T16:26:29.876" v="833" actId="255"/>
          <ac:spMkLst>
            <pc:docMk/>
            <pc:sldMk cId="2771501518" sldId="277"/>
            <ac:spMk id="15" creationId="{EF5416FA-8023-4381-8F7A-3310CE8E028B}"/>
          </ac:spMkLst>
        </pc:spChg>
        <pc:spChg chg="mod">
          <ac:chgData name="Shangru Yi" userId="dd4246aa92bcc960" providerId="LiveId" clId="{04C27BFB-BCC8-4133-B936-069DB3F3069F}" dt="2020-04-21T16:27:50.102" v="854" actId="20577"/>
          <ac:spMkLst>
            <pc:docMk/>
            <pc:sldMk cId="2771501518" sldId="277"/>
            <ac:spMk id="22" creationId="{557A53A4-1EA2-4A24-8223-42AB107974F9}"/>
          </ac:spMkLst>
        </pc:spChg>
        <pc:grpChg chg="add mod">
          <ac:chgData name="Shangru Yi" userId="dd4246aa92bcc960" providerId="LiveId" clId="{04C27BFB-BCC8-4133-B936-069DB3F3069F}" dt="2020-04-21T16:24:53.999" v="827" actId="1076"/>
          <ac:grpSpMkLst>
            <pc:docMk/>
            <pc:sldMk cId="2771501518" sldId="277"/>
            <ac:grpSpMk id="7" creationId="{E1A607A5-E6DA-4A65-A409-C3A5093B06E5}"/>
          </ac:grpSpMkLst>
        </pc:grpChg>
      </pc:sldChg>
      <pc:sldChg chg="del">
        <pc:chgData name="Shangru Yi" userId="dd4246aa92bcc960" providerId="LiveId" clId="{04C27BFB-BCC8-4133-B936-069DB3F3069F}" dt="2020-04-21T16:28:09.476" v="855" actId="2696"/>
        <pc:sldMkLst>
          <pc:docMk/>
          <pc:sldMk cId="907623300" sldId="278"/>
        </pc:sldMkLst>
      </pc:sldChg>
      <pc:sldChg chg="modSp">
        <pc:chgData name="Shangru Yi" userId="dd4246aa92bcc960" providerId="LiveId" clId="{04C27BFB-BCC8-4133-B936-069DB3F3069F}" dt="2020-04-21T18:22:21.419" v="2834" actId="1076"/>
        <pc:sldMkLst>
          <pc:docMk/>
          <pc:sldMk cId="2036862597" sldId="279"/>
        </pc:sldMkLst>
        <pc:spChg chg="mod">
          <ac:chgData name="Shangru Yi" userId="dd4246aa92bcc960" providerId="LiveId" clId="{04C27BFB-BCC8-4133-B936-069DB3F3069F}" dt="2020-04-21T18:22:18.284" v="2833" actId="1076"/>
          <ac:spMkLst>
            <pc:docMk/>
            <pc:sldMk cId="2036862597" sldId="279"/>
            <ac:spMk id="4" creationId="{39B4714D-976D-4EE5-9844-285AC3C4E56F}"/>
          </ac:spMkLst>
        </pc:spChg>
        <pc:spChg chg="mod">
          <ac:chgData name="Shangru Yi" userId="dd4246aa92bcc960" providerId="LiveId" clId="{04C27BFB-BCC8-4133-B936-069DB3F3069F}" dt="2020-04-21T18:22:21.419" v="2834" actId="1076"/>
          <ac:spMkLst>
            <pc:docMk/>
            <pc:sldMk cId="2036862597" sldId="279"/>
            <ac:spMk id="6" creationId="{6737A76D-D05F-4113-B950-BD03BDD839EF}"/>
          </ac:spMkLst>
        </pc:spChg>
      </pc:sldChg>
      <pc:sldChg chg="del">
        <pc:chgData name="Shangru Yi" userId="dd4246aa92bcc960" providerId="LiveId" clId="{04C27BFB-BCC8-4133-B936-069DB3F3069F}" dt="2020-04-21T16:12:05.600" v="379" actId="2696"/>
        <pc:sldMkLst>
          <pc:docMk/>
          <pc:sldMk cId="4217238050" sldId="280"/>
        </pc:sldMkLst>
      </pc:sldChg>
      <pc:sldChg chg="del">
        <pc:chgData name="Shangru Yi" userId="dd4246aa92bcc960" providerId="LiveId" clId="{04C27BFB-BCC8-4133-B936-069DB3F3069F}" dt="2020-04-21T17:59:50.478" v="2145" actId="2696"/>
        <pc:sldMkLst>
          <pc:docMk/>
          <pc:sldMk cId="4168764465" sldId="281"/>
        </pc:sldMkLst>
      </pc:sldChg>
      <pc:sldChg chg="modSp add del">
        <pc:chgData name="Shangru Yi" userId="dd4246aa92bcc960" providerId="LiveId" clId="{04C27BFB-BCC8-4133-B936-069DB3F3069F}" dt="2020-04-21T16:31:58.903" v="897" actId="2696"/>
        <pc:sldMkLst>
          <pc:docMk/>
          <pc:sldMk cId="3335991499" sldId="282"/>
        </pc:sldMkLst>
        <pc:spChg chg="mod">
          <ac:chgData name="Shangru Yi" userId="dd4246aa92bcc960" providerId="LiveId" clId="{04C27BFB-BCC8-4133-B936-069DB3F3069F}" dt="2020-04-21T16:31:10.559" v="885" actId="1076"/>
          <ac:spMkLst>
            <pc:docMk/>
            <pc:sldMk cId="3335991499" sldId="282"/>
            <ac:spMk id="22" creationId="{80119F94-5A41-45E2-B5A9-470270269F05}"/>
          </ac:spMkLst>
        </pc:spChg>
        <pc:spChg chg="mod">
          <ac:chgData name="Shangru Yi" userId="dd4246aa92bcc960" providerId="LiveId" clId="{04C27BFB-BCC8-4133-B936-069DB3F3069F}" dt="2020-04-21T16:31:10.559" v="885" actId="1076"/>
          <ac:spMkLst>
            <pc:docMk/>
            <pc:sldMk cId="3335991499" sldId="282"/>
            <ac:spMk id="23" creationId="{B0C301ED-99B7-4D43-AC1F-63D3354BFFF9}"/>
          </ac:spMkLst>
        </pc:spChg>
        <pc:picChg chg="mod">
          <ac:chgData name="Shangru Yi" userId="dd4246aa92bcc960" providerId="LiveId" clId="{04C27BFB-BCC8-4133-B936-069DB3F3069F}" dt="2020-04-21T16:31:56.639" v="896" actId="1076"/>
          <ac:picMkLst>
            <pc:docMk/>
            <pc:sldMk cId="3335991499" sldId="282"/>
            <ac:picMk id="20" creationId="{F458CC49-FF3E-421C-ADCF-87161A1B3505}"/>
          </ac:picMkLst>
        </pc:picChg>
      </pc:sldChg>
      <pc:sldChg chg="addSp delSp modSp add">
        <pc:chgData name="Shangru Yi" userId="dd4246aa92bcc960" providerId="LiveId" clId="{04C27BFB-BCC8-4133-B936-069DB3F3069F}" dt="2020-04-21T16:35:36.783" v="990" actId="1076"/>
        <pc:sldMkLst>
          <pc:docMk/>
          <pc:sldMk cId="1034469705" sldId="283"/>
        </pc:sldMkLst>
        <pc:spChg chg="add mod">
          <ac:chgData name="Shangru Yi" userId="dd4246aa92bcc960" providerId="LiveId" clId="{04C27BFB-BCC8-4133-B936-069DB3F3069F}" dt="2020-04-21T16:35:36.783" v="990" actId="1076"/>
          <ac:spMkLst>
            <pc:docMk/>
            <pc:sldMk cId="1034469705" sldId="283"/>
            <ac:spMk id="10" creationId="{890F5621-006A-43B7-8DEF-674E41C695B8}"/>
          </ac:spMkLst>
        </pc:spChg>
        <pc:spChg chg="mod">
          <ac:chgData name="Shangru Yi" userId="dd4246aa92bcc960" providerId="LiveId" clId="{04C27BFB-BCC8-4133-B936-069DB3F3069F}" dt="2020-04-21T16:31:23.086" v="887" actId="1076"/>
          <ac:spMkLst>
            <pc:docMk/>
            <pc:sldMk cId="1034469705" sldId="283"/>
            <ac:spMk id="13" creationId="{66B5EA34-97D8-4609-88EF-96213F0D5EFD}"/>
          </ac:spMkLst>
        </pc:spChg>
        <pc:spChg chg="mod">
          <ac:chgData name="Shangru Yi" userId="dd4246aa92bcc960" providerId="LiveId" clId="{04C27BFB-BCC8-4133-B936-069DB3F3069F}" dt="2020-04-21T16:31:33.345" v="891" actId="164"/>
          <ac:spMkLst>
            <pc:docMk/>
            <pc:sldMk cId="1034469705" sldId="283"/>
            <ac:spMk id="22" creationId="{80119F94-5A41-45E2-B5A9-470270269F05}"/>
          </ac:spMkLst>
        </pc:spChg>
        <pc:spChg chg="mod">
          <ac:chgData name="Shangru Yi" userId="dd4246aa92bcc960" providerId="LiveId" clId="{04C27BFB-BCC8-4133-B936-069DB3F3069F}" dt="2020-04-21T16:31:33.345" v="891" actId="164"/>
          <ac:spMkLst>
            <pc:docMk/>
            <pc:sldMk cId="1034469705" sldId="283"/>
            <ac:spMk id="23" creationId="{B0C301ED-99B7-4D43-AC1F-63D3354BFFF9}"/>
          </ac:spMkLst>
        </pc:spChg>
        <pc:grpChg chg="add del mod">
          <ac:chgData name="Shangru Yi" userId="dd4246aa92bcc960" providerId="LiveId" clId="{04C27BFB-BCC8-4133-B936-069DB3F3069F}" dt="2020-04-21T16:34:49.335" v="951" actId="478"/>
          <ac:grpSpMkLst>
            <pc:docMk/>
            <pc:sldMk cId="1034469705" sldId="283"/>
            <ac:grpSpMk id="2" creationId="{B19DFF17-AFC3-4F19-81BF-2914D4F298D5}"/>
          </ac:grpSpMkLst>
        </pc:grpChg>
        <pc:grpChg chg="del">
          <ac:chgData name="Shangru Yi" userId="dd4246aa92bcc960" providerId="LiveId" clId="{04C27BFB-BCC8-4133-B936-069DB3F3069F}" dt="2020-04-21T16:34:48.123" v="950" actId="478"/>
          <ac:grpSpMkLst>
            <pc:docMk/>
            <pc:sldMk cId="1034469705" sldId="283"/>
            <ac:grpSpMk id="21" creationId="{09E911F0-73F5-498C-95BA-5A35420C8630}"/>
          </ac:grpSpMkLst>
        </pc:grpChg>
        <pc:picChg chg="del">
          <ac:chgData name="Shangru Yi" userId="dd4246aa92bcc960" providerId="LiveId" clId="{04C27BFB-BCC8-4133-B936-069DB3F3069F}" dt="2020-04-21T16:34:46.490" v="949" actId="478"/>
          <ac:picMkLst>
            <pc:docMk/>
            <pc:sldMk cId="1034469705" sldId="283"/>
            <ac:picMk id="4" creationId="{FCBFB53C-C0F0-4469-A997-390F19AC54F5}"/>
          </ac:picMkLst>
        </pc:picChg>
        <pc:picChg chg="add mod">
          <ac:chgData name="Shangru Yi" userId="dd4246aa92bcc960" providerId="LiveId" clId="{04C27BFB-BCC8-4133-B936-069DB3F3069F}" dt="2020-04-21T16:34:57.727" v="956" actId="1076"/>
          <ac:picMkLst>
            <pc:docMk/>
            <pc:sldMk cId="1034469705" sldId="283"/>
            <ac:picMk id="6" creationId="{8EF7A5AF-0C08-48C8-A5C9-69334B82DECB}"/>
          </ac:picMkLst>
        </pc:picChg>
        <pc:picChg chg="add mod">
          <ac:chgData name="Shangru Yi" userId="dd4246aa92bcc960" providerId="LiveId" clId="{04C27BFB-BCC8-4133-B936-069DB3F3069F}" dt="2020-04-21T16:34:56.791" v="955" actId="1076"/>
          <ac:picMkLst>
            <pc:docMk/>
            <pc:sldMk cId="1034469705" sldId="283"/>
            <ac:picMk id="9" creationId="{EBA39575-D7F2-40F0-9B9E-A4172A87A907}"/>
          </ac:picMkLst>
        </pc:picChg>
        <pc:picChg chg="del mod">
          <ac:chgData name="Shangru Yi" userId="dd4246aa92bcc960" providerId="LiveId" clId="{04C27BFB-BCC8-4133-B936-069DB3F3069F}" dt="2020-04-21T16:34:45.749" v="948" actId="478"/>
          <ac:picMkLst>
            <pc:docMk/>
            <pc:sldMk cId="1034469705" sldId="283"/>
            <ac:picMk id="20" creationId="{F458CC49-FF3E-421C-ADCF-87161A1B3505}"/>
          </ac:picMkLst>
        </pc:picChg>
      </pc:sldChg>
      <pc:sldChg chg="add del ord">
        <pc:chgData name="Shangru Yi" userId="dd4246aa92bcc960" providerId="LiveId" clId="{04C27BFB-BCC8-4133-B936-069DB3F3069F}" dt="2020-04-21T16:31:47.826" v="895" actId="2696"/>
        <pc:sldMkLst>
          <pc:docMk/>
          <pc:sldMk cId="353047459" sldId="284"/>
        </pc:sldMkLst>
      </pc:sldChg>
      <pc:sldChg chg="delSp modSp add ord">
        <pc:chgData name="Shangru Yi" userId="dd4246aa92bcc960" providerId="LiveId" clId="{04C27BFB-BCC8-4133-B936-069DB3F3069F}" dt="2020-04-21T16:34:09.271" v="939" actId="1076"/>
        <pc:sldMkLst>
          <pc:docMk/>
          <pc:sldMk cId="3625929986" sldId="284"/>
        </pc:sldMkLst>
        <pc:grpChg chg="mod">
          <ac:chgData name="Shangru Yi" userId="dd4246aa92bcc960" providerId="LiveId" clId="{04C27BFB-BCC8-4133-B936-069DB3F3069F}" dt="2020-04-21T16:34:09.271" v="939" actId="1076"/>
          <ac:grpSpMkLst>
            <pc:docMk/>
            <pc:sldMk cId="3625929986" sldId="284"/>
            <ac:grpSpMk id="2" creationId="{B19DFF17-AFC3-4F19-81BF-2914D4F298D5}"/>
          </ac:grpSpMkLst>
        </pc:grpChg>
        <pc:grpChg chg="del mod">
          <ac:chgData name="Shangru Yi" userId="dd4246aa92bcc960" providerId="LiveId" clId="{04C27BFB-BCC8-4133-B936-069DB3F3069F}" dt="2020-04-21T16:34:05.053" v="938" actId="478"/>
          <ac:grpSpMkLst>
            <pc:docMk/>
            <pc:sldMk cId="3625929986" sldId="284"/>
            <ac:grpSpMk id="21" creationId="{09E911F0-73F5-498C-95BA-5A35420C8630}"/>
          </ac:grpSpMkLst>
        </pc:grpChg>
        <pc:picChg chg="del mod ord">
          <ac:chgData name="Shangru Yi" userId="dd4246aa92bcc960" providerId="LiveId" clId="{04C27BFB-BCC8-4133-B936-069DB3F3069F}" dt="2020-04-21T16:34:02.938" v="937" actId="478"/>
          <ac:picMkLst>
            <pc:docMk/>
            <pc:sldMk cId="3625929986" sldId="284"/>
            <ac:picMk id="4" creationId="{FCBFB53C-C0F0-4469-A997-390F19AC54F5}"/>
          </ac:picMkLst>
        </pc:picChg>
        <pc:picChg chg="mod">
          <ac:chgData name="Shangru Yi" userId="dd4246aa92bcc960" providerId="LiveId" clId="{04C27BFB-BCC8-4133-B936-069DB3F3069F}" dt="2020-04-21T16:33:56.375" v="935" actId="1076"/>
          <ac:picMkLst>
            <pc:docMk/>
            <pc:sldMk cId="3625929986" sldId="284"/>
            <ac:picMk id="20" creationId="{F458CC49-FF3E-421C-ADCF-87161A1B3505}"/>
          </ac:picMkLst>
        </pc:picChg>
      </pc:sldChg>
      <pc:sldChg chg="add del">
        <pc:chgData name="Shangru Yi" userId="dd4246aa92bcc960" providerId="LiveId" clId="{04C27BFB-BCC8-4133-B936-069DB3F3069F}" dt="2020-04-21T16:40:21.266" v="1048"/>
        <pc:sldMkLst>
          <pc:docMk/>
          <pc:sldMk cId="1951216041" sldId="285"/>
        </pc:sldMkLst>
      </pc:sldChg>
      <pc:sldChg chg="addSp delSp modSp add delAnim modAnim">
        <pc:chgData name="Shangru Yi" userId="dd4246aa92bcc960" providerId="LiveId" clId="{04C27BFB-BCC8-4133-B936-069DB3F3069F}" dt="2020-04-21T19:14:46.592" v="4591" actId="20577"/>
        <pc:sldMkLst>
          <pc:docMk/>
          <pc:sldMk cId="2209356173" sldId="285"/>
        </pc:sldMkLst>
        <pc:spChg chg="del">
          <ac:chgData name="Shangru Yi" userId="dd4246aa92bcc960" providerId="LiveId" clId="{04C27BFB-BCC8-4133-B936-069DB3F3069F}" dt="2020-04-21T16:40:33.835" v="1051" actId="478"/>
          <ac:spMkLst>
            <pc:docMk/>
            <pc:sldMk cId="2209356173" sldId="285"/>
            <ac:spMk id="2" creationId="{0EF8F772-733D-4436-BAF2-9799DE438405}"/>
          </ac:spMkLst>
        </pc:spChg>
        <pc:spChg chg="del">
          <ac:chgData name="Shangru Yi" userId="dd4246aa92bcc960" providerId="LiveId" clId="{04C27BFB-BCC8-4133-B936-069DB3F3069F}" dt="2020-04-21T16:40:31.948" v="1050" actId="478"/>
          <ac:spMkLst>
            <pc:docMk/>
            <pc:sldMk cId="2209356173" sldId="285"/>
            <ac:spMk id="7" creationId="{3748A758-E0D2-4FB9-A1FD-F5E70B1B66D8}"/>
          </ac:spMkLst>
        </pc:spChg>
        <pc:spChg chg="mod">
          <ac:chgData name="Shangru Yi" userId="dd4246aa92bcc960" providerId="LiveId" clId="{04C27BFB-BCC8-4133-B936-069DB3F3069F}" dt="2020-04-21T16:40:57.636" v="1066" actId="20577"/>
          <ac:spMkLst>
            <pc:docMk/>
            <pc:sldMk cId="2209356173" sldId="285"/>
            <ac:spMk id="8" creationId="{1AED3B9D-DE8B-46FE-9B64-6C57337E5893}"/>
          </ac:spMkLst>
        </pc:spChg>
        <pc:spChg chg="del">
          <ac:chgData name="Shangru Yi" userId="dd4246aa92bcc960" providerId="LiveId" clId="{04C27BFB-BCC8-4133-B936-069DB3F3069F}" dt="2020-04-21T16:40:31.948" v="1050" actId="478"/>
          <ac:spMkLst>
            <pc:docMk/>
            <pc:sldMk cId="2209356173" sldId="285"/>
            <ac:spMk id="11" creationId="{2D70C32A-BFF8-4A65-A592-3CC96B12580F}"/>
          </ac:spMkLst>
        </pc:spChg>
        <pc:spChg chg="del">
          <ac:chgData name="Shangru Yi" userId="dd4246aa92bcc960" providerId="LiveId" clId="{04C27BFB-BCC8-4133-B936-069DB3F3069F}" dt="2020-04-21T16:40:35.506" v="1053" actId="478"/>
          <ac:spMkLst>
            <pc:docMk/>
            <pc:sldMk cId="2209356173" sldId="285"/>
            <ac:spMk id="12" creationId="{C51C53D4-6791-4DA6-AA0B-A135218E8779}"/>
          </ac:spMkLst>
        </pc:spChg>
        <pc:spChg chg="add mod">
          <ac:chgData name="Shangru Yi" userId="dd4246aa92bcc960" providerId="LiveId" clId="{04C27BFB-BCC8-4133-B936-069DB3F3069F}" dt="2020-04-21T16:43:54.870" v="1456" actId="20577"/>
          <ac:spMkLst>
            <pc:docMk/>
            <pc:sldMk cId="2209356173" sldId="285"/>
            <ac:spMk id="15" creationId="{24CDE7B3-A718-42DC-96C7-800240E3BC4A}"/>
          </ac:spMkLst>
        </pc:spChg>
        <pc:spChg chg="add mod">
          <ac:chgData name="Shangru Yi" userId="dd4246aa92bcc960" providerId="LiveId" clId="{04C27BFB-BCC8-4133-B936-069DB3F3069F}" dt="2020-04-21T19:14:46.592" v="4591" actId="20577"/>
          <ac:spMkLst>
            <pc:docMk/>
            <pc:sldMk cId="2209356173" sldId="285"/>
            <ac:spMk id="16" creationId="{03BAC01C-51F5-474F-9276-B8AA9071D679}"/>
          </ac:spMkLst>
        </pc:spChg>
        <pc:grpChg chg="add mod">
          <ac:chgData name="Shangru Yi" userId="dd4246aa92bcc960" providerId="LiveId" clId="{04C27BFB-BCC8-4133-B936-069DB3F3069F}" dt="2020-04-21T16:41:05.751" v="1068" actId="1076"/>
          <ac:grpSpMkLst>
            <pc:docMk/>
            <pc:sldMk cId="2209356173" sldId="285"/>
            <ac:grpSpMk id="10" creationId="{372A5E0E-508C-4225-B2DE-69097D59B488}"/>
          </ac:grpSpMkLst>
        </pc:grpChg>
        <pc:picChg chg="del">
          <ac:chgData name="Shangru Yi" userId="dd4246aa92bcc960" providerId="LiveId" clId="{04C27BFB-BCC8-4133-B936-069DB3F3069F}" dt="2020-04-21T16:40:31.948" v="1050" actId="478"/>
          <ac:picMkLst>
            <pc:docMk/>
            <pc:sldMk cId="2209356173" sldId="285"/>
            <ac:picMk id="1026" creationId="{AC736FB7-C509-48DE-BB65-21503BA6F628}"/>
          </ac:picMkLst>
        </pc:picChg>
        <pc:picChg chg="del">
          <ac:chgData name="Shangru Yi" userId="dd4246aa92bcc960" providerId="LiveId" clId="{04C27BFB-BCC8-4133-B936-069DB3F3069F}" dt="2020-04-21T16:40:36.645" v="1054" actId="478"/>
          <ac:picMkLst>
            <pc:docMk/>
            <pc:sldMk cId="2209356173" sldId="285"/>
            <ac:picMk id="6148" creationId="{A152C67A-2132-4AA9-982F-D817D661A5A6}"/>
          </ac:picMkLst>
        </pc:picChg>
        <pc:picChg chg="del">
          <ac:chgData name="Shangru Yi" userId="dd4246aa92bcc960" providerId="LiveId" clId="{04C27BFB-BCC8-4133-B936-069DB3F3069F}" dt="2020-04-21T16:40:34.416" v="1052" actId="478"/>
          <ac:picMkLst>
            <pc:docMk/>
            <pc:sldMk cId="2209356173" sldId="285"/>
            <ac:picMk id="6150" creationId="{88B028DC-60EA-4524-9494-BBF3F68E1F8D}"/>
          </ac:picMkLst>
        </pc:picChg>
      </pc:sldChg>
      <pc:sldChg chg="addSp delSp modSp add">
        <pc:chgData name="Shangru Yi" userId="dd4246aa92bcc960" providerId="LiveId" clId="{04C27BFB-BCC8-4133-B936-069DB3F3069F}" dt="2020-04-21T19:27:02.984" v="4856" actId="20577"/>
        <pc:sldMkLst>
          <pc:docMk/>
          <pc:sldMk cId="2622916142" sldId="286"/>
        </pc:sldMkLst>
        <pc:spChg chg="add mod">
          <ac:chgData name="Shangru Yi" userId="dd4246aa92bcc960" providerId="LiveId" clId="{04C27BFB-BCC8-4133-B936-069DB3F3069F}" dt="2020-04-21T19:27:02.984" v="4856" actId="20577"/>
          <ac:spMkLst>
            <pc:docMk/>
            <pc:sldMk cId="2622916142" sldId="286"/>
            <ac:spMk id="4" creationId="{87941115-1E0D-4D4E-84E3-5455160E722B}"/>
          </ac:spMkLst>
        </pc:spChg>
        <pc:spChg chg="del mod">
          <ac:chgData name="Shangru Yi" userId="dd4246aa92bcc960" providerId="LiveId" clId="{04C27BFB-BCC8-4133-B936-069DB3F3069F}" dt="2020-04-21T16:44:52.293" v="1478" actId="478"/>
          <ac:spMkLst>
            <pc:docMk/>
            <pc:sldMk cId="2622916142" sldId="286"/>
            <ac:spMk id="5" creationId="{6053FF7C-09B4-4887-9310-4DB28E7AD0FB}"/>
          </ac:spMkLst>
        </pc:spChg>
        <pc:spChg chg="add del mod">
          <ac:chgData name="Shangru Yi" userId="dd4246aa92bcc960" providerId="LiveId" clId="{04C27BFB-BCC8-4133-B936-069DB3F3069F}" dt="2020-04-21T18:45:15.346" v="3555" actId="21"/>
          <ac:spMkLst>
            <pc:docMk/>
            <pc:sldMk cId="2622916142" sldId="286"/>
            <ac:spMk id="6" creationId="{8E84A0AE-156A-45F8-A194-0EA421B32A88}"/>
          </ac:spMkLst>
        </pc:spChg>
        <pc:spChg chg="mod">
          <ac:chgData name="Shangru Yi" userId="dd4246aa92bcc960" providerId="LiveId" clId="{04C27BFB-BCC8-4133-B936-069DB3F3069F}" dt="2020-04-21T16:44:58.880" v="1496" actId="20577"/>
          <ac:spMkLst>
            <pc:docMk/>
            <pc:sldMk cId="2622916142" sldId="286"/>
            <ac:spMk id="8" creationId="{1AED3B9D-DE8B-46FE-9B64-6C57337E5893}"/>
          </ac:spMkLst>
        </pc:spChg>
        <pc:spChg chg="del">
          <ac:chgData name="Shangru Yi" userId="dd4246aa92bcc960" providerId="LiveId" clId="{04C27BFB-BCC8-4133-B936-069DB3F3069F}" dt="2020-04-21T16:44:49.518" v="1476" actId="478"/>
          <ac:spMkLst>
            <pc:docMk/>
            <pc:sldMk cId="2622916142" sldId="286"/>
            <ac:spMk id="22" creationId="{557A53A4-1EA2-4A24-8223-42AB107974F9}"/>
          </ac:spMkLst>
        </pc:spChg>
        <pc:grpChg chg="del">
          <ac:chgData name="Shangru Yi" userId="dd4246aa92bcc960" providerId="LiveId" clId="{04C27BFB-BCC8-4133-B936-069DB3F3069F}" dt="2020-04-21T16:44:48.148" v="1475" actId="478"/>
          <ac:grpSpMkLst>
            <pc:docMk/>
            <pc:sldMk cId="2622916142" sldId="286"/>
            <ac:grpSpMk id="7" creationId="{E1A607A5-E6DA-4A65-A409-C3A5093B06E5}"/>
          </ac:grpSpMkLst>
        </pc:grpChg>
        <pc:picChg chg="add mod">
          <ac:chgData name="Shangru Yi" userId="dd4246aa92bcc960" providerId="LiveId" clId="{04C27BFB-BCC8-4133-B936-069DB3F3069F}" dt="2020-04-21T17:47:49.401" v="1503" actId="1076"/>
          <ac:picMkLst>
            <pc:docMk/>
            <pc:sldMk cId="2622916142" sldId="286"/>
            <ac:picMk id="3" creationId="{62DA4408-153D-4CAB-B2BF-86AB6D5490E0}"/>
          </ac:picMkLst>
        </pc:picChg>
        <pc:picChg chg="add del mod">
          <ac:chgData name="Shangru Yi" userId="dd4246aa92bcc960" providerId="LiveId" clId="{04C27BFB-BCC8-4133-B936-069DB3F3069F}" dt="2020-04-21T18:49:32.454" v="3676" actId="478"/>
          <ac:picMkLst>
            <pc:docMk/>
            <pc:sldMk cId="2622916142" sldId="286"/>
            <ac:picMk id="17" creationId="{8387357A-A958-4AA6-9924-D815702AC8EF}"/>
          </ac:picMkLst>
        </pc:picChg>
        <pc:picChg chg="add del mod">
          <ac:chgData name="Shangru Yi" userId="dd4246aa92bcc960" providerId="LiveId" clId="{04C27BFB-BCC8-4133-B936-069DB3F3069F}" dt="2020-04-21T18:49:32.955" v="3677" actId="478"/>
          <ac:picMkLst>
            <pc:docMk/>
            <pc:sldMk cId="2622916142" sldId="286"/>
            <ac:picMk id="19" creationId="{89EF88EE-03D8-4BDE-902D-997F0970066B}"/>
          </ac:picMkLst>
        </pc:picChg>
        <pc:picChg chg="add mod">
          <ac:chgData name="Shangru Yi" userId="dd4246aa92bcc960" providerId="LiveId" clId="{04C27BFB-BCC8-4133-B936-069DB3F3069F}" dt="2020-04-21T18:14:24.467" v="2669" actId="1076"/>
          <ac:picMkLst>
            <pc:docMk/>
            <pc:sldMk cId="2622916142" sldId="286"/>
            <ac:picMk id="21" creationId="{D59CF6DE-8B59-44FC-95AB-EDB663C47F53}"/>
          </ac:picMkLst>
        </pc:picChg>
      </pc:sldChg>
      <pc:sldChg chg="addSp delSp modSp add">
        <pc:chgData name="Shangru Yi" userId="dd4246aa92bcc960" providerId="LiveId" clId="{04C27BFB-BCC8-4133-B936-069DB3F3069F}" dt="2020-04-21T19:14:06.381" v="4590" actId="1076"/>
        <pc:sldMkLst>
          <pc:docMk/>
          <pc:sldMk cId="2181539653" sldId="287"/>
        </pc:sldMkLst>
        <pc:spChg chg="add del mod">
          <ac:chgData name="Shangru Yi" userId="dd4246aa92bcc960" providerId="LiveId" clId="{04C27BFB-BCC8-4133-B936-069DB3F3069F}" dt="2020-04-21T18:13:31.846" v="2657"/>
          <ac:spMkLst>
            <pc:docMk/>
            <pc:sldMk cId="2181539653" sldId="287"/>
            <ac:spMk id="2" creationId="{096D3DB8-50E2-4592-992F-87BD53A93F54}"/>
          </ac:spMkLst>
        </pc:spChg>
        <pc:spChg chg="add mod">
          <ac:chgData name="Shangru Yi" userId="dd4246aa92bcc960" providerId="LiveId" clId="{04C27BFB-BCC8-4133-B936-069DB3F3069F}" dt="2020-04-21T19:08:13.061" v="4472" actId="1076"/>
          <ac:spMkLst>
            <pc:docMk/>
            <pc:sldMk cId="2181539653" sldId="287"/>
            <ac:spMk id="3" creationId="{6A8467D7-28D1-4F9F-A625-281F8F6A3479}"/>
          </ac:spMkLst>
        </pc:spChg>
        <pc:spChg chg="mod">
          <ac:chgData name="Shangru Yi" userId="dd4246aa92bcc960" providerId="LiveId" clId="{04C27BFB-BCC8-4133-B936-069DB3F3069F}" dt="2020-04-21T17:54:16.690" v="1821" actId="20577"/>
          <ac:spMkLst>
            <pc:docMk/>
            <pc:sldMk cId="2181539653" sldId="287"/>
            <ac:spMk id="8" creationId="{1AED3B9D-DE8B-46FE-9B64-6C57337E5893}"/>
          </ac:spMkLst>
        </pc:spChg>
        <pc:spChg chg="add del">
          <ac:chgData name="Shangru Yi" userId="dd4246aa92bcc960" providerId="LiveId" clId="{04C27BFB-BCC8-4133-B936-069DB3F3069F}" dt="2020-04-21T19:03:26.143" v="4134" actId="478"/>
          <ac:spMkLst>
            <pc:docMk/>
            <pc:sldMk cId="2181539653" sldId="287"/>
            <ac:spMk id="32" creationId="{92692142-5713-4DE5-B894-752178E9C09E}"/>
          </ac:spMkLst>
        </pc:spChg>
        <pc:spChg chg="add mod">
          <ac:chgData name="Shangru Yi" userId="dd4246aa92bcc960" providerId="LiveId" clId="{04C27BFB-BCC8-4133-B936-069DB3F3069F}" dt="2020-04-21T19:07:08.672" v="4433" actId="164"/>
          <ac:spMkLst>
            <pc:docMk/>
            <pc:sldMk cId="2181539653" sldId="287"/>
            <ac:spMk id="33" creationId="{E84E8DC6-CA14-4B9D-B5E4-A68BDC907817}"/>
          </ac:spMkLst>
        </pc:spChg>
        <pc:spChg chg="add mod">
          <ac:chgData name="Shangru Yi" userId="dd4246aa92bcc960" providerId="LiveId" clId="{04C27BFB-BCC8-4133-B936-069DB3F3069F}" dt="2020-04-21T19:07:01.942" v="4430" actId="164"/>
          <ac:spMkLst>
            <pc:docMk/>
            <pc:sldMk cId="2181539653" sldId="287"/>
            <ac:spMk id="34" creationId="{609531BB-4B30-43C3-8A57-2D9018361C1D}"/>
          </ac:spMkLst>
        </pc:spChg>
        <pc:spChg chg="mod">
          <ac:chgData name="Shangru Yi" userId="dd4246aa92bcc960" providerId="LiveId" clId="{04C27BFB-BCC8-4133-B936-069DB3F3069F}" dt="2020-04-21T19:04:33.149" v="4156" actId="1076"/>
          <ac:spMkLst>
            <pc:docMk/>
            <pc:sldMk cId="2181539653" sldId="287"/>
            <ac:spMk id="41" creationId="{3DAA107C-C399-403D-8A11-2902B4AD7ABE}"/>
          </ac:spMkLst>
        </pc:spChg>
        <pc:spChg chg="mod">
          <ac:chgData name="Shangru Yi" userId="dd4246aa92bcc960" providerId="LiveId" clId="{04C27BFB-BCC8-4133-B936-069DB3F3069F}" dt="2020-04-21T19:05:18.405" v="4186" actId="1076"/>
          <ac:spMkLst>
            <pc:docMk/>
            <pc:sldMk cId="2181539653" sldId="287"/>
            <ac:spMk id="43" creationId="{052B0CFA-E47B-4717-A0F5-E44B04025942}"/>
          </ac:spMkLst>
        </pc:spChg>
        <pc:spChg chg="mod">
          <ac:chgData name="Shangru Yi" userId="dd4246aa92bcc960" providerId="LiveId" clId="{04C27BFB-BCC8-4133-B936-069DB3F3069F}" dt="2020-04-21T19:05:16.892" v="4185" actId="1076"/>
          <ac:spMkLst>
            <pc:docMk/>
            <pc:sldMk cId="2181539653" sldId="287"/>
            <ac:spMk id="44" creationId="{65C8DD39-31D5-4857-B460-6472FB03BD9E}"/>
          </ac:spMkLst>
        </pc:spChg>
        <pc:spChg chg="add mod">
          <ac:chgData name="Shangru Yi" userId="dd4246aa92bcc960" providerId="LiveId" clId="{04C27BFB-BCC8-4133-B936-069DB3F3069F}" dt="2020-04-21T19:08:02.505" v="4468" actId="164"/>
          <ac:spMkLst>
            <pc:docMk/>
            <pc:sldMk cId="2181539653" sldId="287"/>
            <ac:spMk id="45" creationId="{C6C8E324-94AB-47C6-8EFE-6E0E01C23CDA}"/>
          </ac:spMkLst>
        </pc:spChg>
        <pc:spChg chg="del topLvl">
          <ac:chgData name="Shangru Yi" userId="dd4246aa92bcc960" providerId="LiveId" clId="{04C27BFB-BCC8-4133-B936-069DB3F3069F}" dt="2020-04-21T19:05:37.857" v="4198" actId="478"/>
          <ac:spMkLst>
            <pc:docMk/>
            <pc:sldMk cId="2181539653" sldId="287"/>
            <ac:spMk id="47" creationId="{6C173338-82FB-4AFD-8011-5BB74CD02603}"/>
          </ac:spMkLst>
        </pc:spChg>
        <pc:spChg chg="mod topLvl">
          <ac:chgData name="Shangru Yi" userId="dd4246aa92bcc960" providerId="LiveId" clId="{04C27BFB-BCC8-4133-B936-069DB3F3069F}" dt="2020-04-21T19:08:07.285" v="4470" actId="1076"/>
          <ac:spMkLst>
            <pc:docMk/>
            <pc:sldMk cId="2181539653" sldId="287"/>
            <ac:spMk id="48" creationId="{95B7AD42-EFB1-4587-8DC4-EDDE2D7BA443}"/>
          </ac:spMkLst>
        </pc:spChg>
        <pc:spChg chg="add mod">
          <ac:chgData name="Shangru Yi" userId="dd4246aa92bcc960" providerId="LiveId" clId="{04C27BFB-BCC8-4133-B936-069DB3F3069F}" dt="2020-04-21T19:08:10.613" v="4471" actId="1076"/>
          <ac:spMkLst>
            <pc:docMk/>
            <pc:sldMk cId="2181539653" sldId="287"/>
            <ac:spMk id="51" creationId="{9FDA6219-D7AB-4ABD-AEFE-A0782A79F279}"/>
          </ac:spMkLst>
        </pc:spChg>
        <pc:spChg chg="add mod">
          <ac:chgData name="Shangru Yi" userId="dd4246aa92bcc960" providerId="LiveId" clId="{04C27BFB-BCC8-4133-B936-069DB3F3069F}" dt="2020-04-21T19:13:52.157" v="4586" actId="1076"/>
          <ac:spMkLst>
            <pc:docMk/>
            <pc:sldMk cId="2181539653" sldId="287"/>
            <ac:spMk id="53" creationId="{116E7B41-E6BB-4102-B13D-003304187D05}"/>
          </ac:spMkLst>
        </pc:spChg>
        <pc:spChg chg="add mod">
          <ac:chgData name="Shangru Yi" userId="dd4246aa92bcc960" providerId="LiveId" clId="{04C27BFB-BCC8-4133-B936-069DB3F3069F}" dt="2020-04-21T19:14:06.381" v="4590" actId="1076"/>
          <ac:spMkLst>
            <pc:docMk/>
            <pc:sldMk cId="2181539653" sldId="287"/>
            <ac:spMk id="54" creationId="{39B27725-5560-427B-BDC1-1DAB0CD60BDA}"/>
          </ac:spMkLst>
        </pc:spChg>
        <pc:grpChg chg="add mod">
          <ac:chgData name="Shangru Yi" userId="dd4246aa92bcc960" providerId="LiveId" clId="{04C27BFB-BCC8-4133-B936-069DB3F3069F}" dt="2020-04-21T19:07:01.942" v="4430" actId="164"/>
          <ac:grpSpMkLst>
            <pc:docMk/>
            <pc:sldMk cId="2181539653" sldId="287"/>
            <ac:grpSpMk id="5" creationId="{E8448F2F-CA73-4D85-B722-54F9D07B4635}"/>
          </ac:grpSpMkLst>
        </pc:grpChg>
        <pc:grpChg chg="add mod">
          <ac:chgData name="Shangru Yi" userId="dd4246aa92bcc960" providerId="LiveId" clId="{04C27BFB-BCC8-4133-B936-069DB3F3069F}" dt="2020-04-21T19:08:02.505" v="4468" actId="164"/>
          <ac:grpSpMkLst>
            <pc:docMk/>
            <pc:sldMk cId="2181539653" sldId="287"/>
            <ac:grpSpMk id="39" creationId="{F629B4F9-008A-483B-9D80-A67927B0C400}"/>
          </ac:grpSpMkLst>
        </pc:grpChg>
        <pc:grpChg chg="add mod">
          <ac:chgData name="Shangru Yi" userId="dd4246aa92bcc960" providerId="LiveId" clId="{04C27BFB-BCC8-4133-B936-069DB3F3069F}" dt="2020-04-21T19:08:02.505" v="4468" actId="164"/>
          <ac:grpSpMkLst>
            <pc:docMk/>
            <pc:sldMk cId="2181539653" sldId="287"/>
            <ac:grpSpMk id="42" creationId="{4D8C630E-68AD-4E57-AA54-77AD4413A8D2}"/>
          </ac:grpSpMkLst>
        </pc:grpChg>
        <pc:grpChg chg="add del mod">
          <ac:chgData name="Shangru Yi" userId="dd4246aa92bcc960" providerId="LiveId" clId="{04C27BFB-BCC8-4133-B936-069DB3F3069F}" dt="2020-04-21T19:05:37.857" v="4198" actId="478"/>
          <ac:grpSpMkLst>
            <pc:docMk/>
            <pc:sldMk cId="2181539653" sldId="287"/>
            <ac:grpSpMk id="46" creationId="{DB3417BD-58E4-48E3-B4B0-B32A799665A3}"/>
          </ac:grpSpMkLst>
        </pc:grpChg>
        <pc:grpChg chg="add mod">
          <ac:chgData name="Shangru Yi" userId="dd4246aa92bcc960" providerId="LiveId" clId="{04C27BFB-BCC8-4133-B936-069DB3F3069F}" dt="2020-04-21T19:07:08.672" v="4433" actId="164"/>
          <ac:grpSpMkLst>
            <pc:docMk/>
            <pc:sldMk cId="2181539653" sldId="287"/>
            <ac:grpSpMk id="49" creationId="{37B8C95E-ADAF-4ABB-A3FF-B18DA331AEE5}"/>
          </ac:grpSpMkLst>
        </pc:grpChg>
        <pc:grpChg chg="add mod">
          <ac:chgData name="Shangru Yi" userId="dd4246aa92bcc960" providerId="LiveId" clId="{04C27BFB-BCC8-4133-B936-069DB3F3069F}" dt="2020-04-21T19:08:15.661" v="4473" actId="1076"/>
          <ac:grpSpMkLst>
            <pc:docMk/>
            <pc:sldMk cId="2181539653" sldId="287"/>
            <ac:grpSpMk id="50" creationId="{775DDA93-4555-4973-8B05-BC7D5AFDD609}"/>
          </ac:grpSpMkLst>
        </pc:grpChg>
        <pc:grpChg chg="add mod">
          <ac:chgData name="Shangru Yi" userId="dd4246aa92bcc960" providerId="LiveId" clId="{04C27BFB-BCC8-4133-B936-069DB3F3069F}" dt="2020-04-21T19:08:04.973" v="4469" actId="1076"/>
          <ac:grpSpMkLst>
            <pc:docMk/>
            <pc:sldMk cId="2181539653" sldId="287"/>
            <ac:grpSpMk id="52" creationId="{EF23BD51-FC68-41D0-B687-665ADFB41853}"/>
          </ac:grpSpMkLst>
        </pc:grpChg>
        <pc:cxnChg chg="add mod">
          <ac:chgData name="Shangru Yi" userId="dd4246aa92bcc960" providerId="LiveId" clId="{04C27BFB-BCC8-4133-B936-069DB3F3069F}" dt="2020-04-21T19:07:01.942" v="4430" actId="164"/>
          <ac:cxnSpMkLst>
            <pc:docMk/>
            <pc:sldMk cId="2181539653" sldId="287"/>
            <ac:cxnSpMk id="35" creationId="{538C264B-C354-4A0D-A8AE-A04E8949A54B}"/>
          </ac:cxnSpMkLst>
        </pc:cxnChg>
        <pc:cxnChg chg="add mod">
          <ac:chgData name="Shangru Yi" userId="dd4246aa92bcc960" providerId="LiveId" clId="{04C27BFB-BCC8-4133-B936-069DB3F3069F}" dt="2020-04-21T19:07:01.942" v="4430" actId="164"/>
          <ac:cxnSpMkLst>
            <pc:docMk/>
            <pc:sldMk cId="2181539653" sldId="287"/>
            <ac:cxnSpMk id="36" creationId="{AAEA7225-D630-4C47-BFFE-E2D3F1D851F9}"/>
          </ac:cxnSpMkLst>
        </pc:cxnChg>
      </pc:sldChg>
      <pc:sldChg chg="addSp delSp modSp add ord">
        <pc:chgData name="Shangru Yi" userId="dd4246aa92bcc960" providerId="LiveId" clId="{04C27BFB-BCC8-4133-B936-069DB3F3069F}" dt="2020-04-21T18:24:08.872" v="3022" actId="20577"/>
        <pc:sldMkLst>
          <pc:docMk/>
          <pc:sldMk cId="1433942955" sldId="288"/>
        </pc:sldMkLst>
        <pc:spChg chg="add mod">
          <ac:chgData name="Shangru Yi" userId="dd4246aa92bcc960" providerId="LiveId" clId="{04C27BFB-BCC8-4133-B936-069DB3F3069F}" dt="2020-04-21T18:24:08.872" v="3022" actId="20577"/>
          <ac:spMkLst>
            <pc:docMk/>
            <pc:sldMk cId="1433942955" sldId="288"/>
            <ac:spMk id="2" creationId="{02319019-3142-400E-A86F-AC48C8720FC7}"/>
          </ac:spMkLst>
        </pc:spChg>
        <pc:spChg chg="del">
          <ac:chgData name="Shangru Yi" userId="dd4246aa92bcc960" providerId="LiveId" clId="{04C27BFB-BCC8-4133-B936-069DB3F3069F}" dt="2020-04-21T17:50:53.721" v="1624" actId="478"/>
          <ac:spMkLst>
            <pc:docMk/>
            <pc:sldMk cId="1433942955" sldId="288"/>
            <ac:spMk id="4" creationId="{87941115-1E0D-4D4E-84E3-5455160E722B}"/>
          </ac:spMkLst>
        </pc:spChg>
        <pc:spChg chg="mod">
          <ac:chgData name="Shangru Yi" userId="dd4246aa92bcc960" providerId="LiveId" clId="{04C27BFB-BCC8-4133-B936-069DB3F3069F}" dt="2020-04-21T17:52:53.792" v="1769" actId="20577"/>
          <ac:spMkLst>
            <pc:docMk/>
            <pc:sldMk cId="1433942955" sldId="288"/>
            <ac:spMk id="8" creationId="{1AED3B9D-DE8B-46FE-9B64-6C57337E5893}"/>
          </ac:spMkLst>
        </pc:spChg>
        <pc:picChg chg="del">
          <ac:chgData name="Shangru Yi" userId="dd4246aa92bcc960" providerId="LiveId" clId="{04C27BFB-BCC8-4133-B936-069DB3F3069F}" dt="2020-04-21T17:50:51.025" v="1623" actId="478"/>
          <ac:picMkLst>
            <pc:docMk/>
            <pc:sldMk cId="1433942955" sldId="288"/>
            <ac:picMk id="3" creationId="{62DA4408-153D-4CAB-B2BF-86AB6D5490E0}"/>
          </ac:picMkLst>
        </pc:picChg>
      </pc:sldChg>
      <pc:sldChg chg="add del">
        <pc:chgData name="Shangru Yi" userId="dd4246aa92bcc960" providerId="LiveId" clId="{04C27BFB-BCC8-4133-B936-069DB3F3069F}" dt="2020-04-21T17:54:37.738" v="1823" actId="2696"/>
        <pc:sldMkLst>
          <pc:docMk/>
          <pc:sldMk cId="2088505095" sldId="289"/>
        </pc:sldMkLst>
      </pc:sldChg>
      <pc:sldChg chg="addSp delSp modSp add">
        <pc:chgData name="Shangru Yi" userId="dd4246aa92bcc960" providerId="LiveId" clId="{04C27BFB-BCC8-4133-B936-069DB3F3069F}" dt="2020-04-21T19:13:11.432" v="4583" actId="20577"/>
        <pc:sldMkLst>
          <pc:docMk/>
          <pc:sldMk cId="2791780241" sldId="289"/>
        </pc:sldMkLst>
        <pc:spChg chg="add del mod">
          <ac:chgData name="Shangru Yi" userId="dd4246aa92bcc960" providerId="LiveId" clId="{04C27BFB-BCC8-4133-B936-069DB3F3069F}" dt="2020-04-21T18:02:43.826" v="2247" actId="478"/>
          <ac:spMkLst>
            <pc:docMk/>
            <pc:sldMk cId="2791780241" sldId="289"/>
            <ac:spMk id="2" creationId="{A1126D84-4CB7-4183-BCE8-F0C1106957D3}"/>
          </ac:spMkLst>
        </pc:spChg>
        <pc:spChg chg="add mod">
          <ac:chgData name="Shangru Yi" userId="dd4246aa92bcc960" providerId="LiveId" clId="{04C27BFB-BCC8-4133-B936-069DB3F3069F}" dt="2020-04-21T18:02:08.493" v="2199" actId="164"/>
          <ac:spMkLst>
            <pc:docMk/>
            <pc:sldMk cId="2791780241" sldId="289"/>
            <ac:spMk id="3" creationId="{0AE65E4E-3ED7-4E9E-880C-314345D0DF7D}"/>
          </ac:spMkLst>
        </pc:spChg>
        <pc:spChg chg="add mod">
          <ac:chgData name="Shangru Yi" userId="dd4246aa92bcc960" providerId="LiveId" clId="{04C27BFB-BCC8-4133-B936-069DB3F3069F}" dt="2020-04-21T18:02:08.493" v="2199" actId="164"/>
          <ac:spMkLst>
            <pc:docMk/>
            <pc:sldMk cId="2791780241" sldId="289"/>
            <ac:spMk id="4" creationId="{34B9D624-C0CC-483A-A63C-80B83779DC7D}"/>
          </ac:spMkLst>
        </pc:spChg>
        <pc:spChg chg="add del">
          <ac:chgData name="Shangru Yi" userId="dd4246aa92bcc960" providerId="LiveId" clId="{04C27BFB-BCC8-4133-B936-069DB3F3069F}" dt="2020-04-21T18:02:05.196" v="2198"/>
          <ac:spMkLst>
            <pc:docMk/>
            <pc:sldMk cId="2791780241" sldId="289"/>
            <ac:spMk id="6" creationId="{F9D5347C-F680-49C8-8482-7D54AB536800}"/>
          </ac:spMkLst>
        </pc:spChg>
        <pc:spChg chg="mod">
          <ac:chgData name="Shangru Yi" userId="dd4246aa92bcc960" providerId="LiveId" clId="{04C27BFB-BCC8-4133-B936-069DB3F3069F}" dt="2020-04-21T18:00:47.175" v="2181" actId="20577"/>
          <ac:spMkLst>
            <pc:docMk/>
            <pc:sldMk cId="2791780241" sldId="289"/>
            <ac:spMk id="8" creationId="{1AED3B9D-DE8B-46FE-9B64-6C57337E5893}"/>
          </ac:spMkLst>
        </pc:spChg>
        <pc:spChg chg="mod">
          <ac:chgData name="Shangru Yi" userId="dd4246aa92bcc960" providerId="LiveId" clId="{04C27BFB-BCC8-4133-B936-069DB3F3069F}" dt="2020-04-21T18:02:39.314" v="2245" actId="1076"/>
          <ac:spMkLst>
            <pc:docMk/>
            <pc:sldMk cId="2791780241" sldId="289"/>
            <ac:spMk id="10" creationId="{4AC1A25C-0666-4893-9571-74C7E9A2BA7A}"/>
          </ac:spMkLst>
        </pc:spChg>
        <pc:spChg chg="mod">
          <ac:chgData name="Shangru Yi" userId="dd4246aa92bcc960" providerId="LiveId" clId="{04C27BFB-BCC8-4133-B936-069DB3F3069F}" dt="2020-04-21T18:08:18.914" v="2456" actId="1076"/>
          <ac:spMkLst>
            <pc:docMk/>
            <pc:sldMk cId="2791780241" sldId="289"/>
            <ac:spMk id="11" creationId="{DCFAE53D-78BB-450E-A8D8-BDA1B26C15F2}"/>
          </ac:spMkLst>
        </pc:spChg>
        <pc:spChg chg="mod">
          <ac:chgData name="Shangru Yi" userId="dd4246aa92bcc960" providerId="LiveId" clId="{04C27BFB-BCC8-4133-B936-069DB3F3069F}" dt="2020-04-21T18:03:45.508" v="2323" actId="20577"/>
          <ac:spMkLst>
            <pc:docMk/>
            <pc:sldMk cId="2791780241" sldId="289"/>
            <ac:spMk id="14" creationId="{C4AC90D2-5AB5-47F7-B8CB-3FD661AE00D2}"/>
          </ac:spMkLst>
        </pc:spChg>
        <pc:spChg chg="mod">
          <ac:chgData name="Shangru Yi" userId="dd4246aa92bcc960" providerId="LiveId" clId="{04C27BFB-BCC8-4133-B936-069DB3F3069F}" dt="2020-04-21T18:04:12.706" v="2345" actId="1076"/>
          <ac:spMkLst>
            <pc:docMk/>
            <pc:sldMk cId="2791780241" sldId="289"/>
            <ac:spMk id="17" creationId="{5C653F88-223A-4874-A978-C3F94ACF19D2}"/>
          </ac:spMkLst>
        </pc:spChg>
        <pc:spChg chg="mod">
          <ac:chgData name="Shangru Yi" userId="dd4246aa92bcc960" providerId="LiveId" clId="{04C27BFB-BCC8-4133-B936-069DB3F3069F}" dt="2020-04-21T18:04:57.153" v="2374" actId="20577"/>
          <ac:spMkLst>
            <pc:docMk/>
            <pc:sldMk cId="2791780241" sldId="289"/>
            <ac:spMk id="20" creationId="{B65799C3-1423-49D7-B13F-FFD44041B51C}"/>
          </ac:spMkLst>
        </pc:spChg>
        <pc:spChg chg="add mod">
          <ac:chgData name="Shangru Yi" userId="dd4246aa92bcc960" providerId="LiveId" clId="{04C27BFB-BCC8-4133-B936-069DB3F3069F}" dt="2020-04-21T18:05:45.490" v="2391" actId="164"/>
          <ac:spMkLst>
            <pc:docMk/>
            <pc:sldMk cId="2791780241" sldId="289"/>
            <ac:spMk id="21" creationId="{3BA9E5A9-BA0D-4FB5-A998-8C07B780899E}"/>
          </ac:spMkLst>
        </pc:spChg>
        <pc:spChg chg="add mod">
          <ac:chgData name="Shangru Yi" userId="dd4246aa92bcc960" providerId="LiveId" clId="{04C27BFB-BCC8-4133-B936-069DB3F3069F}" dt="2020-04-21T18:05:45.490" v="2391" actId="164"/>
          <ac:spMkLst>
            <pc:docMk/>
            <pc:sldMk cId="2791780241" sldId="289"/>
            <ac:spMk id="22" creationId="{3CF8CC21-B870-4233-ACBC-B47C175F00F8}"/>
          </ac:spMkLst>
        </pc:spChg>
        <pc:spChg chg="mod">
          <ac:chgData name="Shangru Yi" userId="dd4246aa92bcc960" providerId="LiveId" clId="{04C27BFB-BCC8-4133-B936-069DB3F3069F}" dt="2020-04-21T18:06:11.123" v="2410" actId="1076"/>
          <ac:spMkLst>
            <pc:docMk/>
            <pc:sldMk cId="2791780241" sldId="289"/>
            <ac:spMk id="25" creationId="{7B5D9719-BFF7-4144-95A9-38C3462A6C87}"/>
          </ac:spMkLst>
        </pc:spChg>
        <pc:spChg chg="mod">
          <ac:chgData name="Shangru Yi" userId="dd4246aa92bcc960" providerId="LiveId" clId="{04C27BFB-BCC8-4133-B936-069DB3F3069F}" dt="2020-04-21T18:07:30.882" v="2426" actId="1076"/>
          <ac:spMkLst>
            <pc:docMk/>
            <pc:sldMk cId="2791780241" sldId="289"/>
            <ac:spMk id="28" creationId="{3A78A6BF-F113-4FD1-B4D5-6D1AE926CEC3}"/>
          </ac:spMkLst>
        </pc:spChg>
        <pc:spChg chg="mod">
          <ac:chgData name="Shangru Yi" userId="dd4246aa92bcc960" providerId="LiveId" clId="{04C27BFB-BCC8-4133-B936-069DB3F3069F}" dt="2020-04-21T18:07:55.083" v="2453" actId="1076"/>
          <ac:spMkLst>
            <pc:docMk/>
            <pc:sldMk cId="2791780241" sldId="289"/>
            <ac:spMk id="31" creationId="{DCCFB04A-0665-49D3-A993-66BB1E9E79D5}"/>
          </ac:spMkLst>
        </pc:spChg>
        <pc:spChg chg="add mod">
          <ac:chgData name="Shangru Yi" userId="dd4246aa92bcc960" providerId="LiveId" clId="{04C27BFB-BCC8-4133-B936-069DB3F3069F}" dt="2020-04-21T19:13:11.432" v="4583" actId="20577"/>
          <ac:spMkLst>
            <pc:docMk/>
            <pc:sldMk cId="2791780241" sldId="289"/>
            <ac:spMk id="32" creationId="{DB31B607-DE74-4CA1-904C-A6423EF07C00}"/>
          </ac:spMkLst>
        </pc:spChg>
        <pc:grpChg chg="add mod">
          <ac:chgData name="Shangru Yi" userId="dd4246aa92bcc960" providerId="LiveId" clId="{04C27BFB-BCC8-4133-B936-069DB3F3069F}" dt="2020-04-21T18:04:26.292" v="2349" actId="1076"/>
          <ac:grpSpMkLst>
            <pc:docMk/>
            <pc:sldMk cId="2791780241" sldId="289"/>
            <ac:grpSpMk id="5" creationId="{6BE6BD36-5CE7-484F-9549-1E18B1FCBFF7}"/>
          </ac:grpSpMkLst>
        </pc:grpChg>
        <pc:grpChg chg="add mod">
          <ac:chgData name="Shangru Yi" userId="dd4246aa92bcc960" providerId="LiveId" clId="{04C27BFB-BCC8-4133-B936-069DB3F3069F}" dt="2020-04-21T18:05:45.490" v="2391" actId="164"/>
          <ac:grpSpMkLst>
            <pc:docMk/>
            <pc:sldMk cId="2791780241" sldId="289"/>
            <ac:grpSpMk id="7" creationId="{11E4E185-4000-423A-A39D-26EB4BFC9742}"/>
          </ac:grpSpMkLst>
        </pc:grpChg>
        <pc:grpChg chg="add mod">
          <ac:chgData name="Shangru Yi" userId="dd4246aa92bcc960" providerId="LiveId" clId="{04C27BFB-BCC8-4133-B936-069DB3F3069F}" dt="2020-04-21T18:04:36.530" v="2353" actId="1076"/>
          <ac:grpSpMkLst>
            <pc:docMk/>
            <pc:sldMk cId="2791780241" sldId="289"/>
            <ac:grpSpMk id="9" creationId="{0975A9A1-8294-4518-A9C2-85E0A80177E2}"/>
          </ac:grpSpMkLst>
        </pc:grpChg>
        <pc:grpChg chg="add mod">
          <ac:chgData name="Shangru Yi" userId="dd4246aa92bcc960" providerId="LiveId" clId="{04C27BFB-BCC8-4133-B936-069DB3F3069F}" dt="2020-04-21T18:04:41.283" v="2355" actId="1076"/>
          <ac:grpSpMkLst>
            <pc:docMk/>
            <pc:sldMk cId="2791780241" sldId="289"/>
            <ac:grpSpMk id="12" creationId="{D86624CD-374A-4EA7-BE84-3C9607294C5C}"/>
          </ac:grpSpMkLst>
        </pc:grpChg>
        <pc:grpChg chg="add mod">
          <ac:chgData name="Shangru Yi" userId="dd4246aa92bcc960" providerId="LiveId" clId="{04C27BFB-BCC8-4133-B936-069DB3F3069F}" dt="2020-04-21T18:04:44.283" v="2356" actId="1076"/>
          <ac:grpSpMkLst>
            <pc:docMk/>
            <pc:sldMk cId="2791780241" sldId="289"/>
            <ac:grpSpMk id="15" creationId="{7235DE49-C400-48C8-8204-37D7E651520B}"/>
          </ac:grpSpMkLst>
        </pc:grpChg>
        <pc:grpChg chg="add mod">
          <ac:chgData name="Shangru Yi" userId="dd4246aa92bcc960" providerId="LiveId" clId="{04C27BFB-BCC8-4133-B936-069DB3F3069F}" dt="2020-04-21T18:05:16.331" v="2382" actId="1076"/>
          <ac:grpSpMkLst>
            <pc:docMk/>
            <pc:sldMk cId="2791780241" sldId="289"/>
            <ac:grpSpMk id="18" creationId="{597958F9-82DC-4A17-95FC-4A0528C8D1D3}"/>
          </ac:grpSpMkLst>
        </pc:grpChg>
        <pc:grpChg chg="add mod">
          <ac:chgData name="Shangru Yi" userId="dd4246aa92bcc960" providerId="LiveId" clId="{04C27BFB-BCC8-4133-B936-069DB3F3069F}" dt="2020-04-21T18:05:52.090" v="2393" actId="1076"/>
          <ac:grpSpMkLst>
            <pc:docMk/>
            <pc:sldMk cId="2791780241" sldId="289"/>
            <ac:grpSpMk id="23" creationId="{A91B645E-FA2B-460D-942D-053401A57464}"/>
          </ac:grpSpMkLst>
        </pc:grpChg>
        <pc:grpChg chg="add mod">
          <ac:chgData name="Shangru Yi" userId="dd4246aa92bcc960" providerId="LiveId" clId="{04C27BFB-BCC8-4133-B936-069DB3F3069F}" dt="2020-04-21T18:06:20.083" v="2412" actId="1076"/>
          <ac:grpSpMkLst>
            <pc:docMk/>
            <pc:sldMk cId="2791780241" sldId="289"/>
            <ac:grpSpMk id="26" creationId="{E5EC1E4C-3DAA-4BE2-AB27-2AEDA1B188FE}"/>
          </ac:grpSpMkLst>
        </pc:grpChg>
        <pc:grpChg chg="add mod">
          <ac:chgData name="Shangru Yi" userId="dd4246aa92bcc960" providerId="LiveId" clId="{04C27BFB-BCC8-4133-B936-069DB3F3069F}" dt="2020-04-21T18:07:59.324" v="2454" actId="1076"/>
          <ac:grpSpMkLst>
            <pc:docMk/>
            <pc:sldMk cId="2791780241" sldId="289"/>
            <ac:grpSpMk id="29" creationId="{9C6FB45B-C2AE-486B-9319-92C4227C6D64}"/>
          </ac:grpSpMkLst>
        </pc:grpChg>
      </pc:sldChg>
      <pc:sldChg chg="addSp delSp modSp add ord">
        <pc:chgData name="Shangru Yi" userId="dd4246aa92bcc960" providerId="LiveId" clId="{04C27BFB-BCC8-4133-B936-069DB3F3069F}" dt="2020-04-21T18:33:53.075" v="3077" actId="1076"/>
        <pc:sldMkLst>
          <pc:docMk/>
          <pc:sldMk cId="4152359743" sldId="290"/>
        </pc:sldMkLst>
        <pc:spChg chg="mod">
          <ac:chgData name="Shangru Yi" userId="dd4246aa92bcc960" providerId="LiveId" clId="{04C27BFB-BCC8-4133-B936-069DB3F3069F}" dt="2020-04-21T18:31:49.794" v="3071" actId="20577"/>
          <ac:spMkLst>
            <pc:docMk/>
            <pc:sldMk cId="4152359743" sldId="290"/>
            <ac:spMk id="3" creationId="{4C08F039-03A1-4690-B98A-5A26C439765F}"/>
          </ac:spMkLst>
        </pc:spChg>
        <pc:picChg chg="del">
          <ac:chgData name="Shangru Yi" userId="dd4246aa92bcc960" providerId="LiveId" clId="{04C27BFB-BCC8-4133-B936-069DB3F3069F}" dt="2020-04-21T18:30:53.918" v="3054" actId="478"/>
          <ac:picMkLst>
            <pc:docMk/>
            <pc:sldMk cId="4152359743" sldId="290"/>
            <ac:picMk id="4" creationId="{BD5AEFDE-897B-4E90-8421-F6BF9D343BFB}"/>
          </ac:picMkLst>
        </pc:picChg>
        <pc:picChg chg="add mod">
          <ac:chgData name="Shangru Yi" userId="dd4246aa92bcc960" providerId="LiveId" clId="{04C27BFB-BCC8-4133-B936-069DB3F3069F}" dt="2020-04-21T18:33:53.075" v="3077" actId="1076"/>
          <ac:picMkLst>
            <pc:docMk/>
            <pc:sldMk cId="4152359743" sldId="290"/>
            <ac:picMk id="5" creationId="{50F690EE-6009-4864-8509-BDBE34104995}"/>
          </ac:picMkLst>
        </pc:picChg>
      </pc:sldChg>
      <pc:sldChg chg="modSp add ord">
        <pc:chgData name="Shangru Yi" userId="dd4246aa92bcc960" providerId="LiveId" clId="{04C27BFB-BCC8-4133-B936-069DB3F3069F}" dt="2020-04-21T19:18:40.021" v="4606" actId="1076"/>
        <pc:sldMkLst>
          <pc:docMk/>
          <pc:sldMk cId="913216827" sldId="291"/>
        </pc:sldMkLst>
        <pc:spChg chg="mod">
          <ac:chgData name="Shangru Yi" userId="dd4246aa92bcc960" providerId="LiveId" clId="{04C27BFB-BCC8-4133-B936-069DB3F3069F}" dt="2020-04-21T18:37:42.305" v="3129" actId="20578"/>
          <ac:spMkLst>
            <pc:docMk/>
            <pc:sldMk cId="913216827" sldId="291"/>
            <ac:spMk id="3" creationId="{4C08F039-03A1-4690-B98A-5A26C439765F}"/>
          </ac:spMkLst>
        </pc:spChg>
        <pc:picChg chg="mod">
          <ac:chgData name="Shangru Yi" userId="dd4246aa92bcc960" providerId="LiveId" clId="{04C27BFB-BCC8-4133-B936-069DB3F3069F}" dt="2020-04-21T19:18:40.021" v="4606" actId="1076"/>
          <ac:picMkLst>
            <pc:docMk/>
            <pc:sldMk cId="913216827" sldId="291"/>
            <ac:picMk id="4" creationId="{BD5AEFDE-897B-4E90-8421-F6BF9D343BFB}"/>
          </ac:picMkLst>
        </pc:picChg>
      </pc:sldChg>
      <pc:sldChg chg="addSp delSp modSp add ord">
        <pc:chgData name="Shangru Yi" userId="dd4246aa92bcc960" providerId="LiveId" clId="{04C27BFB-BCC8-4133-B936-069DB3F3069F}" dt="2020-04-21T19:18:27.206" v="4600" actId="1076"/>
        <pc:sldMkLst>
          <pc:docMk/>
          <pc:sldMk cId="2110857084" sldId="292"/>
        </pc:sldMkLst>
        <pc:spChg chg="mod">
          <ac:chgData name="Shangru Yi" userId="dd4246aa92bcc960" providerId="LiveId" clId="{04C27BFB-BCC8-4133-B936-069DB3F3069F}" dt="2020-04-21T18:38:10.538" v="3135" actId="20577"/>
          <ac:spMkLst>
            <pc:docMk/>
            <pc:sldMk cId="2110857084" sldId="292"/>
            <ac:spMk id="3" creationId="{4C08F039-03A1-4690-B98A-5A26C439765F}"/>
          </ac:spMkLst>
        </pc:spChg>
        <pc:picChg chg="add mod">
          <ac:chgData name="Shangru Yi" userId="dd4246aa92bcc960" providerId="LiveId" clId="{04C27BFB-BCC8-4133-B936-069DB3F3069F}" dt="2020-04-21T19:18:27.206" v="4600" actId="1076"/>
          <ac:picMkLst>
            <pc:docMk/>
            <pc:sldMk cId="2110857084" sldId="292"/>
            <ac:picMk id="4" creationId="{8F5B1F7A-51B5-4489-BBC6-AD4877A95DCF}"/>
          </ac:picMkLst>
        </pc:picChg>
        <pc:picChg chg="del">
          <ac:chgData name="Shangru Yi" userId="dd4246aa92bcc960" providerId="LiveId" clId="{04C27BFB-BCC8-4133-B936-069DB3F3069F}" dt="2020-04-21T18:36:03.898" v="3109" actId="478"/>
          <ac:picMkLst>
            <pc:docMk/>
            <pc:sldMk cId="2110857084" sldId="292"/>
            <ac:picMk id="6" creationId="{29AF2110-D25E-4B9C-A37F-D3D64FCEF14B}"/>
          </ac:picMkLst>
        </pc:picChg>
      </pc:sldChg>
      <pc:sldChg chg="addSp delSp modSp add">
        <pc:chgData name="Shangru Yi" userId="dd4246aa92bcc960" providerId="LiveId" clId="{04C27BFB-BCC8-4133-B936-069DB3F3069F}" dt="2020-04-21T18:57:05.724" v="3845" actId="1076"/>
        <pc:sldMkLst>
          <pc:docMk/>
          <pc:sldMk cId="620725538" sldId="293"/>
        </pc:sldMkLst>
        <pc:spChg chg="del">
          <ac:chgData name="Shangru Yi" userId="dd4246aa92bcc960" providerId="LiveId" clId="{04C27BFB-BCC8-4133-B936-069DB3F3069F}" dt="2020-04-21T18:45:31.849" v="3557" actId="478"/>
          <ac:spMkLst>
            <pc:docMk/>
            <pc:sldMk cId="620725538" sldId="293"/>
            <ac:spMk id="4" creationId="{87941115-1E0D-4D4E-84E3-5455160E722B}"/>
          </ac:spMkLst>
        </pc:spChg>
        <pc:spChg chg="add mod">
          <ac:chgData name="Shangru Yi" userId="dd4246aa92bcc960" providerId="LiveId" clId="{04C27BFB-BCC8-4133-B936-069DB3F3069F}" dt="2020-04-21T18:56:44.167" v="3838" actId="14100"/>
          <ac:spMkLst>
            <pc:docMk/>
            <pc:sldMk cId="620725538" sldId="293"/>
            <ac:spMk id="9" creationId="{261E1A40-86BA-46F6-9A9A-59359EE0E6B2}"/>
          </ac:spMkLst>
        </pc:spChg>
        <pc:picChg chg="add mod modCrop">
          <ac:chgData name="Shangru Yi" userId="dd4246aa92bcc960" providerId="LiveId" clId="{04C27BFB-BCC8-4133-B936-069DB3F3069F}" dt="2020-04-21T18:56:34.692" v="3834" actId="1076"/>
          <ac:picMkLst>
            <pc:docMk/>
            <pc:sldMk cId="620725538" sldId="293"/>
            <ac:picMk id="5" creationId="{28FDDC77-52C5-4B29-8CDD-35055144E79F}"/>
          </ac:picMkLst>
        </pc:picChg>
        <pc:picChg chg="add mod modCrop">
          <ac:chgData name="Shangru Yi" userId="dd4246aa92bcc960" providerId="LiveId" clId="{04C27BFB-BCC8-4133-B936-069DB3F3069F}" dt="2020-04-21T18:57:05.724" v="3845" actId="1076"/>
          <ac:picMkLst>
            <pc:docMk/>
            <pc:sldMk cId="620725538" sldId="293"/>
            <ac:picMk id="7" creationId="{E4FE1C8E-E613-40E3-AF90-A0920030A01B}"/>
          </ac:picMkLst>
        </pc:picChg>
        <pc:picChg chg="add mod">
          <ac:chgData name="Shangru Yi" userId="dd4246aa92bcc960" providerId="LiveId" clId="{04C27BFB-BCC8-4133-B936-069DB3F3069F}" dt="2020-04-21T18:57:04.685" v="3844" actId="1076"/>
          <ac:picMkLst>
            <pc:docMk/>
            <pc:sldMk cId="620725538" sldId="293"/>
            <ac:picMk id="11" creationId="{E3B8B6D7-2245-4A06-AC86-D83AA11715D2}"/>
          </ac:picMkLst>
        </pc:picChg>
        <pc:picChg chg="del mod">
          <ac:chgData name="Shangru Yi" userId="dd4246aa92bcc960" providerId="LiveId" clId="{04C27BFB-BCC8-4133-B936-069DB3F3069F}" dt="2020-04-21T18:47:31.514" v="3650" actId="478"/>
          <ac:picMkLst>
            <pc:docMk/>
            <pc:sldMk cId="620725538" sldId="293"/>
            <ac:picMk id="17" creationId="{8387357A-A958-4AA6-9924-D815702AC8EF}"/>
          </ac:picMkLst>
        </pc:picChg>
        <pc:picChg chg="mod ord modCrop">
          <ac:chgData name="Shangru Yi" userId="dd4246aa92bcc960" providerId="LiveId" clId="{04C27BFB-BCC8-4133-B936-069DB3F3069F}" dt="2020-04-21T18:56:56.397" v="3842" actId="1076"/>
          <ac:picMkLst>
            <pc:docMk/>
            <pc:sldMk cId="620725538" sldId="293"/>
            <ac:picMk id="19" creationId="{89EF88EE-03D8-4BDE-902D-997F0970066B}"/>
          </ac:picMkLst>
        </pc:picChg>
        <pc:picChg chg="mod">
          <ac:chgData name="Shangru Yi" userId="dd4246aa92bcc960" providerId="LiveId" clId="{04C27BFB-BCC8-4133-B936-069DB3F3069F}" dt="2020-04-21T18:48:36.364" v="3663" actId="1076"/>
          <ac:picMkLst>
            <pc:docMk/>
            <pc:sldMk cId="620725538" sldId="293"/>
            <ac:picMk id="21" creationId="{D59CF6DE-8B59-44FC-95AB-EDB663C47F53}"/>
          </ac:picMkLst>
        </pc:picChg>
      </pc:sldChg>
      <pc:sldChg chg="addSp delSp modSp add">
        <pc:chgData name="Shangru Yi" userId="dd4246aa92bcc960" providerId="LiveId" clId="{04C27BFB-BCC8-4133-B936-069DB3F3069F}" dt="2020-04-21T18:54:38.740" v="3713" actId="1076"/>
        <pc:sldMkLst>
          <pc:docMk/>
          <pc:sldMk cId="129788439" sldId="294"/>
        </pc:sldMkLst>
        <pc:spChg chg="mod">
          <ac:chgData name="Shangru Yi" userId="dd4246aa92bcc960" providerId="LiveId" clId="{04C27BFB-BCC8-4133-B936-069DB3F3069F}" dt="2020-04-21T18:53:59.512" v="3705" actId="20577"/>
          <ac:spMkLst>
            <pc:docMk/>
            <pc:sldMk cId="129788439" sldId="294"/>
            <ac:spMk id="9" creationId="{261E1A40-86BA-46F6-9A9A-59359EE0E6B2}"/>
          </ac:spMkLst>
        </pc:spChg>
        <pc:picChg chg="add mod">
          <ac:chgData name="Shangru Yi" userId="dd4246aa92bcc960" providerId="LiveId" clId="{04C27BFB-BCC8-4133-B936-069DB3F3069F}" dt="2020-04-21T18:54:38.740" v="3713" actId="1076"/>
          <ac:picMkLst>
            <pc:docMk/>
            <pc:sldMk cId="129788439" sldId="294"/>
            <ac:picMk id="4" creationId="{C51072E6-6440-4614-BED8-62D7F79C15E9}"/>
          </ac:picMkLst>
        </pc:picChg>
        <pc:picChg chg="del">
          <ac:chgData name="Shangru Yi" userId="dd4246aa92bcc960" providerId="LiveId" clId="{04C27BFB-BCC8-4133-B936-069DB3F3069F}" dt="2020-04-21T18:53:26.018" v="3685" actId="478"/>
          <ac:picMkLst>
            <pc:docMk/>
            <pc:sldMk cId="129788439" sldId="294"/>
            <ac:picMk id="5" creationId="{28FDDC77-52C5-4B29-8CDD-35055144E79F}"/>
          </ac:picMkLst>
        </pc:picChg>
        <pc:picChg chg="del">
          <ac:chgData name="Shangru Yi" userId="dd4246aa92bcc960" providerId="LiveId" clId="{04C27BFB-BCC8-4133-B936-069DB3F3069F}" dt="2020-04-21T18:53:24.531" v="3683" actId="478"/>
          <ac:picMkLst>
            <pc:docMk/>
            <pc:sldMk cId="129788439" sldId="294"/>
            <ac:picMk id="7" creationId="{E4FE1C8E-E613-40E3-AF90-A0920030A01B}"/>
          </ac:picMkLst>
        </pc:picChg>
        <pc:picChg chg="del">
          <ac:chgData name="Shangru Yi" userId="dd4246aa92bcc960" providerId="LiveId" clId="{04C27BFB-BCC8-4133-B936-069DB3F3069F}" dt="2020-04-21T18:53:25.202" v="3684" actId="478"/>
          <ac:picMkLst>
            <pc:docMk/>
            <pc:sldMk cId="129788439" sldId="294"/>
            <ac:picMk id="11" creationId="{E3B8B6D7-2245-4A06-AC86-D83AA11715D2}"/>
          </ac:picMkLst>
        </pc:picChg>
        <pc:picChg chg="del">
          <ac:chgData name="Shangru Yi" userId="dd4246aa92bcc960" providerId="LiveId" clId="{04C27BFB-BCC8-4133-B936-069DB3F3069F}" dt="2020-04-21T18:53:27.654" v="3686" actId="478"/>
          <ac:picMkLst>
            <pc:docMk/>
            <pc:sldMk cId="129788439" sldId="294"/>
            <ac:picMk id="19" creationId="{89EF88EE-03D8-4BDE-902D-997F0970066B}"/>
          </ac:picMkLst>
        </pc:picChg>
      </pc:sldChg>
      <pc:sldChg chg="addSp delSp modSp add">
        <pc:chgData name="Shangru Yi" userId="dd4246aa92bcc960" providerId="LiveId" clId="{04C27BFB-BCC8-4133-B936-069DB3F3069F}" dt="2020-04-21T19:28:54.517" v="4917" actId="1076"/>
        <pc:sldMkLst>
          <pc:docMk/>
          <pc:sldMk cId="903048088" sldId="295"/>
        </pc:sldMkLst>
        <pc:spChg chg="mod">
          <ac:chgData name="Shangru Yi" userId="dd4246aa92bcc960" providerId="LiveId" clId="{04C27BFB-BCC8-4133-B936-069DB3F3069F}" dt="2020-04-21T19:28:50.144" v="4916" actId="12"/>
          <ac:spMkLst>
            <pc:docMk/>
            <pc:sldMk cId="903048088" sldId="295"/>
            <ac:spMk id="9" creationId="{261E1A40-86BA-46F6-9A9A-59359EE0E6B2}"/>
          </ac:spMkLst>
        </pc:spChg>
        <pc:picChg chg="del">
          <ac:chgData name="Shangru Yi" userId="dd4246aa92bcc960" providerId="LiveId" clId="{04C27BFB-BCC8-4133-B936-069DB3F3069F}" dt="2020-04-21T18:58:07.344" v="3930" actId="478"/>
          <ac:picMkLst>
            <pc:docMk/>
            <pc:sldMk cId="903048088" sldId="295"/>
            <ac:picMk id="4" creationId="{C51072E6-6440-4614-BED8-62D7F79C15E9}"/>
          </ac:picMkLst>
        </pc:picChg>
        <pc:picChg chg="add mod">
          <ac:chgData name="Shangru Yi" userId="dd4246aa92bcc960" providerId="LiveId" clId="{04C27BFB-BCC8-4133-B936-069DB3F3069F}" dt="2020-04-21T19:28:54.517" v="4917" actId="1076"/>
          <ac:picMkLst>
            <pc:docMk/>
            <pc:sldMk cId="903048088" sldId="295"/>
            <ac:picMk id="5" creationId="{66932AF6-1E97-4594-A94C-7208C86DEDF0}"/>
          </ac:picMkLst>
        </pc:picChg>
      </pc:sldChg>
      <pc:sldChg chg="addSp delSp modSp add ord">
        <pc:chgData name="Shangru Yi" userId="dd4246aa92bcc960" providerId="LiveId" clId="{04C27BFB-BCC8-4133-B936-069DB3F3069F}" dt="2020-04-21T19:11:50.568" v="4527"/>
        <pc:sldMkLst>
          <pc:docMk/>
          <pc:sldMk cId="795457022" sldId="296"/>
        </pc:sldMkLst>
        <pc:spChg chg="del">
          <ac:chgData name="Shangru Yi" userId="dd4246aa92bcc960" providerId="LiveId" clId="{04C27BFB-BCC8-4133-B936-069DB3F3069F}" dt="2020-04-21T19:10:35.827" v="4505" actId="478"/>
          <ac:spMkLst>
            <pc:docMk/>
            <pc:sldMk cId="795457022" sldId="296"/>
            <ac:spMk id="5" creationId="{6053FF7C-09B4-4887-9310-4DB28E7AD0FB}"/>
          </ac:spMkLst>
        </pc:spChg>
        <pc:spChg chg="del">
          <ac:chgData name="Shangru Yi" userId="dd4246aa92bcc960" providerId="LiveId" clId="{04C27BFB-BCC8-4133-B936-069DB3F3069F}" dt="2020-04-21T19:11:37.601" v="4524" actId="478"/>
          <ac:spMkLst>
            <pc:docMk/>
            <pc:sldMk cId="795457022" sldId="296"/>
            <ac:spMk id="8" creationId="{1AED3B9D-DE8B-46FE-9B64-6C57337E5893}"/>
          </ac:spMkLst>
        </pc:spChg>
        <pc:spChg chg="add mod">
          <ac:chgData name="Shangru Yi" userId="dd4246aa92bcc960" providerId="LiveId" clId="{04C27BFB-BCC8-4133-B936-069DB3F3069F}" dt="2020-04-21T19:11:23.341" v="4521" actId="1076"/>
          <ac:spMkLst>
            <pc:docMk/>
            <pc:sldMk cId="795457022" sldId="296"/>
            <ac:spMk id="16" creationId="{95BB6587-BE24-4814-83C8-36061E412873}"/>
          </ac:spMkLst>
        </pc:spChg>
        <pc:spChg chg="add mod">
          <ac:chgData name="Shangru Yi" userId="dd4246aa92bcc960" providerId="LiveId" clId="{04C27BFB-BCC8-4133-B936-069DB3F3069F}" dt="2020-04-21T19:11:23.341" v="4521" actId="1076"/>
          <ac:spMkLst>
            <pc:docMk/>
            <pc:sldMk cId="795457022" sldId="296"/>
            <ac:spMk id="17" creationId="{09EEBBEB-32BE-4309-8E16-7783F7471688}"/>
          </ac:spMkLst>
        </pc:spChg>
        <pc:spChg chg="add">
          <ac:chgData name="Shangru Yi" userId="dd4246aa92bcc960" providerId="LiveId" clId="{04C27BFB-BCC8-4133-B936-069DB3F3069F}" dt="2020-04-21T19:11:46.781" v="4525"/>
          <ac:spMkLst>
            <pc:docMk/>
            <pc:sldMk cId="795457022" sldId="296"/>
            <ac:spMk id="18" creationId="{18DD96B7-D581-46D8-A59F-0BD98B1EF3FA}"/>
          </ac:spMkLst>
        </pc:spChg>
        <pc:spChg chg="del">
          <ac:chgData name="Shangru Yi" userId="dd4246aa92bcc960" providerId="LiveId" clId="{04C27BFB-BCC8-4133-B936-069DB3F3069F}" dt="2020-04-21T19:10:34.057" v="4504" actId="478"/>
          <ac:spMkLst>
            <pc:docMk/>
            <pc:sldMk cId="795457022" sldId="296"/>
            <ac:spMk id="22" creationId="{557A53A4-1EA2-4A24-8223-42AB107974F9}"/>
          </ac:spMkLst>
        </pc:spChg>
        <pc:grpChg chg="del">
          <ac:chgData name="Shangru Yi" userId="dd4246aa92bcc960" providerId="LiveId" clId="{04C27BFB-BCC8-4133-B936-069DB3F3069F}" dt="2020-04-21T19:10:37.034" v="4506" actId="478"/>
          <ac:grpSpMkLst>
            <pc:docMk/>
            <pc:sldMk cId="795457022" sldId="296"/>
            <ac:grpSpMk id="7" creationId="{E1A607A5-E6DA-4A65-A409-C3A5093B06E5}"/>
          </ac:grpSpMkLst>
        </pc:grpChg>
      </pc:sldChg>
      <pc:sldChg chg="add del">
        <pc:chgData name="Shangru Yi" userId="dd4246aa92bcc960" providerId="LiveId" clId="{04C27BFB-BCC8-4133-B936-069DB3F3069F}" dt="2020-04-21T19:10:27.025" v="4500"/>
        <pc:sldMkLst>
          <pc:docMk/>
          <pc:sldMk cId="4135236781" sldId="29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C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10</a:t>
            </a:fld>
            <a:endParaRPr/>
          </a:p>
        </p:txBody>
      </p:sp>
    </p:spTree>
    <p:extLst>
      <p:ext uri="{BB962C8B-B14F-4D97-AF65-F5344CB8AC3E}">
        <p14:creationId xmlns:p14="http://schemas.microsoft.com/office/powerpoint/2010/main" val="3270973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11</a:t>
            </a:fld>
            <a:endParaRPr/>
          </a:p>
        </p:txBody>
      </p:sp>
    </p:spTree>
    <p:extLst>
      <p:ext uri="{BB962C8B-B14F-4D97-AF65-F5344CB8AC3E}">
        <p14:creationId xmlns:p14="http://schemas.microsoft.com/office/powerpoint/2010/main" val="618166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12</a:t>
            </a:fld>
            <a:endParaRPr/>
          </a:p>
        </p:txBody>
      </p:sp>
    </p:spTree>
    <p:extLst>
      <p:ext uri="{BB962C8B-B14F-4D97-AF65-F5344CB8AC3E}">
        <p14:creationId xmlns:p14="http://schemas.microsoft.com/office/powerpoint/2010/main" val="3639194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13</a:t>
            </a:fld>
            <a:endParaRPr/>
          </a:p>
        </p:txBody>
      </p:sp>
    </p:spTree>
    <p:extLst>
      <p:ext uri="{BB962C8B-B14F-4D97-AF65-F5344CB8AC3E}">
        <p14:creationId xmlns:p14="http://schemas.microsoft.com/office/powerpoint/2010/main" val="3270089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Ashier</a:t>
            </a:r>
          </a:p>
          <a:p>
            <a:pPr marL="0" lvl="0" indent="0" algn="l" rtl="0">
              <a:spcBef>
                <a:spcPts val="0"/>
              </a:spcBef>
              <a:spcAft>
                <a:spcPts val="0"/>
              </a:spcAft>
              <a:buNone/>
            </a:pPr>
            <a:endParaRPr dirty="0"/>
          </a:p>
        </p:txBody>
      </p:sp>
      <p:sp>
        <p:nvSpPr>
          <p:cNvPr id="157" name="Google Shape;15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14</a:t>
            </a:fld>
            <a:endParaRPr/>
          </a:p>
        </p:txBody>
      </p:sp>
    </p:spTree>
    <p:extLst>
      <p:ext uri="{BB962C8B-B14F-4D97-AF65-F5344CB8AC3E}">
        <p14:creationId xmlns:p14="http://schemas.microsoft.com/office/powerpoint/2010/main" val="3020186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15</a:t>
            </a:fld>
            <a:endParaRPr/>
          </a:p>
        </p:txBody>
      </p:sp>
    </p:spTree>
    <p:extLst>
      <p:ext uri="{BB962C8B-B14F-4D97-AF65-F5344CB8AC3E}">
        <p14:creationId xmlns:p14="http://schemas.microsoft.com/office/powerpoint/2010/main" val="2708275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16</a:t>
            </a:fld>
            <a:endParaRPr/>
          </a:p>
        </p:txBody>
      </p:sp>
    </p:spTree>
    <p:extLst>
      <p:ext uri="{BB962C8B-B14F-4D97-AF65-F5344CB8AC3E}">
        <p14:creationId xmlns:p14="http://schemas.microsoft.com/office/powerpoint/2010/main" val="2224459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17</a:t>
            </a:fld>
            <a:endParaRPr/>
          </a:p>
        </p:txBody>
      </p:sp>
    </p:spTree>
    <p:extLst>
      <p:ext uri="{BB962C8B-B14F-4D97-AF65-F5344CB8AC3E}">
        <p14:creationId xmlns:p14="http://schemas.microsoft.com/office/powerpoint/2010/main" val="1269153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18</a:t>
            </a:fld>
            <a:endParaRPr/>
          </a:p>
        </p:txBody>
      </p:sp>
    </p:spTree>
    <p:extLst>
      <p:ext uri="{BB962C8B-B14F-4D97-AF65-F5344CB8AC3E}">
        <p14:creationId xmlns:p14="http://schemas.microsoft.com/office/powerpoint/2010/main" val="2171657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19</a:t>
            </a:fld>
            <a:endParaRPr/>
          </a:p>
        </p:txBody>
      </p:sp>
    </p:spTree>
    <p:extLst>
      <p:ext uri="{BB962C8B-B14F-4D97-AF65-F5344CB8AC3E}">
        <p14:creationId xmlns:p14="http://schemas.microsoft.com/office/powerpoint/2010/main" val="3472331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Ashier</a:t>
            </a:r>
          </a:p>
          <a:p>
            <a:pPr marL="0" lvl="0" indent="0" algn="l" rtl="0">
              <a:spcBef>
                <a:spcPts val="0"/>
              </a:spcBef>
              <a:spcAft>
                <a:spcPts val="0"/>
              </a:spcAft>
              <a:buNone/>
            </a:pPr>
            <a:endParaRPr dirty="0"/>
          </a:p>
        </p:txBody>
      </p:sp>
      <p:sp>
        <p:nvSpPr>
          <p:cNvPr id="157" name="Google Shape;15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20</a:t>
            </a:fld>
            <a:endParaRPr/>
          </a:p>
        </p:txBody>
      </p:sp>
    </p:spTree>
    <p:extLst>
      <p:ext uri="{BB962C8B-B14F-4D97-AF65-F5344CB8AC3E}">
        <p14:creationId xmlns:p14="http://schemas.microsoft.com/office/powerpoint/2010/main" val="3524795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21</a:t>
            </a:fld>
            <a:endParaRPr/>
          </a:p>
        </p:txBody>
      </p:sp>
    </p:spTree>
    <p:extLst>
      <p:ext uri="{BB962C8B-B14F-4D97-AF65-F5344CB8AC3E}">
        <p14:creationId xmlns:p14="http://schemas.microsoft.com/office/powerpoint/2010/main" val="1169175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22</a:t>
            </a:fld>
            <a:endParaRPr/>
          </a:p>
        </p:txBody>
      </p:sp>
    </p:spTree>
    <p:extLst>
      <p:ext uri="{BB962C8B-B14F-4D97-AF65-F5344CB8AC3E}">
        <p14:creationId xmlns:p14="http://schemas.microsoft.com/office/powerpoint/2010/main" val="42288373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23</a:t>
            </a:fld>
            <a:endParaRPr/>
          </a:p>
        </p:txBody>
      </p:sp>
    </p:spTree>
    <p:extLst>
      <p:ext uri="{BB962C8B-B14F-4D97-AF65-F5344CB8AC3E}">
        <p14:creationId xmlns:p14="http://schemas.microsoft.com/office/powerpoint/2010/main" val="2796759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For example, we focus on query as x &lt; 5, if we can find an instruction that store a constant 10 to . As for </a:t>
            </a:r>
            <a:r>
              <a:rPr lang="en-US" dirty="0" err="1"/>
              <a:t>Undef</a:t>
            </a:r>
            <a:r>
              <a:rPr lang="en-US" dirty="0"/>
              <a:t>, if the x is the  </a:t>
            </a: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3</a:t>
            </a:fld>
            <a:endParaRPr/>
          </a:p>
        </p:txBody>
      </p:sp>
    </p:spTree>
    <p:extLst>
      <p:ext uri="{BB962C8B-B14F-4D97-AF65-F5344CB8AC3E}">
        <p14:creationId xmlns:p14="http://schemas.microsoft.com/office/powerpoint/2010/main" val="2605026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4</a:t>
            </a:fld>
            <a:endParaRPr/>
          </a:p>
        </p:txBody>
      </p:sp>
    </p:spTree>
    <p:extLst>
      <p:ext uri="{BB962C8B-B14F-4D97-AF65-F5344CB8AC3E}">
        <p14:creationId xmlns:p14="http://schemas.microsoft.com/office/powerpoint/2010/main" val="16747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5</a:t>
            </a:fld>
            <a:endParaRPr/>
          </a:p>
        </p:txBody>
      </p:sp>
    </p:spTree>
    <p:extLst>
      <p:ext uri="{BB962C8B-B14F-4D97-AF65-F5344CB8AC3E}">
        <p14:creationId xmlns:p14="http://schemas.microsoft.com/office/powerpoint/2010/main" val="225434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6</a:t>
            </a:fld>
            <a:endParaRPr/>
          </a:p>
        </p:txBody>
      </p:sp>
    </p:spTree>
    <p:extLst>
      <p:ext uri="{BB962C8B-B14F-4D97-AF65-F5344CB8AC3E}">
        <p14:creationId xmlns:p14="http://schemas.microsoft.com/office/powerpoint/2010/main" val="2951694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7</a:t>
            </a:fld>
            <a:endParaRPr/>
          </a:p>
        </p:txBody>
      </p:sp>
    </p:spTree>
    <p:extLst>
      <p:ext uri="{BB962C8B-B14F-4D97-AF65-F5344CB8AC3E}">
        <p14:creationId xmlns:p14="http://schemas.microsoft.com/office/powerpoint/2010/main" val="2250722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8</a:t>
            </a:fld>
            <a:endParaRPr/>
          </a:p>
        </p:txBody>
      </p:sp>
    </p:spTree>
    <p:extLst>
      <p:ext uri="{BB962C8B-B14F-4D97-AF65-F5344CB8AC3E}">
        <p14:creationId xmlns:p14="http://schemas.microsoft.com/office/powerpoint/2010/main" val="1086216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9</a:t>
            </a:fld>
            <a:endParaRPr/>
          </a:p>
        </p:txBody>
      </p:sp>
    </p:spTree>
    <p:extLst>
      <p:ext uri="{BB962C8B-B14F-4D97-AF65-F5344CB8AC3E}">
        <p14:creationId xmlns:p14="http://schemas.microsoft.com/office/powerpoint/2010/main" val="3392683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封面页">
  <p:cSld name="封面页">
    <p:spTree>
      <p:nvGrpSpPr>
        <p:cNvPr id="1" name="Shape 10"/>
        <p:cNvGrpSpPr/>
        <p:nvPr/>
      </p:nvGrpSpPr>
      <p:grpSpPr>
        <a:xfrm>
          <a:off x="0" y="0"/>
          <a:ext cx="0" cy="0"/>
          <a:chOff x="0" y="0"/>
          <a:chExt cx="0" cy="0"/>
        </a:xfrm>
      </p:grpSpPr>
      <p:pic>
        <p:nvPicPr>
          <p:cNvPr id="11" name="Google Shape;11;p30"/>
          <p:cNvPicPr preferRelativeResize="0"/>
          <p:nvPr/>
        </p:nvPicPr>
        <p:blipFill rotWithShape="1">
          <a:blip r:embed="rId2">
            <a:alphaModFix/>
          </a:blip>
          <a:srcRect t="22049" r="54675" b="21935"/>
          <a:stretch/>
        </p:blipFill>
        <p:spPr>
          <a:xfrm>
            <a:off x="849510" y="-12701"/>
            <a:ext cx="10492980" cy="6858001"/>
          </a:xfrm>
          <a:prstGeom prst="rect">
            <a:avLst/>
          </a:prstGeom>
          <a:noFill/>
          <a:ln>
            <a:noFill/>
          </a:ln>
        </p:spPr>
      </p:pic>
      <p:sp>
        <p:nvSpPr>
          <p:cNvPr id="12" name="Google Shape;12;p30"/>
          <p:cNvSpPr txBox="1">
            <a:spLocks noGrp="1"/>
          </p:cNvSpPr>
          <p:nvPr>
            <p:ph type="body" idx="1"/>
          </p:nvPr>
        </p:nvSpPr>
        <p:spPr>
          <a:xfrm>
            <a:off x="522697" y="2307026"/>
            <a:ext cx="11146606" cy="93776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4800"/>
              <a:buFont typeface="Arial"/>
              <a:buNone/>
              <a:defRPr sz="4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13" name="Google Shape;13;p30"/>
          <p:cNvSpPr txBox="1">
            <a:spLocks noGrp="1"/>
          </p:cNvSpPr>
          <p:nvPr>
            <p:ph type="body" idx="2"/>
          </p:nvPr>
        </p:nvSpPr>
        <p:spPr>
          <a:xfrm>
            <a:off x="3155230" y="3669185"/>
            <a:ext cx="2294080" cy="549890"/>
          </a:xfrm>
          <a:prstGeom prst="rect">
            <a:avLst/>
          </a:prstGeom>
          <a:solidFill>
            <a:schemeClr val="lt1"/>
          </a:solidFill>
          <a:ln w="127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14" name="Google Shape;14;p30"/>
          <p:cNvSpPr txBox="1">
            <a:spLocks noGrp="1"/>
          </p:cNvSpPr>
          <p:nvPr>
            <p:ph type="body" idx="3"/>
          </p:nvPr>
        </p:nvSpPr>
        <p:spPr>
          <a:xfrm>
            <a:off x="6742690" y="3669184"/>
            <a:ext cx="2294080" cy="549890"/>
          </a:xfrm>
          <a:prstGeom prst="rect">
            <a:avLst/>
          </a:prstGeom>
          <a:solidFill>
            <a:schemeClr val="lt1"/>
          </a:solidFill>
          <a:ln w="127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15" name="Google Shape;15;p30"/>
          <p:cNvSpPr txBox="1">
            <a:spLocks noGrp="1"/>
          </p:cNvSpPr>
          <p:nvPr>
            <p:ph type="body" idx="4"/>
          </p:nvPr>
        </p:nvSpPr>
        <p:spPr>
          <a:xfrm>
            <a:off x="3155230" y="4448647"/>
            <a:ext cx="5881540" cy="50836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16" name="Google Shape;16;p30"/>
          <p:cNvSpPr txBox="1">
            <a:spLocks noGrp="1"/>
          </p:cNvSpPr>
          <p:nvPr>
            <p:ph type="body" idx="5"/>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目录页_六项目录">
  <p:cSld name="目录页_六项目录">
    <p:spTree>
      <p:nvGrpSpPr>
        <p:cNvPr id="1" name="Shape 17"/>
        <p:cNvGrpSpPr/>
        <p:nvPr/>
      </p:nvGrpSpPr>
      <p:grpSpPr>
        <a:xfrm>
          <a:off x="0" y="0"/>
          <a:ext cx="0" cy="0"/>
          <a:chOff x="0" y="0"/>
          <a:chExt cx="0" cy="0"/>
        </a:xfrm>
      </p:grpSpPr>
      <p:pic>
        <p:nvPicPr>
          <p:cNvPr id="18" name="Google Shape;18;p31"/>
          <p:cNvPicPr preferRelativeResize="0"/>
          <p:nvPr/>
        </p:nvPicPr>
        <p:blipFill rotWithShape="1">
          <a:blip r:embed="rId2">
            <a:alphaModFix/>
          </a:blip>
          <a:srcRect l="61489" t="25058" r="12143" b="25081"/>
          <a:stretch/>
        </p:blipFill>
        <p:spPr>
          <a:xfrm>
            <a:off x="558800" y="4165951"/>
            <a:ext cx="2413000" cy="2413000"/>
          </a:xfrm>
          <a:prstGeom prst="ellipse">
            <a:avLst/>
          </a:prstGeom>
          <a:noFill/>
          <a:ln>
            <a:noFill/>
          </a:ln>
        </p:spPr>
      </p:pic>
      <p:pic>
        <p:nvPicPr>
          <p:cNvPr id="19" name="Google Shape;19;p31"/>
          <p:cNvPicPr preferRelativeResize="0"/>
          <p:nvPr/>
        </p:nvPicPr>
        <p:blipFill rotWithShape="1">
          <a:blip r:embed="rId2">
            <a:alphaModFix/>
          </a:blip>
          <a:srcRect l="61489" t="25058" r="12143" b="25081"/>
          <a:stretch/>
        </p:blipFill>
        <p:spPr>
          <a:xfrm>
            <a:off x="7378700" y="203200"/>
            <a:ext cx="4419600" cy="4419600"/>
          </a:xfrm>
          <a:prstGeom prst="ellipse">
            <a:avLst/>
          </a:prstGeom>
          <a:noFill/>
          <a:ln>
            <a:noFill/>
          </a:ln>
        </p:spPr>
      </p:pic>
      <p:sp>
        <p:nvSpPr>
          <p:cNvPr id="20" name="Google Shape;20;p31"/>
          <p:cNvSpPr txBox="1">
            <a:spLocks noGrp="1"/>
          </p:cNvSpPr>
          <p:nvPr>
            <p:ph type="body" idx="1"/>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1" name="Google Shape;21;p31"/>
          <p:cNvSpPr txBox="1">
            <a:spLocks noGrp="1"/>
          </p:cNvSpPr>
          <p:nvPr>
            <p:ph type="body" idx="2"/>
          </p:nvPr>
        </p:nvSpPr>
        <p:spPr>
          <a:xfrm>
            <a:off x="3801979" y="1020156"/>
            <a:ext cx="4588044" cy="88885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6000"/>
              <a:buFont typeface="Arial"/>
              <a:buNone/>
              <a:defRPr sz="6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2" name="Google Shape;22;p31"/>
          <p:cNvSpPr txBox="1">
            <a:spLocks noGrp="1"/>
          </p:cNvSpPr>
          <p:nvPr>
            <p:ph type="body" idx="3"/>
          </p:nvPr>
        </p:nvSpPr>
        <p:spPr>
          <a:xfrm>
            <a:off x="3801979" y="1909012"/>
            <a:ext cx="4588044" cy="40105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3" name="Google Shape;23;p31"/>
          <p:cNvSpPr txBox="1">
            <a:spLocks noGrp="1"/>
          </p:cNvSpPr>
          <p:nvPr>
            <p:ph type="body" idx="4"/>
          </p:nvPr>
        </p:nvSpPr>
        <p:spPr>
          <a:xfrm>
            <a:off x="1459832" y="2413000"/>
            <a:ext cx="9272338" cy="105996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4" name="Google Shape;24;p31"/>
          <p:cNvSpPr txBox="1">
            <a:spLocks noGrp="1"/>
          </p:cNvSpPr>
          <p:nvPr>
            <p:ph type="body" idx="5"/>
          </p:nvPr>
        </p:nvSpPr>
        <p:spPr>
          <a:xfrm>
            <a:off x="558800" y="4167324"/>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5" name="Google Shape;25;p31"/>
          <p:cNvSpPr txBox="1">
            <a:spLocks noGrp="1"/>
          </p:cNvSpPr>
          <p:nvPr>
            <p:ph type="body" idx="6"/>
          </p:nvPr>
        </p:nvSpPr>
        <p:spPr>
          <a:xfrm>
            <a:off x="558799" y="4622800"/>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6" name="Google Shape;26;p31"/>
          <p:cNvSpPr txBox="1">
            <a:spLocks noGrp="1"/>
          </p:cNvSpPr>
          <p:nvPr>
            <p:ph type="body" idx="7"/>
          </p:nvPr>
        </p:nvSpPr>
        <p:spPr>
          <a:xfrm>
            <a:off x="2408797" y="4165951"/>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7" name="Google Shape;27;p31"/>
          <p:cNvSpPr txBox="1">
            <a:spLocks noGrp="1"/>
          </p:cNvSpPr>
          <p:nvPr>
            <p:ph type="body" idx="8"/>
          </p:nvPr>
        </p:nvSpPr>
        <p:spPr>
          <a:xfrm>
            <a:off x="2408797" y="4621427"/>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8" name="Google Shape;28;p31"/>
          <p:cNvSpPr txBox="1">
            <a:spLocks noGrp="1"/>
          </p:cNvSpPr>
          <p:nvPr>
            <p:ph type="body" idx="9"/>
          </p:nvPr>
        </p:nvSpPr>
        <p:spPr>
          <a:xfrm>
            <a:off x="4258794" y="4165951"/>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9" name="Google Shape;29;p31"/>
          <p:cNvSpPr txBox="1">
            <a:spLocks noGrp="1"/>
          </p:cNvSpPr>
          <p:nvPr>
            <p:ph type="body" idx="13"/>
          </p:nvPr>
        </p:nvSpPr>
        <p:spPr>
          <a:xfrm>
            <a:off x="4258794" y="4621427"/>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0" name="Google Shape;30;p31"/>
          <p:cNvSpPr txBox="1">
            <a:spLocks noGrp="1"/>
          </p:cNvSpPr>
          <p:nvPr>
            <p:ph type="body" idx="14"/>
          </p:nvPr>
        </p:nvSpPr>
        <p:spPr>
          <a:xfrm>
            <a:off x="7958788" y="4167324"/>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1" name="Google Shape;31;p31"/>
          <p:cNvSpPr txBox="1">
            <a:spLocks noGrp="1"/>
          </p:cNvSpPr>
          <p:nvPr>
            <p:ph type="body" idx="15"/>
          </p:nvPr>
        </p:nvSpPr>
        <p:spPr>
          <a:xfrm>
            <a:off x="7954761" y="4622800"/>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2" name="Google Shape;32;p31"/>
          <p:cNvSpPr txBox="1">
            <a:spLocks noGrp="1"/>
          </p:cNvSpPr>
          <p:nvPr>
            <p:ph type="body" idx="16"/>
          </p:nvPr>
        </p:nvSpPr>
        <p:spPr>
          <a:xfrm>
            <a:off x="9808784" y="4165951"/>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3" name="Google Shape;33;p31"/>
          <p:cNvSpPr txBox="1">
            <a:spLocks noGrp="1"/>
          </p:cNvSpPr>
          <p:nvPr>
            <p:ph type="body" idx="17"/>
          </p:nvPr>
        </p:nvSpPr>
        <p:spPr>
          <a:xfrm>
            <a:off x="9808783" y="4621427"/>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4" name="Google Shape;34;p31"/>
          <p:cNvSpPr txBox="1">
            <a:spLocks noGrp="1"/>
          </p:cNvSpPr>
          <p:nvPr>
            <p:ph type="body" idx="18"/>
          </p:nvPr>
        </p:nvSpPr>
        <p:spPr>
          <a:xfrm>
            <a:off x="6108791" y="4165951"/>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5" name="Google Shape;35;p31"/>
          <p:cNvSpPr txBox="1">
            <a:spLocks noGrp="1"/>
          </p:cNvSpPr>
          <p:nvPr>
            <p:ph type="body" idx="19"/>
          </p:nvPr>
        </p:nvSpPr>
        <p:spPr>
          <a:xfrm>
            <a:off x="6108791" y="4621427"/>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内容页_1">
  <p:cSld name="内容页_1">
    <p:spTree>
      <p:nvGrpSpPr>
        <p:cNvPr id="1" name="Shape 41"/>
        <p:cNvGrpSpPr/>
        <p:nvPr/>
      </p:nvGrpSpPr>
      <p:grpSpPr>
        <a:xfrm>
          <a:off x="0" y="0"/>
          <a:ext cx="0" cy="0"/>
          <a:chOff x="0" y="0"/>
          <a:chExt cx="0" cy="0"/>
        </a:xfrm>
      </p:grpSpPr>
      <p:pic>
        <p:nvPicPr>
          <p:cNvPr id="42" name="Google Shape;42;p33"/>
          <p:cNvPicPr preferRelativeResize="0"/>
          <p:nvPr/>
        </p:nvPicPr>
        <p:blipFill rotWithShape="1">
          <a:blip r:embed="rId2">
            <a:alphaModFix/>
          </a:blip>
          <a:srcRect t="15838" r="78197" b="16675"/>
          <a:stretch/>
        </p:blipFill>
        <p:spPr>
          <a:xfrm>
            <a:off x="8015258" y="-12700"/>
            <a:ext cx="4189442" cy="6858000"/>
          </a:xfrm>
          <a:prstGeom prst="rect">
            <a:avLst/>
          </a:prstGeom>
          <a:noFill/>
          <a:ln>
            <a:noFill/>
          </a:ln>
        </p:spPr>
      </p:pic>
      <p:sp>
        <p:nvSpPr>
          <p:cNvPr id="43" name="Google Shape;43;p33"/>
          <p:cNvSpPr txBox="1">
            <a:spLocks noGrp="1"/>
          </p:cNvSpPr>
          <p:nvPr>
            <p:ph type="body" idx="1"/>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内容页_3">
  <p:cSld name="内容页_3">
    <p:spTree>
      <p:nvGrpSpPr>
        <p:cNvPr id="1" name="Shape 44"/>
        <p:cNvGrpSpPr/>
        <p:nvPr/>
      </p:nvGrpSpPr>
      <p:grpSpPr>
        <a:xfrm>
          <a:off x="0" y="0"/>
          <a:ext cx="0" cy="0"/>
          <a:chOff x="0" y="0"/>
          <a:chExt cx="0" cy="0"/>
        </a:xfrm>
      </p:grpSpPr>
      <p:pic>
        <p:nvPicPr>
          <p:cNvPr id="45" name="Google Shape;45;p34"/>
          <p:cNvPicPr preferRelativeResize="0"/>
          <p:nvPr/>
        </p:nvPicPr>
        <p:blipFill rotWithShape="1">
          <a:blip r:embed="rId2">
            <a:alphaModFix/>
          </a:blip>
          <a:srcRect l="54115" t="20375" r="25555" b="20378"/>
          <a:stretch/>
        </p:blipFill>
        <p:spPr>
          <a:xfrm>
            <a:off x="7739212" y="0"/>
            <a:ext cx="4452788" cy="6862813"/>
          </a:xfrm>
          <a:prstGeom prst="rect">
            <a:avLst/>
          </a:prstGeom>
          <a:noFill/>
          <a:ln>
            <a:noFill/>
          </a:ln>
        </p:spPr>
      </p:pic>
      <p:sp>
        <p:nvSpPr>
          <p:cNvPr id="46" name="Google Shape;46;p34"/>
          <p:cNvSpPr txBox="1">
            <a:spLocks noGrp="1"/>
          </p:cNvSpPr>
          <p:nvPr>
            <p:ph type="body" idx="1"/>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内容页_2">
  <p:cSld name="内容页_2">
    <p:spTree>
      <p:nvGrpSpPr>
        <p:cNvPr id="1" name="Shape 47"/>
        <p:cNvGrpSpPr/>
        <p:nvPr/>
      </p:nvGrpSpPr>
      <p:grpSpPr>
        <a:xfrm>
          <a:off x="0" y="0"/>
          <a:ext cx="0" cy="0"/>
          <a:chOff x="0" y="0"/>
          <a:chExt cx="0" cy="0"/>
        </a:xfrm>
      </p:grpSpPr>
      <p:pic>
        <p:nvPicPr>
          <p:cNvPr id="48" name="Google Shape;48;p35"/>
          <p:cNvPicPr preferRelativeResize="0"/>
          <p:nvPr/>
        </p:nvPicPr>
        <p:blipFill rotWithShape="1">
          <a:blip r:embed="rId2">
            <a:alphaModFix/>
          </a:blip>
          <a:srcRect t="15838" r="78197" b="16675"/>
          <a:stretch/>
        </p:blipFill>
        <p:spPr>
          <a:xfrm flipH="1">
            <a:off x="0" y="-12700"/>
            <a:ext cx="4189442" cy="6858000"/>
          </a:xfrm>
          <a:prstGeom prst="rect">
            <a:avLst/>
          </a:prstGeom>
          <a:noFill/>
          <a:ln>
            <a:noFill/>
          </a:ln>
        </p:spPr>
      </p:pic>
      <p:sp>
        <p:nvSpPr>
          <p:cNvPr id="49" name="Google Shape;49;p35"/>
          <p:cNvSpPr txBox="1">
            <a:spLocks noGrp="1"/>
          </p:cNvSpPr>
          <p:nvPr>
            <p:ph type="body" idx="1"/>
          </p:nvPr>
        </p:nvSpPr>
        <p:spPr>
          <a:xfrm>
            <a:off x="85838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目录页_三项目录">
  <p:cSld name="目录页_三项目录">
    <p:spTree>
      <p:nvGrpSpPr>
        <p:cNvPr id="1" name="Shape 52"/>
        <p:cNvGrpSpPr/>
        <p:nvPr/>
      </p:nvGrpSpPr>
      <p:grpSpPr>
        <a:xfrm>
          <a:off x="0" y="0"/>
          <a:ext cx="0" cy="0"/>
          <a:chOff x="0" y="0"/>
          <a:chExt cx="0" cy="0"/>
        </a:xfrm>
      </p:grpSpPr>
      <p:pic>
        <p:nvPicPr>
          <p:cNvPr id="53" name="Google Shape;53;p43"/>
          <p:cNvPicPr preferRelativeResize="0"/>
          <p:nvPr/>
        </p:nvPicPr>
        <p:blipFill rotWithShape="1">
          <a:blip r:embed="rId2">
            <a:alphaModFix/>
          </a:blip>
          <a:srcRect l="61489" t="25058" r="12143" b="25081"/>
          <a:stretch/>
        </p:blipFill>
        <p:spPr>
          <a:xfrm>
            <a:off x="558800" y="4165951"/>
            <a:ext cx="2413000" cy="2413000"/>
          </a:xfrm>
          <a:prstGeom prst="ellipse">
            <a:avLst/>
          </a:prstGeom>
          <a:noFill/>
          <a:ln>
            <a:noFill/>
          </a:ln>
        </p:spPr>
      </p:pic>
      <p:pic>
        <p:nvPicPr>
          <p:cNvPr id="54" name="Google Shape;54;p43"/>
          <p:cNvPicPr preferRelativeResize="0"/>
          <p:nvPr/>
        </p:nvPicPr>
        <p:blipFill rotWithShape="1">
          <a:blip r:embed="rId2">
            <a:alphaModFix/>
          </a:blip>
          <a:srcRect l="61489" t="25058" r="12143" b="25081"/>
          <a:stretch/>
        </p:blipFill>
        <p:spPr>
          <a:xfrm>
            <a:off x="7378700" y="203200"/>
            <a:ext cx="4419600" cy="4419600"/>
          </a:xfrm>
          <a:prstGeom prst="ellipse">
            <a:avLst/>
          </a:prstGeom>
          <a:noFill/>
          <a:ln>
            <a:noFill/>
          </a:ln>
        </p:spPr>
      </p:pic>
      <p:sp>
        <p:nvSpPr>
          <p:cNvPr id="55" name="Google Shape;55;p43"/>
          <p:cNvSpPr txBox="1">
            <a:spLocks noGrp="1"/>
          </p:cNvSpPr>
          <p:nvPr>
            <p:ph type="body" idx="1"/>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56" name="Google Shape;56;p43"/>
          <p:cNvSpPr txBox="1">
            <a:spLocks noGrp="1"/>
          </p:cNvSpPr>
          <p:nvPr>
            <p:ph type="body" idx="2"/>
          </p:nvPr>
        </p:nvSpPr>
        <p:spPr>
          <a:xfrm>
            <a:off x="3801979" y="1020156"/>
            <a:ext cx="4588044" cy="88885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6000"/>
              <a:buFont typeface="Arial"/>
              <a:buNone/>
              <a:defRPr sz="6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57" name="Google Shape;57;p43"/>
          <p:cNvSpPr txBox="1">
            <a:spLocks noGrp="1"/>
          </p:cNvSpPr>
          <p:nvPr>
            <p:ph type="body" idx="3"/>
          </p:nvPr>
        </p:nvSpPr>
        <p:spPr>
          <a:xfrm>
            <a:off x="3801979" y="1909012"/>
            <a:ext cx="4588044" cy="40105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58" name="Google Shape;58;p43"/>
          <p:cNvSpPr txBox="1">
            <a:spLocks noGrp="1"/>
          </p:cNvSpPr>
          <p:nvPr>
            <p:ph type="body" idx="4"/>
          </p:nvPr>
        </p:nvSpPr>
        <p:spPr>
          <a:xfrm>
            <a:off x="1459832" y="2413000"/>
            <a:ext cx="9272338" cy="105996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59" name="Google Shape;59;p43"/>
          <p:cNvSpPr txBox="1">
            <a:spLocks noGrp="1"/>
          </p:cNvSpPr>
          <p:nvPr>
            <p:ph type="body" idx="5"/>
          </p:nvPr>
        </p:nvSpPr>
        <p:spPr>
          <a:xfrm>
            <a:off x="1459832" y="416732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0" name="Google Shape;60;p43"/>
          <p:cNvSpPr txBox="1">
            <a:spLocks noGrp="1"/>
          </p:cNvSpPr>
          <p:nvPr>
            <p:ph type="body" idx="6"/>
          </p:nvPr>
        </p:nvSpPr>
        <p:spPr>
          <a:xfrm>
            <a:off x="1459831" y="462280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1" name="Google Shape;61;p43"/>
          <p:cNvSpPr txBox="1">
            <a:spLocks noGrp="1"/>
          </p:cNvSpPr>
          <p:nvPr>
            <p:ph type="body" idx="7"/>
          </p:nvPr>
        </p:nvSpPr>
        <p:spPr>
          <a:xfrm>
            <a:off x="8433254" y="416732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2" name="Google Shape;62;p43"/>
          <p:cNvSpPr txBox="1">
            <a:spLocks noGrp="1"/>
          </p:cNvSpPr>
          <p:nvPr>
            <p:ph type="body" idx="8"/>
          </p:nvPr>
        </p:nvSpPr>
        <p:spPr>
          <a:xfrm>
            <a:off x="8433253" y="462280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3" name="Google Shape;63;p43"/>
          <p:cNvSpPr txBox="1">
            <a:spLocks noGrp="1"/>
          </p:cNvSpPr>
          <p:nvPr>
            <p:ph type="body" idx="9"/>
          </p:nvPr>
        </p:nvSpPr>
        <p:spPr>
          <a:xfrm>
            <a:off x="4946542" y="416732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4" name="Google Shape;64;p43"/>
          <p:cNvSpPr txBox="1">
            <a:spLocks noGrp="1"/>
          </p:cNvSpPr>
          <p:nvPr>
            <p:ph type="body" idx="13"/>
          </p:nvPr>
        </p:nvSpPr>
        <p:spPr>
          <a:xfrm>
            <a:off x="4946541" y="462280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目录页_四项目录">
  <p:cSld name="目录页_四项目录">
    <p:spTree>
      <p:nvGrpSpPr>
        <p:cNvPr id="1" name="Shape 65"/>
        <p:cNvGrpSpPr/>
        <p:nvPr/>
      </p:nvGrpSpPr>
      <p:grpSpPr>
        <a:xfrm>
          <a:off x="0" y="0"/>
          <a:ext cx="0" cy="0"/>
          <a:chOff x="0" y="0"/>
          <a:chExt cx="0" cy="0"/>
        </a:xfrm>
      </p:grpSpPr>
      <p:pic>
        <p:nvPicPr>
          <p:cNvPr id="66" name="Google Shape;66;p44"/>
          <p:cNvPicPr preferRelativeResize="0"/>
          <p:nvPr/>
        </p:nvPicPr>
        <p:blipFill rotWithShape="1">
          <a:blip r:embed="rId2">
            <a:alphaModFix/>
          </a:blip>
          <a:srcRect l="61489" t="25058" r="12143" b="25081"/>
          <a:stretch/>
        </p:blipFill>
        <p:spPr>
          <a:xfrm>
            <a:off x="558800" y="4165951"/>
            <a:ext cx="2413000" cy="2413000"/>
          </a:xfrm>
          <a:prstGeom prst="ellipse">
            <a:avLst/>
          </a:prstGeom>
          <a:noFill/>
          <a:ln>
            <a:noFill/>
          </a:ln>
        </p:spPr>
      </p:pic>
      <p:pic>
        <p:nvPicPr>
          <p:cNvPr id="67" name="Google Shape;67;p44"/>
          <p:cNvPicPr preferRelativeResize="0"/>
          <p:nvPr/>
        </p:nvPicPr>
        <p:blipFill rotWithShape="1">
          <a:blip r:embed="rId2">
            <a:alphaModFix/>
          </a:blip>
          <a:srcRect l="61489" t="25058" r="12143" b="25081"/>
          <a:stretch/>
        </p:blipFill>
        <p:spPr>
          <a:xfrm>
            <a:off x="7378700" y="203200"/>
            <a:ext cx="4419600" cy="4419600"/>
          </a:xfrm>
          <a:prstGeom prst="ellipse">
            <a:avLst/>
          </a:prstGeom>
          <a:noFill/>
          <a:ln>
            <a:noFill/>
          </a:ln>
        </p:spPr>
      </p:pic>
      <p:sp>
        <p:nvSpPr>
          <p:cNvPr id="68" name="Google Shape;68;p44"/>
          <p:cNvSpPr txBox="1">
            <a:spLocks noGrp="1"/>
          </p:cNvSpPr>
          <p:nvPr>
            <p:ph type="body" idx="1"/>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9" name="Google Shape;69;p44"/>
          <p:cNvSpPr txBox="1">
            <a:spLocks noGrp="1"/>
          </p:cNvSpPr>
          <p:nvPr>
            <p:ph type="body" idx="2"/>
          </p:nvPr>
        </p:nvSpPr>
        <p:spPr>
          <a:xfrm>
            <a:off x="3801979" y="1020156"/>
            <a:ext cx="4588044" cy="88885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6000"/>
              <a:buFont typeface="Arial"/>
              <a:buNone/>
              <a:defRPr sz="6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0" name="Google Shape;70;p44"/>
          <p:cNvSpPr txBox="1">
            <a:spLocks noGrp="1"/>
          </p:cNvSpPr>
          <p:nvPr>
            <p:ph type="body" idx="3"/>
          </p:nvPr>
        </p:nvSpPr>
        <p:spPr>
          <a:xfrm>
            <a:off x="3801979" y="1909012"/>
            <a:ext cx="4588044" cy="40105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1" name="Google Shape;71;p44"/>
          <p:cNvSpPr txBox="1">
            <a:spLocks noGrp="1"/>
          </p:cNvSpPr>
          <p:nvPr>
            <p:ph type="body" idx="4"/>
          </p:nvPr>
        </p:nvSpPr>
        <p:spPr>
          <a:xfrm>
            <a:off x="1459832" y="2413000"/>
            <a:ext cx="9272338" cy="105996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2" name="Google Shape;72;p44"/>
          <p:cNvSpPr txBox="1">
            <a:spLocks noGrp="1"/>
          </p:cNvSpPr>
          <p:nvPr>
            <p:ph type="body" idx="5"/>
          </p:nvPr>
        </p:nvSpPr>
        <p:spPr>
          <a:xfrm>
            <a:off x="579519" y="416732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3" name="Google Shape;73;p44"/>
          <p:cNvSpPr txBox="1">
            <a:spLocks noGrp="1"/>
          </p:cNvSpPr>
          <p:nvPr>
            <p:ph type="body" idx="6"/>
          </p:nvPr>
        </p:nvSpPr>
        <p:spPr>
          <a:xfrm>
            <a:off x="579518" y="462280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4" name="Google Shape;74;p44"/>
          <p:cNvSpPr txBox="1">
            <a:spLocks noGrp="1"/>
          </p:cNvSpPr>
          <p:nvPr>
            <p:ph type="body" idx="7"/>
          </p:nvPr>
        </p:nvSpPr>
        <p:spPr>
          <a:xfrm>
            <a:off x="3484482" y="416732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5" name="Google Shape;75;p44"/>
          <p:cNvSpPr txBox="1">
            <a:spLocks noGrp="1"/>
          </p:cNvSpPr>
          <p:nvPr>
            <p:ph type="body" idx="8"/>
          </p:nvPr>
        </p:nvSpPr>
        <p:spPr>
          <a:xfrm>
            <a:off x="3483070" y="462280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6" name="Google Shape;76;p44"/>
          <p:cNvSpPr txBox="1">
            <a:spLocks noGrp="1"/>
          </p:cNvSpPr>
          <p:nvPr>
            <p:ph type="body" idx="9"/>
          </p:nvPr>
        </p:nvSpPr>
        <p:spPr>
          <a:xfrm>
            <a:off x="6389445" y="417130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7" name="Google Shape;77;p44"/>
          <p:cNvSpPr txBox="1">
            <a:spLocks noGrp="1"/>
          </p:cNvSpPr>
          <p:nvPr>
            <p:ph type="body" idx="13"/>
          </p:nvPr>
        </p:nvSpPr>
        <p:spPr>
          <a:xfrm>
            <a:off x="6390855" y="462678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8" name="Google Shape;78;p44"/>
          <p:cNvSpPr txBox="1">
            <a:spLocks noGrp="1"/>
          </p:cNvSpPr>
          <p:nvPr>
            <p:ph type="body" idx="14"/>
          </p:nvPr>
        </p:nvSpPr>
        <p:spPr>
          <a:xfrm>
            <a:off x="9294408" y="417130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9" name="Google Shape;79;p44"/>
          <p:cNvSpPr txBox="1">
            <a:spLocks noGrp="1"/>
          </p:cNvSpPr>
          <p:nvPr>
            <p:ph type="body" idx="15"/>
          </p:nvPr>
        </p:nvSpPr>
        <p:spPr>
          <a:xfrm>
            <a:off x="9294407" y="462678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目录页_五项目录">
  <p:cSld name="目录页_五项目录">
    <p:spTree>
      <p:nvGrpSpPr>
        <p:cNvPr id="1" name="Shape 80"/>
        <p:cNvGrpSpPr/>
        <p:nvPr/>
      </p:nvGrpSpPr>
      <p:grpSpPr>
        <a:xfrm>
          <a:off x="0" y="0"/>
          <a:ext cx="0" cy="0"/>
          <a:chOff x="0" y="0"/>
          <a:chExt cx="0" cy="0"/>
        </a:xfrm>
      </p:grpSpPr>
      <p:pic>
        <p:nvPicPr>
          <p:cNvPr id="81" name="Google Shape;81;p45"/>
          <p:cNvPicPr preferRelativeResize="0"/>
          <p:nvPr/>
        </p:nvPicPr>
        <p:blipFill rotWithShape="1">
          <a:blip r:embed="rId2">
            <a:alphaModFix/>
          </a:blip>
          <a:srcRect l="61489" t="25058" r="12143" b="25081"/>
          <a:stretch/>
        </p:blipFill>
        <p:spPr>
          <a:xfrm>
            <a:off x="558800" y="4165951"/>
            <a:ext cx="2413000" cy="2413000"/>
          </a:xfrm>
          <a:prstGeom prst="ellipse">
            <a:avLst/>
          </a:prstGeom>
          <a:noFill/>
          <a:ln>
            <a:noFill/>
          </a:ln>
        </p:spPr>
      </p:pic>
      <p:pic>
        <p:nvPicPr>
          <p:cNvPr id="82" name="Google Shape;82;p45"/>
          <p:cNvPicPr preferRelativeResize="0"/>
          <p:nvPr/>
        </p:nvPicPr>
        <p:blipFill rotWithShape="1">
          <a:blip r:embed="rId2">
            <a:alphaModFix/>
          </a:blip>
          <a:srcRect l="61489" t="25058" r="12143" b="25081"/>
          <a:stretch/>
        </p:blipFill>
        <p:spPr>
          <a:xfrm>
            <a:off x="7378700" y="203200"/>
            <a:ext cx="4419600" cy="4419600"/>
          </a:xfrm>
          <a:prstGeom prst="ellipse">
            <a:avLst/>
          </a:prstGeom>
          <a:noFill/>
          <a:ln>
            <a:noFill/>
          </a:ln>
        </p:spPr>
      </p:pic>
      <p:sp>
        <p:nvSpPr>
          <p:cNvPr id="83" name="Google Shape;83;p45"/>
          <p:cNvSpPr txBox="1">
            <a:spLocks noGrp="1"/>
          </p:cNvSpPr>
          <p:nvPr>
            <p:ph type="body" idx="1"/>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84" name="Google Shape;84;p45"/>
          <p:cNvSpPr txBox="1">
            <a:spLocks noGrp="1"/>
          </p:cNvSpPr>
          <p:nvPr>
            <p:ph type="body" idx="2"/>
          </p:nvPr>
        </p:nvSpPr>
        <p:spPr>
          <a:xfrm>
            <a:off x="3801979" y="1020156"/>
            <a:ext cx="4588044" cy="88885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6000"/>
              <a:buFont typeface="Arial"/>
              <a:buNone/>
              <a:defRPr sz="6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85" name="Google Shape;85;p45"/>
          <p:cNvSpPr txBox="1">
            <a:spLocks noGrp="1"/>
          </p:cNvSpPr>
          <p:nvPr>
            <p:ph type="body" idx="3"/>
          </p:nvPr>
        </p:nvSpPr>
        <p:spPr>
          <a:xfrm>
            <a:off x="3801979" y="1909012"/>
            <a:ext cx="4588044" cy="40105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86" name="Google Shape;86;p45"/>
          <p:cNvSpPr txBox="1">
            <a:spLocks noGrp="1"/>
          </p:cNvSpPr>
          <p:nvPr>
            <p:ph type="body" idx="4"/>
          </p:nvPr>
        </p:nvSpPr>
        <p:spPr>
          <a:xfrm>
            <a:off x="1459832" y="2413000"/>
            <a:ext cx="9272338" cy="105996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3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87" name="Google Shape;87;p45"/>
          <p:cNvSpPr txBox="1">
            <a:spLocks noGrp="1"/>
          </p:cNvSpPr>
          <p:nvPr>
            <p:ph type="body" idx="5"/>
          </p:nvPr>
        </p:nvSpPr>
        <p:spPr>
          <a:xfrm>
            <a:off x="579519" y="4167324"/>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88" name="Google Shape;88;p45"/>
          <p:cNvSpPr txBox="1">
            <a:spLocks noGrp="1"/>
          </p:cNvSpPr>
          <p:nvPr>
            <p:ph type="body" idx="6"/>
          </p:nvPr>
        </p:nvSpPr>
        <p:spPr>
          <a:xfrm>
            <a:off x="579518" y="4622800"/>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89" name="Google Shape;89;p45"/>
          <p:cNvSpPr txBox="1">
            <a:spLocks noGrp="1"/>
          </p:cNvSpPr>
          <p:nvPr>
            <p:ph type="body" idx="7"/>
          </p:nvPr>
        </p:nvSpPr>
        <p:spPr>
          <a:xfrm>
            <a:off x="2892015" y="4165951"/>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0" name="Google Shape;90;p45"/>
          <p:cNvSpPr txBox="1">
            <a:spLocks noGrp="1"/>
          </p:cNvSpPr>
          <p:nvPr>
            <p:ph type="body" idx="8"/>
          </p:nvPr>
        </p:nvSpPr>
        <p:spPr>
          <a:xfrm>
            <a:off x="2892013" y="4621427"/>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1" name="Google Shape;91;p45"/>
          <p:cNvSpPr txBox="1">
            <a:spLocks noGrp="1"/>
          </p:cNvSpPr>
          <p:nvPr>
            <p:ph type="body" idx="9"/>
          </p:nvPr>
        </p:nvSpPr>
        <p:spPr>
          <a:xfrm>
            <a:off x="5204511" y="4165951"/>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2" name="Google Shape;92;p45"/>
          <p:cNvSpPr txBox="1">
            <a:spLocks noGrp="1"/>
          </p:cNvSpPr>
          <p:nvPr>
            <p:ph type="body" idx="13"/>
          </p:nvPr>
        </p:nvSpPr>
        <p:spPr>
          <a:xfrm>
            <a:off x="5204511" y="4621427"/>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3" name="Google Shape;93;p45"/>
          <p:cNvSpPr txBox="1">
            <a:spLocks noGrp="1"/>
          </p:cNvSpPr>
          <p:nvPr>
            <p:ph type="body" idx="14"/>
          </p:nvPr>
        </p:nvSpPr>
        <p:spPr>
          <a:xfrm>
            <a:off x="7517007" y="4167324"/>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4" name="Google Shape;94;p45"/>
          <p:cNvSpPr txBox="1">
            <a:spLocks noGrp="1"/>
          </p:cNvSpPr>
          <p:nvPr>
            <p:ph type="body" idx="15"/>
          </p:nvPr>
        </p:nvSpPr>
        <p:spPr>
          <a:xfrm>
            <a:off x="7517007" y="4622800"/>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5" name="Google Shape;95;p45"/>
          <p:cNvSpPr txBox="1">
            <a:spLocks noGrp="1"/>
          </p:cNvSpPr>
          <p:nvPr>
            <p:ph type="body" idx="16"/>
          </p:nvPr>
        </p:nvSpPr>
        <p:spPr>
          <a:xfrm>
            <a:off x="9829503" y="4165951"/>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6" name="Google Shape;96;p45"/>
          <p:cNvSpPr txBox="1">
            <a:spLocks noGrp="1"/>
          </p:cNvSpPr>
          <p:nvPr>
            <p:ph type="body" idx="17"/>
          </p:nvPr>
        </p:nvSpPr>
        <p:spPr>
          <a:xfrm>
            <a:off x="9829502" y="4621427"/>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空白页">
  <p:cSld name="空白页">
    <p:spTree>
      <p:nvGrpSpPr>
        <p:cNvPr id="1" name="Shape 9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tmp"/></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2.tmp"/><Relationship Id="rId5" Type="http://schemas.openxmlformats.org/officeDocument/2006/relationships/image" Target="../media/image11.tmp"/><Relationship Id="rId4" Type="http://schemas.openxmlformats.org/officeDocument/2006/relationships/image" Target="../media/image10.tm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tmp"/></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22.tmp"/><Relationship Id="rId3" Type="http://schemas.openxmlformats.org/officeDocument/2006/relationships/image" Target="../media/image17.tmp"/><Relationship Id="rId7" Type="http://schemas.openxmlformats.org/officeDocument/2006/relationships/image" Target="../media/image21.tmp"/><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0.tmp"/><Relationship Id="rId5" Type="http://schemas.openxmlformats.org/officeDocument/2006/relationships/image" Target="../media/image19.tmp"/><Relationship Id="rId4" Type="http://schemas.openxmlformats.org/officeDocument/2006/relationships/image" Target="../media/image18.tmp"/><Relationship Id="rId9" Type="http://schemas.openxmlformats.org/officeDocument/2006/relationships/image" Target="../media/image23.tm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tmp"/><Relationship Id="rId4" Type="http://schemas.openxmlformats.org/officeDocument/2006/relationships/image" Target="../media/image4.tm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tmp"/><Relationship Id="rId4" Type="http://schemas.openxmlformats.org/officeDocument/2006/relationships/image" Target="../media/image4.tmp"/></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
          <p:cNvSpPr txBox="1">
            <a:spLocks noGrp="1"/>
          </p:cNvSpPr>
          <p:nvPr>
            <p:ph type="body" idx="1"/>
          </p:nvPr>
        </p:nvSpPr>
        <p:spPr>
          <a:xfrm>
            <a:off x="522750" y="1364375"/>
            <a:ext cx="11146500" cy="2441700"/>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altLang="zh-CN" dirty="0">
                <a:latin typeface="Comic Sans MS"/>
                <a:ea typeface="Comic Sans MS"/>
                <a:cs typeface="Comic Sans MS"/>
                <a:sym typeface="Comic Sans MS"/>
              </a:rPr>
              <a:t>CS6241 – Compiler Design</a:t>
            </a:r>
          </a:p>
          <a:p>
            <a:pPr marL="0" indent="0">
              <a:spcBef>
                <a:spcPts val="0"/>
              </a:spcBef>
            </a:pPr>
            <a:r>
              <a:rPr lang="en-US" altLang="zh-CN" sz="3600" dirty="0">
                <a:latin typeface="Comic Sans MS"/>
                <a:ea typeface="Comic Sans MS"/>
                <a:cs typeface="Comic Sans MS"/>
                <a:sym typeface="Comic Sans MS"/>
              </a:rPr>
              <a:t>Project Demo</a:t>
            </a:r>
          </a:p>
        </p:txBody>
      </p:sp>
      <p:sp>
        <p:nvSpPr>
          <p:cNvPr id="104" name="Google Shape;104;p1"/>
          <p:cNvSpPr txBox="1">
            <a:spLocks noGrp="1"/>
          </p:cNvSpPr>
          <p:nvPr>
            <p:ph type="body" idx="2"/>
          </p:nvPr>
        </p:nvSpPr>
        <p:spPr>
          <a:xfrm>
            <a:off x="4579391" y="4908726"/>
            <a:ext cx="3033217" cy="2235900"/>
          </a:xfrm>
          <a:prstGeom prst="rect">
            <a:avLst/>
          </a:prstGeom>
          <a:noFill/>
          <a:ln>
            <a:noFill/>
          </a:ln>
        </p:spPr>
        <p:txBody>
          <a:bodyPr spcFirstLastPara="1" wrap="square" lIns="91425" tIns="45700" rIns="91425" bIns="45700" anchor="t" anchorCtr="0">
            <a:noAutofit/>
          </a:bodyPr>
          <a:lstStyle/>
          <a:p>
            <a:pPr marL="0" lvl="0" indent="0" rtl="0">
              <a:lnSpc>
                <a:spcPct val="100000"/>
              </a:lnSpc>
              <a:spcBef>
                <a:spcPts val="0"/>
              </a:spcBef>
              <a:spcAft>
                <a:spcPts val="0"/>
              </a:spcAft>
              <a:buClr>
                <a:schemeClr val="dk1"/>
              </a:buClr>
              <a:buSzPts val="1400"/>
              <a:buNone/>
            </a:pPr>
            <a:r>
              <a:rPr lang="zh-CN" sz="2400" dirty="0">
                <a:latin typeface="Comic Sans MS"/>
                <a:ea typeface="Comic Sans MS"/>
                <a:cs typeface="Comic Sans MS"/>
                <a:sym typeface="Comic Sans MS"/>
              </a:rPr>
              <a:t>Shangru Yi</a:t>
            </a:r>
            <a:r>
              <a:rPr lang="en-US" altLang="zh-CN" sz="2400" dirty="0">
                <a:latin typeface="Comic Sans MS"/>
                <a:ea typeface="Comic Sans MS"/>
                <a:cs typeface="Comic Sans MS"/>
                <a:sym typeface="Comic Sans MS"/>
              </a:rPr>
              <a:t>  (syi73)</a:t>
            </a:r>
          </a:p>
          <a:p>
            <a:pPr marL="0" lvl="0" indent="0" rtl="0">
              <a:lnSpc>
                <a:spcPct val="100000"/>
              </a:lnSpc>
              <a:spcBef>
                <a:spcPts val="0"/>
              </a:spcBef>
              <a:spcAft>
                <a:spcPts val="0"/>
              </a:spcAft>
              <a:buClr>
                <a:schemeClr val="dk1"/>
              </a:buClr>
              <a:buSzPts val="1400"/>
              <a:buNone/>
            </a:pPr>
            <a:r>
              <a:rPr lang="en-US" sz="2400" dirty="0">
                <a:latin typeface="Comic Sans MS"/>
                <a:ea typeface="Comic Sans MS"/>
                <a:cs typeface="Comic Sans MS"/>
                <a:sym typeface="Comic Sans MS"/>
              </a:rPr>
              <a:t>20</a:t>
            </a:r>
            <a:r>
              <a:rPr lang="en-US" altLang="zh-CN" sz="2400" dirty="0">
                <a:latin typeface="Comic Sans MS"/>
                <a:ea typeface="Comic Sans MS"/>
                <a:cs typeface="Comic Sans MS"/>
                <a:sym typeface="Comic Sans MS"/>
              </a:rPr>
              <a:t>20</a:t>
            </a:r>
            <a:r>
              <a:rPr lang="en-US" sz="2400" dirty="0">
                <a:latin typeface="Comic Sans MS"/>
                <a:ea typeface="Comic Sans MS"/>
                <a:cs typeface="Comic Sans MS"/>
                <a:sym typeface="Comic Sans MS"/>
              </a:rPr>
              <a:t>.</a:t>
            </a:r>
            <a:r>
              <a:rPr lang="en-US" altLang="zh-CN" sz="2400" dirty="0">
                <a:latin typeface="Comic Sans MS"/>
                <a:ea typeface="Comic Sans MS"/>
                <a:cs typeface="Comic Sans MS"/>
                <a:sym typeface="Comic Sans MS"/>
              </a:rPr>
              <a:t>05.05</a:t>
            </a:r>
            <a:endParaRPr sz="2400" dirty="0">
              <a:latin typeface="Comic Sans MS"/>
              <a:ea typeface="Comic Sans MS"/>
              <a:cs typeface="Comic Sans MS"/>
              <a:sym typeface="Comic Sans MS"/>
            </a:endParaRPr>
          </a:p>
          <a:p>
            <a:pPr marL="0" lvl="0" indent="0" algn="ctr" rtl="0">
              <a:lnSpc>
                <a:spcPct val="100000"/>
              </a:lnSpc>
              <a:spcBef>
                <a:spcPts val="0"/>
              </a:spcBef>
              <a:spcAft>
                <a:spcPts val="0"/>
              </a:spcAft>
              <a:buClr>
                <a:schemeClr val="dk1"/>
              </a:buClr>
              <a:buSzPts val="1400"/>
              <a:buNone/>
            </a:pPr>
            <a:endParaRPr sz="1800" dirty="0">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Implementation</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5" name="文本框 4">
            <a:extLst>
              <a:ext uri="{FF2B5EF4-FFF2-40B4-BE49-F238E27FC236}">
                <a16:creationId xmlns:a16="http://schemas.microsoft.com/office/drawing/2014/main" id="{9F419F1C-7633-49B6-B838-401C4A4503EE}"/>
              </a:ext>
            </a:extLst>
          </p:cNvPr>
          <p:cNvSpPr txBox="1"/>
          <p:nvPr/>
        </p:nvSpPr>
        <p:spPr>
          <a:xfrm>
            <a:off x="749013" y="1314515"/>
            <a:ext cx="10693974" cy="2801088"/>
          </a:xfrm>
          <a:prstGeom prst="rect">
            <a:avLst/>
          </a:prstGeom>
          <a:noFill/>
        </p:spPr>
        <p:txBody>
          <a:bodyPr wrap="square">
            <a:spAutoFit/>
          </a:bodyPr>
          <a:lstStyle/>
          <a:p>
            <a:pPr>
              <a:lnSpc>
                <a:spcPct val="150000"/>
              </a:lnSpc>
            </a:pPr>
            <a:r>
              <a:rPr lang="en-US" sz="2400" dirty="0">
                <a:solidFill>
                  <a:schemeClr val="dk1"/>
                </a:solidFill>
                <a:latin typeface="Comic Sans MS"/>
              </a:rPr>
              <a:t>Two passes implemented:</a:t>
            </a:r>
          </a:p>
          <a:p>
            <a:pPr marL="285750" indent="-285750">
              <a:lnSpc>
                <a:spcPct val="150000"/>
              </a:lnSpc>
              <a:buFont typeface="Arial" panose="020B0604020202020204" pitchFamily="34" charset="0"/>
              <a:buChar char="•"/>
            </a:pPr>
            <a:r>
              <a:rPr lang="en-US" sz="2400" dirty="0">
                <a:solidFill>
                  <a:schemeClr val="dk1"/>
                </a:solidFill>
                <a:latin typeface="Comic Sans MS"/>
              </a:rPr>
              <a:t>Module Pass </a:t>
            </a:r>
            <a:r>
              <a:rPr lang="en-US" sz="2400" b="1" i="1" dirty="0" err="1">
                <a:solidFill>
                  <a:schemeClr val="dk1"/>
                </a:solidFill>
                <a:latin typeface="Comic Sans MS"/>
              </a:rPr>
              <a:t>MetaInfo</a:t>
            </a:r>
            <a:r>
              <a:rPr lang="en-US" sz="2400" dirty="0">
                <a:solidFill>
                  <a:schemeClr val="dk1"/>
                </a:solidFill>
                <a:latin typeface="Comic Sans MS"/>
              </a:rPr>
              <a:t> for predicate meta information (type, total predicates, etc.)</a:t>
            </a:r>
          </a:p>
          <a:p>
            <a:pPr marL="285750" indent="-285750">
              <a:lnSpc>
                <a:spcPct val="150000"/>
              </a:lnSpc>
              <a:buFont typeface="Arial" panose="020B0604020202020204" pitchFamily="34" charset="0"/>
              <a:buChar char="•"/>
            </a:pPr>
            <a:r>
              <a:rPr lang="en-US" sz="2400" dirty="0">
                <a:solidFill>
                  <a:schemeClr val="dk1"/>
                </a:solidFill>
                <a:latin typeface="Comic Sans MS"/>
              </a:rPr>
              <a:t>Module Pass </a:t>
            </a:r>
            <a:r>
              <a:rPr lang="en-US" sz="2400" b="1" i="1" dirty="0" err="1">
                <a:solidFill>
                  <a:schemeClr val="dk1"/>
                </a:solidFill>
                <a:latin typeface="Comic Sans MS"/>
              </a:rPr>
              <a:t>InfeasiblePath</a:t>
            </a:r>
            <a:r>
              <a:rPr lang="en-US" sz="2400" dirty="0">
                <a:solidFill>
                  <a:schemeClr val="dk1"/>
                </a:solidFill>
                <a:latin typeface="Comic Sans MS"/>
              </a:rPr>
              <a:t> for correlated branch and infeasible path detections</a:t>
            </a:r>
          </a:p>
        </p:txBody>
      </p:sp>
      <p:sp>
        <p:nvSpPr>
          <p:cNvPr id="6" name="文本框 5">
            <a:extLst>
              <a:ext uri="{FF2B5EF4-FFF2-40B4-BE49-F238E27FC236}">
                <a16:creationId xmlns:a16="http://schemas.microsoft.com/office/drawing/2014/main" id="{1A096A2C-D3A0-4486-92E7-70E3A81F3164}"/>
              </a:ext>
            </a:extLst>
          </p:cNvPr>
          <p:cNvSpPr txBox="1"/>
          <p:nvPr/>
        </p:nvSpPr>
        <p:spPr>
          <a:xfrm>
            <a:off x="749013" y="4416137"/>
            <a:ext cx="10693974" cy="830997"/>
          </a:xfrm>
          <a:prstGeom prst="rect">
            <a:avLst/>
          </a:prstGeom>
          <a:noFill/>
        </p:spPr>
        <p:txBody>
          <a:bodyPr wrap="square">
            <a:spAutoFit/>
          </a:bodyPr>
          <a:lstStyle/>
          <a:p>
            <a:r>
              <a:rPr lang="en-US" sz="2400" dirty="0">
                <a:solidFill>
                  <a:schemeClr val="dk1"/>
                </a:solidFill>
                <a:latin typeface="Comic Sans MS"/>
              </a:rPr>
              <a:t>We first generate IR for benchmarks using Clang and LLVM-link. Then, a </a:t>
            </a:r>
            <a:r>
              <a:rPr lang="en-US" sz="2400" b="1" i="1" dirty="0">
                <a:solidFill>
                  <a:schemeClr val="dk1"/>
                </a:solidFill>
                <a:latin typeface="Comic Sans MS"/>
              </a:rPr>
              <a:t>reg2mem </a:t>
            </a:r>
            <a:r>
              <a:rPr lang="en-US" sz="2400" dirty="0">
                <a:solidFill>
                  <a:schemeClr val="dk1"/>
                </a:solidFill>
                <a:latin typeface="Comic Sans MS"/>
              </a:rPr>
              <a:t>pass is run on the generated IR to remove </a:t>
            </a:r>
            <a:r>
              <a:rPr lang="en-US" sz="2400" i="1" dirty="0">
                <a:solidFill>
                  <a:schemeClr val="dk1"/>
                </a:solidFill>
                <a:latin typeface="Comic Sans MS"/>
              </a:rPr>
              <a:t>phi.</a:t>
            </a:r>
            <a:endParaRPr lang="en-US" sz="2400" b="1" i="1" dirty="0">
              <a:solidFill>
                <a:schemeClr val="dk1"/>
              </a:solidFill>
              <a:latin typeface="Comic Sans MS"/>
            </a:endParaRPr>
          </a:p>
        </p:txBody>
      </p:sp>
      <p:sp>
        <p:nvSpPr>
          <p:cNvPr id="9" name="文本框 8">
            <a:extLst>
              <a:ext uri="{FF2B5EF4-FFF2-40B4-BE49-F238E27FC236}">
                <a16:creationId xmlns:a16="http://schemas.microsoft.com/office/drawing/2014/main" id="{CAF9F453-F636-455D-9704-0C2B6A40C574}"/>
              </a:ext>
            </a:extLst>
          </p:cNvPr>
          <p:cNvSpPr txBox="1"/>
          <p:nvPr/>
        </p:nvSpPr>
        <p:spPr>
          <a:xfrm>
            <a:off x="749013" y="5637003"/>
            <a:ext cx="8394987" cy="461665"/>
          </a:xfrm>
          <a:prstGeom prst="rect">
            <a:avLst/>
          </a:prstGeom>
          <a:noFill/>
        </p:spPr>
        <p:txBody>
          <a:bodyPr wrap="square">
            <a:spAutoFit/>
          </a:bodyPr>
          <a:lstStyle/>
          <a:p>
            <a:r>
              <a:rPr lang="en-US" sz="2400" dirty="0">
                <a:solidFill>
                  <a:schemeClr val="dk1"/>
                </a:solidFill>
                <a:latin typeface="Comic Sans MS"/>
              </a:rPr>
              <a:t>We focus on the load and store instructions.</a:t>
            </a:r>
          </a:p>
        </p:txBody>
      </p:sp>
    </p:spTree>
    <p:extLst>
      <p:ext uri="{BB962C8B-B14F-4D97-AF65-F5344CB8AC3E}">
        <p14:creationId xmlns:p14="http://schemas.microsoft.com/office/powerpoint/2010/main" val="221223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Implementation</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4" name="文本框 3">
            <a:extLst>
              <a:ext uri="{FF2B5EF4-FFF2-40B4-BE49-F238E27FC236}">
                <a16:creationId xmlns:a16="http://schemas.microsoft.com/office/drawing/2014/main" id="{3AC07ABC-B181-4000-8DB2-3192E5AC7E23}"/>
              </a:ext>
            </a:extLst>
          </p:cNvPr>
          <p:cNvSpPr txBox="1"/>
          <p:nvPr/>
        </p:nvSpPr>
        <p:spPr>
          <a:xfrm>
            <a:off x="749013" y="1262398"/>
            <a:ext cx="10764114" cy="461665"/>
          </a:xfrm>
          <a:prstGeom prst="rect">
            <a:avLst/>
          </a:prstGeom>
          <a:noFill/>
        </p:spPr>
        <p:txBody>
          <a:bodyPr wrap="square">
            <a:spAutoFit/>
          </a:bodyPr>
          <a:lstStyle/>
          <a:p>
            <a:r>
              <a:rPr lang="en-US" sz="2400" dirty="0">
                <a:solidFill>
                  <a:schemeClr val="dk1"/>
                </a:solidFill>
                <a:latin typeface="Comic Sans MS"/>
              </a:rPr>
              <a:t>Steps for infeasible path detection - </a:t>
            </a:r>
            <a:r>
              <a:rPr lang="en-US" sz="2400" b="1" i="1" dirty="0" err="1">
                <a:solidFill>
                  <a:schemeClr val="dk1"/>
                </a:solidFill>
                <a:latin typeface="Comic Sans MS"/>
              </a:rPr>
              <a:t>InfeasiblePath</a:t>
            </a:r>
            <a:r>
              <a:rPr lang="en-US" sz="2400" dirty="0">
                <a:solidFill>
                  <a:schemeClr val="dk1"/>
                </a:solidFill>
                <a:latin typeface="Comic Sans MS"/>
              </a:rPr>
              <a:t> Pass:</a:t>
            </a:r>
          </a:p>
        </p:txBody>
      </p:sp>
      <p:pic>
        <p:nvPicPr>
          <p:cNvPr id="7" name="图片 6" descr="文本&#10;&#10;描述已自动生成">
            <a:extLst>
              <a:ext uri="{FF2B5EF4-FFF2-40B4-BE49-F238E27FC236}">
                <a16:creationId xmlns:a16="http://schemas.microsoft.com/office/drawing/2014/main" id="{21DCAD7E-4806-40FB-95B6-8A03DF910983}"/>
              </a:ext>
            </a:extLst>
          </p:cNvPr>
          <p:cNvPicPr>
            <a:picLocks noChangeAspect="1"/>
          </p:cNvPicPr>
          <p:nvPr/>
        </p:nvPicPr>
        <p:blipFill>
          <a:blip r:embed="rId3"/>
          <a:stretch>
            <a:fillRect/>
          </a:stretch>
        </p:blipFill>
        <p:spPr>
          <a:xfrm>
            <a:off x="966355" y="4327009"/>
            <a:ext cx="6738331" cy="2349618"/>
          </a:xfrm>
          <a:prstGeom prst="rect">
            <a:avLst/>
          </a:prstGeom>
        </p:spPr>
      </p:pic>
      <p:sp>
        <p:nvSpPr>
          <p:cNvPr id="9" name="文本框 8">
            <a:extLst>
              <a:ext uri="{FF2B5EF4-FFF2-40B4-BE49-F238E27FC236}">
                <a16:creationId xmlns:a16="http://schemas.microsoft.com/office/drawing/2014/main" id="{C6F045ED-E58A-42F4-9322-4D2E1829F5E5}"/>
              </a:ext>
            </a:extLst>
          </p:cNvPr>
          <p:cNvSpPr txBox="1"/>
          <p:nvPr/>
        </p:nvSpPr>
        <p:spPr>
          <a:xfrm>
            <a:off x="966355" y="1850727"/>
            <a:ext cx="9944100" cy="2349618"/>
          </a:xfrm>
          <a:prstGeom prst="rect">
            <a:avLst/>
          </a:prstGeom>
          <a:noFill/>
        </p:spPr>
        <p:txBody>
          <a:bodyPr wrap="square">
            <a:spAutoFit/>
          </a:bodyPr>
          <a:lstStyle/>
          <a:p>
            <a:pPr marL="342900" indent="-342900">
              <a:lnSpc>
                <a:spcPct val="150000"/>
              </a:lnSpc>
              <a:buFont typeface="+mj-lt"/>
              <a:buAutoNum type="arabicPeriod"/>
            </a:pPr>
            <a:r>
              <a:rPr lang="en-US" sz="2000" dirty="0">
                <a:solidFill>
                  <a:schemeClr val="dk1"/>
                </a:solidFill>
                <a:latin typeface="Comic Sans MS"/>
              </a:rPr>
              <a:t>Substitute query (uniform queries, x = y substitution, simple subsuming {y &lt; 10 &amp;&amp; y &lt; 5 =&gt; y &lt; 5} , etc.)</a:t>
            </a:r>
          </a:p>
          <a:p>
            <a:pPr marL="342900" indent="-342900">
              <a:lnSpc>
                <a:spcPct val="150000"/>
              </a:lnSpc>
              <a:buFont typeface="+mj-lt"/>
              <a:buAutoNum type="arabicPeriod"/>
            </a:pPr>
            <a:r>
              <a:rPr lang="en-US" sz="2000" dirty="0">
                <a:solidFill>
                  <a:schemeClr val="dk1"/>
                </a:solidFill>
                <a:latin typeface="Comic Sans MS"/>
              </a:rPr>
              <a:t>Iterative reverse-propagations for query answer resolving (predecessors)</a:t>
            </a:r>
          </a:p>
          <a:p>
            <a:pPr marL="342900" indent="-342900">
              <a:lnSpc>
                <a:spcPct val="150000"/>
              </a:lnSpc>
              <a:buFont typeface="+mj-lt"/>
              <a:buAutoNum type="arabicPeriod"/>
            </a:pPr>
            <a:r>
              <a:rPr lang="en-US" sz="2000" dirty="0">
                <a:solidFill>
                  <a:schemeClr val="dk1"/>
                </a:solidFill>
                <a:latin typeface="Comic Sans MS"/>
              </a:rPr>
              <a:t>Iterative query answer updates in paths (successors)</a:t>
            </a:r>
          </a:p>
          <a:p>
            <a:pPr marL="342900" indent="-342900">
              <a:lnSpc>
                <a:spcPct val="150000"/>
              </a:lnSpc>
              <a:buFont typeface="+mj-lt"/>
              <a:buAutoNum type="arabicPeriod"/>
            </a:pPr>
            <a:r>
              <a:rPr lang="en-US" sz="2000" dirty="0">
                <a:solidFill>
                  <a:schemeClr val="dk1"/>
                </a:solidFill>
                <a:latin typeface="Comic Sans MS"/>
              </a:rPr>
              <a:t>While-loop DFS for shortest infeasible paths</a:t>
            </a:r>
          </a:p>
        </p:txBody>
      </p:sp>
      <p:pic>
        <p:nvPicPr>
          <p:cNvPr id="10" name="图片 9" descr="图形用户界面, 文本, 应用程序, 电子邮件&#10;&#10;描述已自动生成">
            <a:extLst>
              <a:ext uri="{FF2B5EF4-FFF2-40B4-BE49-F238E27FC236}">
                <a16:creationId xmlns:a16="http://schemas.microsoft.com/office/drawing/2014/main" id="{6C77C944-9FC3-4446-AB92-1F98A67A7F24}"/>
              </a:ext>
            </a:extLst>
          </p:cNvPr>
          <p:cNvPicPr>
            <a:picLocks noChangeAspect="1"/>
          </p:cNvPicPr>
          <p:nvPr/>
        </p:nvPicPr>
        <p:blipFill>
          <a:blip r:embed="rId4"/>
          <a:stretch>
            <a:fillRect/>
          </a:stretch>
        </p:blipFill>
        <p:spPr>
          <a:xfrm>
            <a:off x="7856135" y="3338466"/>
            <a:ext cx="4335865" cy="3347039"/>
          </a:xfrm>
          <a:prstGeom prst="rect">
            <a:avLst/>
          </a:prstGeom>
        </p:spPr>
      </p:pic>
    </p:spTree>
    <p:extLst>
      <p:ext uri="{BB962C8B-B14F-4D97-AF65-F5344CB8AC3E}">
        <p14:creationId xmlns:p14="http://schemas.microsoft.com/office/powerpoint/2010/main" val="1152052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Benchmark Results</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9" name="文本框 8">
            <a:extLst>
              <a:ext uri="{FF2B5EF4-FFF2-40B4-BE49-F238E27FC236}">
                <a16:creationId xmlns:a16="http://schemas.microsoft.com/office/drawing/2014/main" id="{1D0909ED-ECB5-49EE-9517-73EC69F584B3}"/>
              </a:ext>
            </a:extLst>
          </p:cNvPr>
          <p:cNvSpPr txBox="1"/>
          <p:nvPr/>
        </p:nvSpPr>
        <p:spPr>
          <a:xfrm>
            <a:off x="1150794" y="1466051"/>
            <a:ext cx="10414288" cy="461665"/>
          </a:xfrm>
          <a:prstGeom prst="rect">
            <a:avLst/>
          </a:prstGeom>
          <a:noFill/>
        </p:spPr>
        <p:txBody>
          <a:bodyPr wrap="square">
            <a:spAutoFit/>
          </a:bodyPr>
          <a:lstStyle/>
          <a:p>
            <a:r>
              <a:rPr lang="en-US" sz="2400" dirty="0">
                <a:solidFill>
                  <a:schemeClr val="dk1"/>
                </a:solidFill>
                <a:latin typeface="Comic Sans MS"/>
              </a:rPr>
              <a:t>LLVM 11.0.0 (Release and Assert Enable) on Ubuntu 18.04</a:t>
            </a:r>
          </a:p>
        </p:txBody>
      </p:sp>
      <p:grpSp>
        <p:nvGrpSpPr>
          <p:cNvPr id="10" name="组合 9">
            <a:extLst>
              <a:ext uri="{FF2B5EF4-FFF2-40B4-BE49-F238E27FC236}">
                <a16:creationId xmlns:a16="http://schemas.microsoft.com/office/drawing/2014/main" id="{3EF26A19-045E-45E0-A631-B1E83FBDF4A9}"/>
              </a:ext>
            </a:extLst>
          </p:cNvPr>
          <p:cNvGrpSpPr/>
          <p:nvPr/>
        </p:nvGrpSpPr>
        <p:grpSpPr>
          <a:xfrm>
            <a:off x="951452" y="1845616"/>
            <a:ext cx="10089754" cy="1947079"/>
            <a:chOff x="987479" y="1846565"/>
            <a:chExt cx="10089754" cy="1947079"/>
          </a:xfrm>
        </p:grpSpPr>
        <p:pic>
          <p:nvPicPr>
            <p:cNvPr id="5" name="图片 4" descr="表格&#10;&#10;描述已自动生成">
              <a:extLst>
                <a:ext uri="{FF2B5EF4-FFF2-40B4-BE49-F238E27FC236}">
                  <a16:creationId xmlns:a16="http://schemas.microsoft.com/office/drawing/2014/main" id="{8244F729-6323-4E8B-A4BA-EFD2E31FF45D}"/>
                </a:ext>
              </a:extLst>
            </p:cNvPr>
            <p:cNvPicPr>
              <a:picLocks noChangeAspect="1"/>
            </p:cNvPicPr>
            <p:nvPr/>
          </p:nvPicPr>
          <p:blipFill>
            <a:blip r:embed="rId3"/>
            <a:stretch>
              <a:fillRect/>
            </a:stretch>
          </p:blipFill>
          <p:spPr>
            <a:xfrm>
              <a:off x="987479" y="1846565"/>
              <a:ext cx="10089754" cy="1947079"/>
            </a:xfrm>
            <a:prstGeom prst="rect">
              <a:avLst/>
            </a:prstGeom>
          </p:spPr>
        </p:pic>
        <p:sp>
          <p:nvSpPr>
            <p:cNvPr id="7" name="椭圆 6">
              <a:extLst>
                <a:ext uri="{FF2B5EF4-FFF2-40B4-BE49-F238E27FC236}">
                  <a16:creationId xmlns:a16="http://schemas.microsoft.com/office/drawing/2014/main" id="{AB8C054D-4843-4468-A2B0-1197E1B3CEA5}"/>
                </a:ext>
              </a:extLst>
            </p:cNvPr>
            <p:cNvSpPr/>
            <p:nvPr/>
          </p:nvSpPr>
          <p:spPr>
            <a:xfrm>
              <a:off x="8863445" y="2047009"/>
              <a:ext cx="1922318" cy="13819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图片 11" descr="表格&#10;&#10;描述已自动生成">
            <a:extLst>
              <a:ext uri="{FF2B5EF4-FFF2-40B4-BE49-F238E27FC236}">
                <a16:creationId xmlns:a16="http://schemas.microsoft.com/office/drawing/2014/main" id="{ACC879D1-D9AF-416C-92BA-266178612433}"/>
              </a:ext>
            </a:extLst>
          </p:cNvPr>
          <p:cNvPicPr>
            <a:picLocks noChangeAspect="1"/>
          </p:cNvPicPr>
          <p:nvPr/>
        </p:nvPicPr>
        <p:blipFill>
          <a:blip r:embed="rId4"/>
          <a:stretch>
            <a:fillRect/>
          </a:stretch>
        </p:blipFill>
        <p:spPr>
          <a:xfrm>
            <a:off x="538576" y="3433337"/>
            <a:ext cx="8967220" cy="1681354"/>
          </a:xfrm>
          <a:prstGeom prst="rect">
            <a:avLst/>
          </a:prstGeom>
        </p:spPr>
      </p:pic>
      <p:pic>
        <p:nvPicPr>
          <p:cNvPr id="14" name="图片 13" descr="图形用户界面, 文本, 应用程序, 电子邮件&#10;&#10;描述已自动生成">
            <a:extLst>
              <a:ext uri="{FF2B5EF4-FFF2-40B4-BE49-F238E27FC236}">
                <a16:creationId xmlns:a16="http://schemas.microsoft.com/office/drawing/2014/main" id="{68C07476-198D-4905-985D-FE84AE69C2EA}"/>
              </a:ext>
            </a:extLst>
          </p:cNvPr>
          <p:cNvPicPr>
            <a:picLocks noChangeAspect="1"/>
          </p:cNvPicPr>
          <p:nvPr/>
        </p:nvPicPr>
        <p:blipFill>
          <a:blip r:embed="rId5"/>
          <a:stretch>
            <a:fillRect/>
          </a:stretch>
        </p:blipFill>
        <p:spPr>
          <a:xfrm>
            <a:off x="1296227" y="5038267"/>
            <a:ext cx="5780889" cy="1808409"/>
          </a:xfrm>
          <a:prstGeom prst="rect">
            <a:avLst/>
          </a:prstGeom>
        </p:spPr>
      </p:pic>
      <p:pic>
        <p:nvPicPr>
          <p:cNvPr id="16" name="图片 15" descr="文本&#10;&#10;描述已自动生成">
            <a:extLst>
              <a:ext uri="{FF2B5EF4-FFF2-40B4-BE49-F238E27FC236}">
                <a16:creationId xmlns:a16="http://schemas.microsoft.com/office/drawing/2014/main" id="{447325AF-3549-491E-A046-D9A469AA3601}"/>
              </a:ext>
            </a:extLst>
          </p:cNvPr>
          <p:cNvPicPr>
            <a:picLocks noChangeAspect="1"/>
          </p:cNvPicPr>
          <p:nvPr/>
        </p:nvPicPr>
        <p:blipFill>
          <a:blip r:embed="rId6"/>
          <a:stretch>
            <a:fillRect/>
          </a:stretch>
        </p:blipFill>
        <p:spPr>
          <a:xfrm>
            <a:off x="7282468" y="5372607"/>
            <a:ext cx="4446655" cy="1329805"/>
          </a:xfrm>
          <a:prstGeom prst="rect">
            <a:avLst/>
          </a:prstGeom>
        </p:spPr>
      </p:pic>
      <p:sp>
        <p:nvSpPr>
          <p:cNvPr id="17" name="椭圆 16">
            <a:extLst>
              <a:ext uri="{FF2B5EF4-FFF2-40B4-BE49-F238E27FC236}">
                <a16:creationId xmlns:a16="http://schemas.microsoft.com/office/drawing/2014/main" id="{A034CBD8-637F-4086-B16B-FC4AF5D48655}"/>
              </a:ext>
            </a:extLst>
          </p:cNvPr>
          <p:cNvSpPr/>
          <p:nvPr/>
        </p:nvSpPr>
        <p:spPr>
          <a:xfrm>
            <a:off x="1891145" y="5372607"/>
            <a:ext cx="1704109" cy="3761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749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Demo</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Tree>
    <p:extLst>
      <p:ext uri="{BB962C8B-B14F-4D97-AF65-F5344CB8AC3E}">
        <p14:creationId xmlns:p14="http://schemas.microsoft.com/office/powerpoint/2010/main" val="345847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6"/>
          <p:cNvSpPr/>
          <p:nvPr/>
        </p:nvSpPr>
        <p:spPr>
          <a:xfrm>
            <a:off x="5107463" y="2848737"/>
            <a:ext cx="5512046" cy="2492950"/>
          </a:xfrm>
          <a:prstGeom prst="rect">
            <a:avLst/>
          </a:prstGeom>
          <a:noFill/>
          <a:ln>
            <a:noFill/>
          </a:ln>
        </p:spPr>
        <p:txBody>
          <a:bodyPr spcFirstLastPara="1" wrap="square" lIns="91425" tIns="45700" rIns="91425" bIns="45700" anchor="t" anchorCtr="0">
            <a:spAutoFit/>
          </a:bodyPr>
          <a:lstStyle/>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G</a:t>
            </a:r>
            <a:r>
              <a:rPr lang="en-US" altLang="zh-CN" sz="2400" dirty="0">
                <a:solidFill>
                  <a:schemeClr val="dk1"/>
                </a:solidFill>
                <a:latin typeface="Comic Sans MS"/>
                <a:ea typeface="Comic Sans MS"/>
                <a:cs typeface="Comic Sans MS"/>
                <a:sym typeface="Comic Sans MS"/>
              </a:rPr>
              <a:t>eneral Illustration</a:t>
            </a:r>
            <a:endParaRPr lang="en-US" sz="2400" dirty="0">
              <a:solidFill>
                <a:schemeClr val="dk1"/>
              </a:solidFill>
              <a:latin typeface="Comic Sans MS"/>
              <a:ea typeface="Comic Sans MS"/>
              <a:cs typeface="Comic Sans MS"/>
              <a:sym typeface="Comic Sans MS"/>
            </a:endParaRPr>
          </a:p>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Example</a:t>
            </a:r>
          </a:p>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Implementation</a:t>
            </a:r>
          </a:p>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Benchmark Results</a:t>
            </a:r>
          </a:p>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Demo</a:t>
            </a:r>
            <a:endParaRPr sz="2400" dirty="0">
              <a:solidFill>
                <a:schemeClr val="dk1"/>
              </a:solidFill>
              <a:latin typeface="Comic Sans MS"/>
              <a:ea typeface="Comic Sans MS"/>
              <a:cs typeface="Comic Sans MS"/>
              <a:sym typeface="Comic Sans MS"/>
            </a:endParaRPr>
          </a:p>
        </p:txBody>
      </p:sp>
      <p:sp>
        <p:nvSpPr>
          <p:cNvPr id="4" name="Google Shape;163;p6">
            <a:extLst>
              <a:ext uri="{FF2B5EF4-FFF2-40B4-BE49-F238E27FC236}">
                <a16:creationId xmlns:a16="http://schemas.microsoft.com/office/drawing/2014/main" id="{E4B3C844-5B35-4B4C-B8C7-4F22C1077BB3}"/>
              </a:ext>
            </a:extLst>
          </p:cNvPr>
          <p:cNvSpPr/>
          <p:nvPr/>
        </p:nvSpPr>
        <p:spPr>
          <a:xfrm>
            <a:off x="3891385" y="2084308"/>
            <a:ext cx="6021882" cy="478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dirty="0">
                <a:latin typeface="Comic Sans MS"/>
                <a:ea typeface="Comic Sans MS"/>
                <a:cs typeface="Comic Sans MS"/>
                <a:sym typeface="Comic Sans MS"/>
              </a:rPr>
              <a:t>Part 2:</a:t>
            </a:r>
            <a:r>
              <a:rPr lang="zh-CN" altLang="en-US" sz="2400" b="1" dirty="0">
                <a:latin typeface="Comic Sans MS"/>
                <a:ea typeface="Comic Sans MS"/>
                <a:cs typeface="Comic Sans MS"/>
                <a:sym typeface="Comic Sans MS"/>
              </a:rPr>
              <a:t> </a:t>
            </a:r>
            <a:r>
              <a:rPr lang="en-US" altLang="zh-CN" sz="2400" b="1" dirty="0">
                <a:latin typeface="Comic Sans MS"/>
                <a:ea typeface="Comic Sans MS"/>
                <a:cs typeface="Comic Sans MS"/>
                <a:sym typeface="Comic Sans MS"/>
              </a:rPr>
              <a:t>Destructive</a:t>
            </a:r>
            <a:r>
              <a:rPr lang="zh-CN" altLang="en-US" sz="2400" b="1" dirty="0">
                <a:latin typeface="Comic Sans MS"/>
                <a:ea typeface="Comic Sans MS"/>
                <a:cs typeface="Comic Sans MS"/>
                <a:sym typeface="Comic Sans MS"/>
              </a:rPr>
              <a:t> </a:t>
            </a:r>
            <a:r>
              <a:rPr lang="en-US" altLang="zh-CN" sz="2400" b="1" dirty="0">
                <a:latin typeface="Comic Sans MS"/>
                <a:ea typeface="Comic Sans MS"/>
                <a:cs typeface="Comic Sans MS"/>
                <a:sym typeface="Comic Sans MS"/>
              </a:rPr>
              <a:t>Merge</a:t>
            </a:r>
            <a:r>
              <a:rPr lang="zh-CN" altLang="en-US" sz="2400" b="1" dirty="0">
                <a:latin typeface="Comic Sans MS"/>
                <a:ea typeface="Comic Sans MS"/>
                <a:cs typeface="Comic Sans MS"/>
                <a:sym typeface="Comic Sans MS"/>
              </a:rPr>
              <a:t> </a:t>
            </a:r>
            <a:r>
              <a:rPr lang="en-US" altLang="zh-CN" sz="2400" b="1" dirty="0">
                <a:latin typeface="Comic Sans MS"/>
                <a:ea typeface="Comic Sans MS"/>
                <a:cs typeface="Comic Sans MS"/>
                <a:sym typeface="Comic Sans MS"/>
              </a:rPr>
              <a:t>Removal</a:t>
            </a:r>
            <a:endParaRPr sz="2400" b="1" dirty="0">
              <a:latin typeface="Comic Sans MS"/>
              <a:ea typeface="Comic Sans MS"/>
              <a:cs typeface="Comic Sans MS"/>
              <a:sym typeface="Comic Sans MS"/>
            </a:endParaRPr>
          </a:p>
        </p:txBody>
      </p:sp>
    </p:spTree>
    <p:extLst>
      <p:ext uri="{BB962C8B-B14F-4D97-AF65-F5344CB8AC3E}">
        <p14:creationId xmlns:p14="http://schemas.microsoft.com/office/powerpoint/2010/main" val="3740535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14429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2 Destructive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Merge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Removal: General Illustration</a:t>
            </a:r>
            <a:endParaRPr sz="2400" b="1" dirty="0">
              <a:latin typeface="Comic Sans MS"/>
              <a:ea typeface="Comic Sans MS"/>
              <a:cs typeface="Comic Sans MS"/>
              <a:sym typeface="Comic Sans MS"/>
            </a:endParaRPr>
          </a:p>
        </p:txBody>
      </p:sp>
      <p:sp>
        <p:nvSpPr>
          <p:cNvPr id="4" name="文本框 3">
            <a:extLst>
              <a:ext uri="{FF2B5EF4-FFF2-40B4-BE49-F238E27FC236}">
                <a16:creationId xmlns:a16="http://schemas.microsoft.com/office/drawing/2014/main" id="{7B5DAD83-B5DE-4E05-90EB-38688660862D}"/>
              </a:ext>
            </a:extLst>
          </p:cNvPr>
          <p:cNvSpPr txBox="1"/>
          <p:nvPr/>
        </p:nvSpPr>
        <p:spPr>
          <a:xfrm>
            <a:off x="657344" y="3608128"/>
            <a:ext cx="7485603" cy="2688108"/>
          </a:xfrm>
          <a:prstGeom prst="rect">
            <a:avLst/>
          </a:prstGeom>
          <a:noFill/>
        </p:spPr>
        <p:txBody>
          <a:bodyPr wrap="square">
            <a:spAutoFit/>
          </a:bodyPr>
          <a:lstStyle/>
          <a:p>
            <a:pPr>
              <a:lnSpc>
                <a:spcPct val="150000"/>
              </a:lnSpc>
            </a:pPr>
            <a:r>
              <a:rPr lang="en-US" sz="2000" b="1" i="1" dirty="0">
                <a:solidFill>
                  <a:schemeClr val="dk1"/>
                </a:solidFill>
                <a:latin typeface="Comic Sans MS"/>
              </a:rPr>
              <a:t>Destructive merges</a:t>
            </a:r>
            <a:r>
              <a:rPr lang="en-US" sz="2000" dirty="0">
                <a:solidFill>
                  <a:schemeClr val="dk1"/>
                </a:solidFill>
                <a:latin typeface="Comic Sans MS"/>
              </a:rPr>
              <a:t>: the basic block (instruction) where some data facts disappears.</a:t>
            </a:r>
          </a:p>
          <a:p>
            <a:pPr>
              <a:lnSpc>
                <a:spcPct val="150000"/>
              </a:lnSpc>
            </a:pPr>
            <a:endParaRPr lang="en-US" sz="2000" dirty="0">
              <a:solidFill>
                <a:schemeClr val="dk1"/>
              </a:solidFill>
              <a:latin typeface="Comic Sans MS"/>
            </a:endParaRPr>
          </a:p>
          <a:p>
            <a:pPr>
              <a:lnSpc>
                <a:spcPct val="150000"/>
              </a:lnSpc>
            </a:pPr>
            <a:r>
              <a:rPr lang="en-US" sz="2000" b="1" i="1" dirty="0">
                <a:solidFill>
                  <a:schemeClr val="dk1"/>
                </a:solidFill>
                <a:latin typeface="Comic Sans MS"/>
              </a:rPr>
              <a:t>Reachable Nodes</a:t>
            </a:r>
            <a:r>
              <a:rPr lang="en-US" sz="2000" dirty="0">
                <a:solidFill>
                  <a:schemeClr val="dk1"/>
                </a:solidFill>
                <a:latin typeface="Comic Sans MS"/>
              </a:rPr>
              <a:t>: the basic block where there is a path to reach it from the destructive merges.</a:t>
            </a:r>
          </a:p>
          <a:p>
            <a:pPr>
              <a:lnSpc>
                <a:spcPct val="150000"/>
              </a:lnSpc>
            </a:pPr>
            <a:endParaRPr lang="en-US" sz="1400" dirty="0">
              <a:solidFill>
                <a:schemeClr val="dk1"/>
              </a:solidFill>
              <a:latin typeface="Comic Sans MS"/>
            </a:endParaRPr>
          </a:p>
        </p:txBody>
      </p:sp>
      <p:pic>
        <p:nvPicPr>
          <p:cNvPr id="5" name="图片 4" descr="图示&#10;&#10;描述已自动生成">
            <a:extLst>
              <a:ext uri="{FF2B5EF4-FFF2-40B4-BE49-F238E27FC236}">
                <a16:creationId xmlns:a16="http://schemas.microsoft.com/office/drawing/2014/main" id="{28AB71A7-5F4C-4039-B215-4A42D7D3700C}"/>
              </a:ext>
            </a:extLst>
          </p:cNvPr>
          <p:cNvPicPr>
            <a:picLocks noChangeAspect="1"/>
          </p:cNvPicPr>
          <p:nvPr/>
        </p:nvPicPr>
        <p:blipFill>
          <a:blip r:embed="rId3"/>
          <a:stretch>
            <a:fillRect/>
          </a:stretch>
        </p:blipFill>
        <p:spPr>
          <a:xfrm>
            <a:off x="8533454" y="1092198"/>
            <a:ext cx="3156320" cy="5726068"/>
          </a:xfrm>
          <a:prstGeom prst="rect">
            <a:avLst/>
          </a:prstGeom>
        </p:spPr>
      </p:pic>
      <p:sp>
        <p:nvSpPr>
          <p:cNvPr id="10" name="椭圆 9">
            <a:extLst>
              <a:ext uri="{FF2B5EF4-FFF2-40B4-BE49-F238E27FC236}">
                <a16:creationId xmlns:a16="http://schemas.microsoft.com/office/drawing/2014/main" id="{73294DC3-D420-4DDE-8752-068FB2A2A951}"/>
              </a:ext>
            </a:extLst>
          </p:cNvPr>
          <p:cNvSpPr/>
          <p:nvPr/>
        </p:nvSpPr>
        <p:spPr>
          <a:xfrm>
            <a:off x="8234616" y="2358736"/>
            <a:ext cx="3753995" cy="4499264"/>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椭圆 8">
            <a:extLst>
              <a:ext uri="{FF2B5EF4-FFF2-40B4-BE49-F238E27FC236}">
                <a16:creationId xmlns:a16="http://schemas.microsoft.com/office/drawing/2014/main" id="{CCEBCC8D-EBB6-4FF6-BD07-35585D0195ED}"/>
              </a:ext>
            </a:extLst>
          </p:cNvPr>
          <p:cNvSpPr/>
          <p:nvPr/>
        </p:nvSpPr>
        <p:spPr>
          <a:xfrm>
            <a:off x="8733757" y="2532365"/>
            <a:ext cx="2581943" cy="5818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文本框 10">
            <a:extLst>
              <a:ext uri="{FF2B5EF4-FFF2-40B4-BE49-F238E27FC236}">
                <a16:creationId xmlns:a16="http://schemas.microsoft.com/office/drawing/2014/main" id="{C76E4EA0-5628-4A19-9ECF-E8BAF84CDE6C}"/>
              </a:ext>
            </a:extLst>
          </p:cNvPr>
          <p:cNvSpPr txBox="1"/>
          <p:nvPr/>
        </p:nvSpPr>
        <p:spPr>
          <a:xfrm>
            <a:off x="8234616" y="4582850"/>
            <a:ext cx="2581943" cy="369332"/>
          </a:xfrm>
          <a:prstGeom prst="rect">
            <a:avLst/>
          </a:prstGeom>
          <a:noFill/>
        </p:spPr>
        <p:txBody>
          <a:bodyPr wrap="square">
            <a:spAutoFit/>
          </a:bodyPr>
          <a:lstStyle/>
          <a:p>
            <a:r>
              <a:rPr lang="en-US" sz="1800" b="1" dirty="0">
                <a:solidFill>
                  <a:schemeClr val="dk1"/>
                </a:solidFill>
                <a:latin typeface="Comic Sans MS"/>
              </a:rPr>
              <a:t>Reachable Nodes</a:t>
            </a:r>
            <a:endParaRPr lang="en-US" sz="1800" b="1" dirty="0"/>
          </a:p>
        </p:txBody>
      </p:sp>
      <p:sp>
        <p:nvSpPr>
          <p:cNvPr id="13" name="文本框 12">
            <a:extLst>
              <a:ext uri="{FF2B5EF4-FFF2-40B4-BE49-F238E27FC236}">
                <a16:creationId xmlns:a16="http://schemas.microsoft.com/office/drawing/2014/main" id="{F351B69E-CE34-4D76-83B0-D4F9D266CEA2}"/>
              </a:ext>
            </a:extLst>
          </p:cNvPr>
          <p:cNvSpPr txBox="1"/>
          <p:nvPr/>
        </p:nvSpPr>
        <p:spPr>
          <a:xfrm>
            <a:off x="7678901" y="2160519"/>
            <a:ext cx="2581943" cy="369332"/>
          </a:xfrm>
          <a:prstGeom prst="rect">
            <a:avLst/>
          </a:prstGeom>
          <a:noFill/>
        </p:spPr>
        <p:txBody>
          <a:bodyPr wrap="square">
            <a:spAutoFit/>
          </a:bodyPr>
          <a:lstStyle/>
          <a:p>
            <a:r>
              <a:rPr lang="en-US" sz="1800" b="1" dirty="0">
                <a:solidFill>
                  <a:srgbClr val="FF0000"/>
                </a:solidFill>
                <a:latin typeface="Comic Sans MS"/>
              </a:rPr>
              <a:t>Destructive Merge</a:t>
            </a:r>
            <a:endParaRPr lang="en-US" sz="1800" b="1" dirty="0">
              <a:solidFill>
                <a:srgbClr val="FF0000"/>
              </a:solidFill>
            </a:endParaRPr>
          </a:p>
        </p:txBody>
      </p:sp>
      <p:sp>
        <p:nvSpPr>
          <p:cNvPr id="15" name="文本框 14">
            <a:extLst>
              <a:ext uri="{FF2B5EF4-FFF2-40B4-BE49-F238E27FC236}">
                <a16:creationId xmlns:a16="http://schemas.microsoft.com/office/drawing/2014/main" id="{79C1AFED-7EF0-4E36-92F5-C8DC5B3692B2}"/>
              </a:ext>
            </a:extLst>
          </p:cNvPr>
          <p:cNvSpPr txBox="1"/>
          <p:nvPr/>
        </p:nvSpPr>
        <p:spPr>
          <a:xfrm>
            <a:off x="657344" y="1401208"/>
            <a:ext cx="7021557" cy="1887953"/>
          </a:xfrm>
          <a:prstGeom prst="rect">
            <a:avLst/>
          </a:prstGeom>
          <a:noFill/>
        </p:spPr>
        <p:txBody>
          <a:bodyPr wrap="square">
            <a:spAutoFit/>
          </a:bodyPr>
          <a:lstStyle/>
          <a:p>
            <a:pPr>
              <a:lnSpc>
                <a:spcPct val="150000"/>
              </a:lnSpc>
            </a:pPr>
            <a:r>
              <a:rPr lang="en-US" sz="2000" dirty="0">
                <a:solidFill>
                  <a:schemeClr val="dk1"/>
                </a:solidFill>
                <a:latin typeface="Comic Sans MS"/>
              </a:rPr>
              <a:t>There are some nodes (phi node in SSA form) will merge the results propagated from predecessors. Due to these merges, some certain values or useful dataflow analysis will be invalidated or disabled.</a:t>
            </a:r>
          </a:p>
        </p:txBody>
      </p:sp>
    </p:spTree>
    <p:extLst>
      <p:ext uri="{BB962C8B-B14F-4D97-AF65-F5344CB8AC3E}">
        <p14:creationId xmlns:p14="http://schemas.microsoft.com/office/powerpoint/2010/main" val="15031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14429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2 Destructive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Merge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Removal: General Illustration</a:t>
            </a:r>
            <a:endParaRPr sz="2400" b="1" dirty="0">
              <a:latin typeface="Comic Sans MS"/>
              <a:ea typeface="Comic Sans MS"/>
              <a:cs typeface="Comic Sans MS"/>
              <a:sym typeface="Comic Sans MS"/>
            </a:endParaRPr>
          </a:p>
        </p:txBody>
      </p:sp>
      <p:sp>
        <p:nvSpPr>
          <p:cNvPr id="4" name="文本框 3">
            <a:extLst>
              <a:ext uri="{FF2B5EF4-FFF2-40B4-BE49-F238E27FC236}">
                <a16:creationId xmlns:a16="http://schemas.microsoft.com/office/drawing/2014/main" id="{7B5DAD83-B5DE-4E05-90EB-38688660862D}"/>
              </a:ext>
            </a:extLst>
          </p:cNvPr>
          <p:cNvSpPr txBox="1"/>
          <p:nvPr/>
        </p:nvSpPr>
        <p:spPr>
          <a:xfrm>
            <a:off x="749012" y="1230313"/>
            <a:ext cx="7646358" cy="5118389"/>
          </a:xfrm>
          <a:prstGeom prst="rect">
            <a:avLst/>
          </a:prstGeom>
          <a:noFill/>
        </p:spPr>
        <p:txBody>
          <a:bodyPr wrap="square">
            <a:spAutoFit/>
          </a:bodyPr>
          <a:lstStyle/>
          <a:p>
            <a:pPr>
              <a:lnSpc>
                <a:spcPct val="150000"/>
              </a:lnSpc>
            </a:pPr>
            <a:r>
              <a:rPr lang="en-US" sz="2000" b="1" i="1" dirty="0">
                <a:solidFill>
                  <a:schemeClr val="dk1"/>
                </a:solidFill>
                <a:latin typeface="Comic Sans MS"/>
              </a:rPr>
              <a:t>Influence Nodes</a:t>
            </a:r>
            <a:r>
              <a:rPr lang="en-US" sz="2000" dirty="0">
                <a:solidFill>
                  <a:schemeClr val="dk1"/>
                </a:solidFill>
                <a:latin typeface="Comic Sans MS"/>
              </a:rPr>
              <a:t>: the basic block that where the merge register and its derivatives are used (recursive)</a:t>
            </a:r>
          </a:p>
          <a:p>
            <a:pPr>
              <a:lnSpc>
                <a:spcPct val="150000"/>
              </a:lnSpc>
            </a:pPr>
            <a:endParaRPr lang="en-US" sz="2000" dirty="0">
              <a:solidFill>
                <a:schemeClr val="dk1"/>
              </a:solidFill>
              <a:latin typeface="Comic Sans MS"/>
            </a:endParaRPr>
          </a:p>
          <a:p>
            <a:pPr>
              <a:lnSpc>
                <a:spcPct val="150000"/>
              </a:lnSpc>
            </a:pPr>
            <a:r>
              <a:rPr lang="en-US" sz="2000" b="1" i="1" dirty="0">
                <a:solidFill>
                  <a:schemeClr val="dk1"/>
                </a:solidFill>
                <a:latin typeface="Comic Sans MS"/>
              </a:rPr>
              <a:t>Region of Influences</a:t>
            </a:r>
            <a:r>
              <a:rPr lang="en-US" sz="2000" dirty="0">
                <a:solidFill>
                  <a:schemeClr val="dk1"/>
                </a:solidFill>
                <a:latin typeface="Comic Sans MS"/>
              </a:rPr>
              <a:t>: the basic blocks that are reachable and there is a path passing through it to the Influence Nodes.</a:t>
            </a:r>
          </a:p>
          <a:p>
            <a:pPr>
              <a:lnSpc>
                <a:spcPct val="150000"/>
              </a:lnSpc>
            </a:pPr>
            <a:endParaRPr lang="en-US" sz="2000" dirty="0">
              <a:solidFill>
                <a:schemeClr val="dk1"/>
              </a:solidFill>
              <a:latin typeface="Comic Sans MS"/>
            </a:endParaRPr>
          </a:p>
          <a:p>
            <a:pPr>
              <a:lnSpc>
                <a:spcPct val="150000"/>
              </a:lnSpc>
            </a:pPr>
            <a:r>
              <a:rPr lang="en-US" sz="2000" b="1" i="1" dirty="0">
                <a:solidFill>
                  <a:schemeClr val="dk1"/>
                </a:solidFill>
                <a:latin typeface="Comic Sans MS"/>
              </a:rPr>
              <a:t>Revival Edges</a:t>
            </a:r>
            <a:r>
              <a:rPr lang="zh-CN" altLang="en-US" sz="2000" dirty="0">
                <a:solidFill>
                  <a:schemeClr val="dk1"/>
                </a:solidFill>
                <a:latin typeface="Comic Sans MS"/>
              </a:rPr>
              <a:t>：</a:t>
            </a:r>
            <a:r>
              <a:rPr lang="en-US" sz="2000" dirty="0">
                <a:solidFill>
                  <a:schemeClr val="dk1"/>
                </a:solidFill>
                <a:latin typeface="Comic Sans MS"/>
              </a:rPr>
              <a:t>the edge where data fact are merged</a:t>
            </a:r>
          </a:p>
          <a:p>
            <a:pPr>
              <a:lnSpc>
                <a:spcPct val="150000"/>
              </a:lnSpc>
            </a:pPr>
            <a:endParaRPr lang="en-US" sz="2000" dirty="0">
              <a:solidFill>
                <a:schemeClr val="dk1"/>
              </a:solidFill>
              <a:latin typeface="Comic Sans MS"/>
            </a:endParaRPr>
          </a:p>
          <a:p>
            <a:pPr>
              <a:lnSpc>
                <a:spcPct val="150000"/>
              </a:lnSpc>
            </a:pPr>
            <a:r>
              <a:rPr lang="en-US" sz="2000" b="1" i="1" dirty="0">
                <a:solidFill>
                  <a:schemeClr val="dk1"/>
                </a:solidFill>
                <a:latin typeface="Comic Sans MS"/>
              </a:rPr>
              <a:t>Kill Edges</a:t>
            </a:r>
            <a:r>
              <a:rPr lang="en-US" sz="2000" dirty="0">
                <a:solidFill>
                  <a:schemeClr val="dk1"/>
                </a:solidFill>
                <a:latin typeface="Comic Sans MS"/>
              </a:rPr>
              <a:t>: the edge leaving ROI</a:t>
            </a:r>
          </a:p>
          <a:p>
            <a:pPr>
              <a:lnSpc>
                <a:spcPct val="150000"/>
              </a:lnSpc>
            </a:pPr>
            <a:endParaRPr lang="en-US" sz="2000" dirty="0">
              <a:solidFill>
                <a:schemeClr val="dk1"/>
              </a:solidFill>
              <a:latin typeface="Comic Sans MS"/>
            </a:endParaRPr>
          </a:p>
          <a:p>
            <a:pPr>
              <a:lnSpc>
                <a:spcPct val="150000"/>
              </a:lnSpc>
            </a:pPr>
            <a:r>
              <a:rPr lang="en-US" sz="2000" b="1" i="1" dirty="0">
                <a:solidFill>
                  <a:schemeClr val="dk1"/>
                </a:solidFill>
                <a:latin typeface="Comic Sans MS"/>
              </a:rPr>
              <a:t>Edge-based State Transfer Function </a:t>
            </a:r>
            <a:r>
              <a:rPr lang="en-US" sz="2000" dirty="0">
                <a:solidFill>
                  <a:schemeClr val="dk1"/>
                </a:solidFill>
                <a:latin typeface="Comic Sans MS"/>
              </a:rPr>
              <a:t>for block duplications</a:t>
            </a:r>
            <a:endParaRPr lang="en-US" sz="2000" dirty="0"/>
          </a:p>
        </p:txBody>
      </p:sp>
      <p:pic>
        <p:nvPicPr>
          <p:cNvPr id="5" name="图片 4" descr="图示&#10;&#10;描述已自动生成">
            <a:extLst>
              <a:ext uri="{FF2B5EF4-FFF2-40B4-BE49-F238E27FC236}">
                <a16:creationId xmlns:a16="http://schemas.microsoft.com/office/drawing/2014/main" id="{28AB71A7-5F4C-4039-B215-4A42D7D3700C}"/>
              </a:ext>
            </a:extLst>
          </p:cNvPr>
          <p:cNvPicPr>
            <a:picLocks noChangeAspect="1"/>
          </p:cNvPicPr>
          <p:nvPr/>
        </p:nvPicPr>
        <p:blipFill>
          <a:blip r:embed="rId3"/>
          <a:stretch>
            <a:fillRect/>
          </a:stretch>
        </p:blipFill>
        <p:spPr>
          <a:xfrm>
            <a:off x="8533454" y="1092198"/>
            <a:ext cx="3156320" cy="5726068"/>
          </a:xfrm>
          <a:prstGeom prst="rect">
            <a:avLst/>
          </a:prstGeom>
        </p:spPr>
      </p:pic>
      <p:sp>
        <p:nvSpPr>
          <p:cNvPr id="2" name="椭圆 1">
            <a:extLst>
              <a:ext uri="{FF2B5EF4-FFF2-40B4-BE49-F238E27FC236}">
                <a16:creationId xmlns:a16="http://schemas.microsoft.com/office/drawing/2014/main" id="{2EDBA85E-8690-4D49-BF80-DD4136598FEE}"/>
              </a:ext>
            </a:extLst>
          </p:cNvPr>
          <p:cNvSpPr/>
          <p:nvPr/>
        </p:nvSpPr>
        <p:spPr>
          <a:xfrm>
            <a:off x="8188839" y="2306782"/>
            <a:ext cx="3753995" cy="4511484"/>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椭圆 8">
            <a:extLst>
              <a:ext uri="{FF2B5EF4-FFF2-40B4-BE49-F238E27FC236}">
                <a16:creationId xmlns:a16="http://schemas.microsoft.com/office/drawing/2014/main" id="{CCEBCC8D-EBB6-4FF6-BD07-35585D0195ED}"/>
              </a:ext>
            </a:extLst>
          </p:cNvPr>
          <p:cNvSpPr/>
          <p:nvPr/>
        </p:nvSpPr>
        <p:spPr>
          <a:xfrm>
            <a:off x="8401249" y="4883727"/>
            <a:ext cx="1667856" cy="60267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椭圆 9">
            <a:extLst>
              <a:ext uri="{FF2B5EF4-FFF2-40B4-BE49-F238E27FC236}">
                <a16:creationId xmlns:a16="http://schemas.microsoft.com/office/drawing/2014/main" id="{121EC123-1453-4E2A-AFD9-422376132DC0}"/>
              </a:ext>
            </a:extLst>
          </p:cNvPr>
          <p:cNvSpPr/>
          <p:nvPr/>
        </p:nvSpPr>
        <p:spPr>
          <a:xfrm>
            <a:off x="8401249" y="5652654"/>
            <a:ext cx="3329177" cy="3844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椭圆 10">
            <a:extLst>
              <a:ext uri="{FF2B5EF4-FFF2-40B4-BE49-F238E27FC236}">
                <a16:creationId xmlns:a16="http://schemas.microsoft.com/office/drawing/2014/main" id="{DD8DA75F-FD26-416E-A3BF-FBC9827A8108}"/>
              </a:ext>
            </a:extLst>
          </p:cNvPr>
          <p:cNvSpPr/>
          <p:nvPr/>
        </p:nvSpPr>
        <p:spPr>
          <a:xfrm>
            <a:off x="9612492" y="2244436"/>
            <a:ext cx="372226" cy="38446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椭圆 11">
            <a:extLst>
              <a:ext uri="{FF2B5EF4-FFF2-40B4-BE49-F238E27FC236}">
                <a16:creationId xmlns:a16="http://schemas.microsoft.com/office/drawing/2014/main" id="{4F6143F1-1DEB-465C-9AFE-DDF2C2F9CECC}"/>
              </a:ext>
            </a:extLst>
          </p:cNvPr>
          <p:cNvSpPr/>
          <p:nvPr/>
        </p:nvSpPr>
        <p:spPr>
          <a:xfrm>
            <a:off x="10201310" y="2244436"/>
            <a:ext cx="372226" cy="38446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文本框 12">
            <a:extLst>
              <a:ext uri="{FF2B5EF4-FFF2-40B4-BE49-F238E27FC236}">
                <a16:creationId xmlns:a16="http://schemas.microsoft.com/office/drawing/2014/main" id="{1BDD6B96-F548-48A5-842E-8EC62D71CECE}"/>
              </a:ext>
            </a:extLst>
          </p:cNvPr>
          <p:cNvSpPr txBox="1"/>
          <p:nvPr/>
        </p:nvSpPr>
        <p:spPr>
          <a:xfrm>
            <a:off x="7832148" y="2168667"/>
            <a:ext cx="6104658" cy="369332"/>
          </a:xfrm>
          <a:prstGeom prst="rect">
            <a:avLst/>
          </a:prstGeom>
          <a:noFill/>
        </p:spPr>
        <p:txBody>
          <a:bodyPr wrap="square">
            <a:spAutoFit/>
          </a:bodyPr>
          <a:lstStyle/>
          <a:p>
            <a:r>
              <a:rPr lang="en-US" sz="1800" b="1" dirty="0">
                <a:solidFill>
                  <a:srgbClr val="FF0000"/>
                </a:solidFill>
                <a:latin typeface="Comic Sans MS"/>
              </a:rPr>
              <a:t>Revival Edges </a:t>
            </a:r>
            <a:endParaRPr lang="en-US" sz="1800" b="1" dirty="0">
              <a:solidFill>
                <a:srgbClr val="FF0000"/>
              </a:solidFill>
            </a:endParaRPr>
          </a:p>
        </p:txBody>
      </p:sp>
      <p:sp>
        <p:nvSpPr>
          <p:cNvPr id="15" name="文本框 14">
            <a:extLst>
              <a:ext uri="{FF2B5EF4-FFF2-40B4-BE49-F238E27FC236}">
                <a16:creationId xmlns:a16="http://schemas.microsoft.com/office/drawing/2014/main" id="{8FCEFC1E-6350-42C5-BECD-4BF5DB1F1295}"/>
              </a:ext>
            </a:extLst>
          </p:cNvPr>
          <p:cNvSpPr txBox="1"/>
          <p:nvPr/>
        </p:nvSpPr>
        <p:spPr>
          <a:xfrm>
            <a:off x="8436022" y="3777158"/>
            <a:ext cx="3253752" cy="369332"/>
          </a:xfrm>
          <a:prstGeom prst="rect">
            <a:avLst/>
          </a:prstGeom>
          <a:noFill/>
        </p:spPr>
        <p:txBody>
          <a:bodyPr wrap="square">
            <a:spAutoFit/>
          </a:bodyPr>
          <a:lstStyle/>
          <a:p>
            <a:r>
              <a:rPr lang="en-US" sz="1800" b="1" dirty="0">
                <a:solidFill>
                  <a:schemeClr val="dk1"/>
                </a:solidFill>
                <a:latin typeface="Comic Sans MS"/>
              </a:rPr>
              <a:t>ROI</a:t>
            </a:r>
            <a:endParaRPr lang="en-US" sz="1800" b="1" dirty="0"/>
          </a:p>
        </p:txBody>
      </p:sp>
      <p:sp>
        <p:nvSpPr>
          <p:cNvPr id="17" name="文本框 16">
            <a:extLst>
              <a:ext uri="{FF2B5EF4-FFF2-40B4-BE49-F238E27FC236}">
                <a16:creationId xmlns:a16="http://schemas.microsoft.com/office/drawing/2014/main" id="{84887903-6B33-41AA-8BDC-6AF6AEFB73AB}"/>
              </a:ext>
            </a:extLst>
          </p:cNvPr>
          <p:cNvSpPr txBox="1"/>
          <p:nvPr/>
        </p:nvSpPr>
        <p:spPr>
          <a:xfrm>
            <a:off x="10114073" y="5185063"/>
            <a:ext cx="7813962" cy="369332"/>
          </a:xfrm>
          <a:prstGeom prst="rect">
            <a:avLst/>
          </a:prstGeom>
          <a:noFill/>
        </p:spPr>
        <p:txBody>
          <a:bodyPr wrap="square">
            <a:spAutoFit/>
          </a:bodyPr>
          <a:lstStyle/>
          <a:p>
            <a:r>
              <a:rPr lang="en-US" sz="1800" b="1" dirty="0">
                <a:solidFill>
                  <a:srgbClr val="FF0000"/>
                </a:solidFill>
                <a:latin typeface="Comic Sans MS"/>
              </a:rPr>
              <a:t>Influence Nodes</a:t>
            </a:r>
            <a:endParaRPr lang="en-US" sz="1800" b="1" dirty="0">
              <a:solidFill>
                <a:srgbClr val="FF0000"/>
              </a:solidFill>
            </a:endParaRPr>
          </a:p>
        </p:txBody>
      </p:sp>
    </p:spTree>
    <p:extLst>
      <p:ext uri="{BB962C8B-B14F-4D97-AF65-F5344CB8AC3E}">
        <p14:creationId xmlns:p14="http://schemas.microsoft.com/office/powerpoint/2010/main" val="1601958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14429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2 Destructive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Merge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Removal: Example</a:t>
            </a:r>
            <a:endParaRPr sz="2400" b="1" dirty="0">
              <a:latin typeface="Comic Sans MS"/>
              <a:ea typeface="Comic Sans MS"/>
              <a:cs typeface="Comic Sans MS"/>
              <a:sym typeface="Comic Sans MS"/>
            </a:endParaRPr>
          </a:p>
        </p:txBody>
      </p:sp>
      <p:pic>
        <p:nvPicPr>
          <p:cNvPr id="3" name="图片 2" descr="图示&#10;&#10;描述已自动生成">
            <a:extLst>
              <a:ext uri="{FF2B5EF4-FFF2-40B4-BE49-F238E27FC236}">
                <a16:creationId xmlns:a16="http://schemas.microsoft.com/office/drawing/2014/main" id="{1F7780AC-5361-440C-970D-1E1B0140D111}"/>
              </a:ext>
            </a:extLst>
          </p:cNvPr>
          <p:cNvPicPr>
            <a:picLocks noChangeAspect="1"/>
          </p:cNvPicPr>
          <p:nvPr/>
        </p:nvPicPr>
        <p:blipFill>
          <a:blip r:embed="rId3"/>
          <a:stretch>
            <a:fillRect/>
          </a:stretch>
        </p:blipFill>
        <p:spPr>
          <a:xfrm>
            <a:off x="657144" y="1092198"/>
            <a:ext cx="3156320" cy="5726068"/>
          </a:xfrm>
          <a:prstGeom prst="rect">
            <a:avLst/>
          </a:prstGeom>
        </p:spPr>
      </p:pic>
      <p:pic>
        <p:nvPicPr>
          <p:cNvPr id="4" name="图片 3" descr="文本&#10;&#10;描述已自动生成">
            <a:extLst>
              <a:ext uri="{FF2B5EF4-FFF2-40B4-BE49-F238E27FC236}">
                <a16:creationId xmlns:a16="http://schemas.microsoft.com/office/drawing/2014/main" id="{C239D819-0961-4A3E-A3D4-DEB72B86EC21}"/>
              </a:ext>
            </a:extLst>
          </p:cNvPr>
          <p:cNvPicPr>
            <a:picLocks noChangeAspect="1"/>
          </p:cNvPicPr>
          <p:nvPr/>
        </p:nvPicPr>
        <p:blipFill>
          <a:blip r:embed="rId4"/>
          <a:stretch>
            <a:fillRect/>
          </a:stretch>
        </p:blipFill>
        <p:spPr>
          <a:xfrm>
            <a:off x="4156965" y="1092198"/>
            <a:ext cx="3878070" cy="4505283"/>
          </a:xfrm>
          <a:prstGeom prst="rect">
            <a:avLst/>
          </a:prstGeom>
        </p:spPr>
      </p:pic>
      <p:pic>
        <p:nvPicPr>
          <p:cNvPr id="5" name="图片 4" descr="图示&#10;&#10;描述已自动生成">
            <a:extLst>
              <a:ext uri="{FF2B5EF4-FFF2-40B4-BE49-F238E27FC236}">
                <a16:creationId xmlns:a16="http://schemas.microsoft.com/office/drawing/2014/main" id="{D4FDB30F-72D1-4628-8C46-CF89931F6F9E}"/>
              </a:ext>
            </a:extLst>
          </p:cNvPr>
          <p:cNvPicPr>
            <a:picLocks noChangeAspect="1"/>
          </p:cNvPicPr>
          <p:nvPr/>
        </p:nvPicPr>
        <p:blipFill>
          <a:blip r:embed="rId5"/>
          <a:stretch>
            <a:fillRect/>
          </a:stretch>
        </p:blipFill>
        <p:spPr>
          <a:xfrm>
            <a:off x="6543242" y="1980470"/>
            <a:ext cx="5343958" cy="4581635"/>
          </a:xfrm>
          <a:prstGeom prst="rect">
            <a:avLst/>
          </a:prstGeom>
        </p:spPr>
      </p:pic>
      <p:sp>
        <p:nvSpPr>
          <p:cNvPr id="9" name="椭圆 8">
            <a:extLst>
              <a:ext uri="{FF2B5EF4-FFF2-40B4-BE49-F238E27FC236}">
                <a16:creationId xmlns:a16="http://schemas.microsoft.com/office/drawing/2014/main" id="{6CDDEB4C-B75C-4C4E-ABB9-55C4C26ABC8A}"/>
              </a:ext>
            </a:extLst>
          </p:cNvPr>
          <p:cNvSpPr/>
          <p:nvPr/>
        </p:nvSpPr>
        <p:spPr>
          <a:xfrm>
            <a:off x="4025647" y="3812313"/>
            <a:ext cx="1713899" cy="113376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椭圆 9">
            <a:extLst>
              <a:ext uri="{FF2B5EF4-FFF2-40B4-BE49-F238E27FC236}">
                <a16:creationId xmlns:a16="http://schemas.microsoft.com/office/drawing/2014/main" id="{23B1FD5B-FCF4-4D72-895B-C44A80134C7D}"/>
              </a:ext>
            </a:extLst>
          </p:cNvPr>
          <p:cNvSpPr/>
          <p:nvPr/>
        </p:nvSpPr>
        <p:spPr>
          <a:xfrm>
            <a:off x="455746" y="4755238"/>
            <a:ext cx="3504242" cy="83844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椭圆 11">
            <a:extLst>
              <a:ext uri="{FF2B5EF4-FFF2-40B4-BE49-F238E27FC236}">
                <a16:creationId xmlns:a16="http://schemas.microsoft.com/office/drawing/2014/main" id="{34084E61-AD2C-4814-8DD3-650D683071FD}"/>
              </a:ext>
            </a:extLst>
          </p:cNvPr>
          <p:cNvSpPr/>
          <p:nvPr/>
        </p:nvSpPr>
        <p:spPr>
          <a:xfrm>
            <a:off x="894149" y="2431545"/>
            <a:ext cx="2682309" cy="83844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椭圆 12">
            <a:extLst>
              <a:ext uri="{FF2B5EF4-FFF2-40B4-BE49-F238E27FC236}">
                <a16:creationId xmlns:a16="http://schemas.microsoft.com/office/drawing/2014/main" id="{6241B766-0E05-416F-81A4-D4DFD11601DF}"/>
              </a:ext>
            </a:extLst>
          </p:cNvPr>
          <p:cNvSpPr/>
          <p:nvPr/>
        </p:nvSpPr>
        <p:spPr>
          <a:xfrm>
            <a:off x="7659002" y="2524991"/>
            <a:ext cx="3272234" cy="143394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914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14429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2 Destructive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Merge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Removal: Example</a:t>
            </a:r>
            <a:endParaRPr sz="2400" b="1" dirty="0">
              <a:latin typeface="Comic Sans MS"/>
              <a:ea typeface="Comic Sans MS"/>
              <a:cs typeface="Comic Sans MS"/>
              <a:sym typeface="Comic Sans MS"/>
            </a:endParaRPr>
          </a:p>
        </p:txBody>
      </p:sp>
      <p:pic>
        <p:nvPicPr>
          <p:cNvPr id="3" name="图片 2" descr="图示&#10;&#10;描述已自动生成">
            <a:extLst>
              <a:ext uri="{FF2B5EF4-FFF2-40B4-BE49-F238E27FC236}">
                <a16:creationId xmlns:a16="http://schemas.microsoft.com/office/drawing/2014/main" id="{1F7780AC-5361-440C-970D-1E1B0140D111}"/>
              </a:ext>
            </a:extLst>
          </p:cNvPr>
          <p:cNvPicPr>
            <a:picLocks noChangeAspect="1"/>
          </p:cNvPicPr>
          <p:nvPr/>
        </p:nvPicPr>
        <p:blipFill>
          <a:blip r:embed="rId3"/>
          <a:stretch>
            <a:fillRect/>
          </a:stretch>
        </p:blipFill>
        <p:spPr>
          <a:xfrm>
            <a:off x="657144" y="1092198"/>
            <a:ext cx="3156320" cy="5726068"/>
          </a:xfrm>
          <a:prstGeom prst="rect">
            <a:avLst/>
          </a:prstGeom>
        </p:spPr>
      </p:pic>
      <p:grpSp>
        <p:nvGrpSpPr>
          <p:cNvPr id="15" name="组合 14">
            <a:extLst>
              <a:ext uri="{FF2B5EF4-FFF2-40B4-BE49-F238E27FC236}">
                <a16:creationId xmlns:a16="http://schemas.microsoft.com/office/drawing/2014/main" id="{F6114402-035B-4D3A-8DC3-29A2EECA04EF}"/>
              </a:ext>
            </a:extLst>
          </p:cNvPr>
          <p:cNvGrpSpPr/>
          <p:nvPr/>
        </p:nvGrpSpPr>
        <p:grpSpPr>
          <a:xfrm>
            <a:off x="4245421" y="1092198"/>
            <a:ext cx="7826297" cy="5578766"/>
            <a:chOff x="4089583" y="1092198"/>
            <a:chExt cx="7826297" cy="5578766"/>
          </a:xfrm>
        </p:grpSpPr>
        <p:pic>
          <p:nvPicPr>
            <p:cNvPr id="7" name="图片 6" descr="图示&#10;&#10;描述已自动生成">
              <a:extLst>
                <a:ext uri="{FF2B5EF4-FFF2-40B4-BE49-F238E27FC236}">
                  <a16:creationId xmlns:a16="http://schemas.microsoft.com/office/drawing/2014/main" id="{B66AF84E-A942-431F-B000-14D315E21787}"/>
                </a:ext>
              </a:extLst>
            </p:cNvPr>
            <p:cNvPicPr>
              <a:picLocks noChangeAspect="1"/>
            </p:cNvPicPr>
            <p:nvPr/>
          </p:nvPicPr>
          <p:blipFill>
            <a:blip r:embed="rId4"/>
            <a:stretch>
              <a:fillRect/>
            </a:stretch>
          </p:blipFill>
          <p:spPr>
            <a:xfrm>
              <a:off x="4089583" y="1092198"/>
              <a:ext cx="7826297" cy="5578766"/>
            </a:xfrm>
            <a:prstGeom prst="rect">
              <a:avLst/>
            </a:prstGeom>
          </p:spPr>
        </p:pic>
        <p:sp>
          <p:nvSpPr>
            <p:cNvPr id="9" name="椭圆 8">
              <a:extLst>
                <a:ext uri="{FF2B5EF4-FFF2-40B4-BE49-F238E27FC236}">
                  <a16:creationId xmlns:a16="http://schemas.microsoft.com/office/drawing/2014/main" id="{4A2B6418-76E8-4BAD-8F83-5FA61C4A229C}"/>
                </a:ext>
              </a:extLst>
            </p:cNvPr>
            <p:cNvSpPr/>
            <p:nvPr/>
          </p:nvSpPr>
          <p:spPr>
            <a:xfrm>
              <a:off x="4707082" y="5329385"/>
              <a:ext cx="3065318" cy="64539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椭圆 9">
              <a:extLst>
                <a:ext uri="{FF2B5EF4-FFF2-40B4-BE49-F238E27FC236}">
                  <a16:creationId xmlns:a16="http://schemas.microsoft.com/office/drawing/2014/main" id="{F5ED14C9-EFC3-4C19-9B9D-E70EF582B81A}"/>
                </a:ext>
              </a:extLst>
            </p:cNvPr>
            <p:cNvSpPr/>
            <p:nvPr/>
          </p:nvSpPr>
          <p:spPr>
            <a:xfrm>
              <a:off x="8048519" y="5329384"/>
              <a:ext cx="3065318" cy="64539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椭圆 10">
            <a:extLst>
              <a:ext uri="{FF2B5EF4-FFF2-40B4-BE49-F238E27FC236}">
                <a16:creationId xmlns:a16="http://schemas.microsoft.com/office/drawing/2014/main" id="{2FE9A427-E7C5-45AC-A433-EFD4C03F43AA}"/>
              </a:ext>
            </a:extLst>
          </p:cNvPr>
          <p:cNvSpPr/>
          <p:nvPr/>
        </p:nvSpPr>
        <p:spPr>
          <a:xfrm>
            <a:off x="461634" y="4816767"/>
            <a:ext cx="3351829" cy="71317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椭圆 11">
            <a:extLst>
              <a:ext uri="{FF2B5EF4-FFF2-40B4-BE49-F238E27FC236}">
                <a16:creationId xmlns:a16="http://schemas.microsoft.com/office/drawing/2014/main" id="{B9EEE7EE-93C3-4BA2-8983-2E6DB9BCBA3F}"/>
              </a:ext>
            </a:extLst>
          </p:cNvPr>
          <p:cNvSpPr/>
          <p:nvPr/>
        </p:nvSpPr>
        <p:spPr>
          <a:xfrm>
            <a:off x="429004" y="5690925"/>
            <a:ext cx="3351829" cy="32211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文本框 13">
            <a:extLst>
              <a:ext uri="{FF2B5EF4-FFF2-40B4-BE49-F238E27FC236}">
                <a16:creationId xmlns:a16="http://schemas.microsoft.com/office/drawing/2014/main" id="{0BBA588D-6F44-4056-9C32-C281CE21F08A}"/>
              </a:ext>
            </a:extLst>
          </p:cNvPr>
          <p:cNvSpPr txBox="1"/>
          <p:nvPr/>
        </p:nvSpPr>
        <p:spPr>
          <a:xfrm>
            <a:off x="3343250" y="1238735"/>
            <a:ext cx="6104658" cy="584775"/>
          </a:xfrm>
          <a:prstGeom prst="rect">
            <a:avLst/>
          </a:prstGeom>
          <a:noFill/>
        </p:spPr>
        <p:txBody>
          <a:bodyPr wrap="square">
            <a:spAutoFit/>
          </a:bodyPr>
          <a:lstStyle/>
          <a:p>
            <a:r>
              <a:rPr lang="en-US" altLang="zh-CN" sz="1600" b="1" dirty="0">
                <a:solidFill>
                  <a:srgbClr val="FF0000"/>
                </a:solidFill>
                <a:latin typeface="Comic Sans MS"/>
                <a:ea typeface="Comic Sans MS"/>
                <a:cs typeface="Comic Sans MS"/>
                <a:sym typeface="Comic Sans MS"/>
              </a:rPr>
              <a:t>After splits, </a:t>
            </a:r>
          </a:p>
          <a:p>
            <a:r>
              <a:rPr lang="en-US" altLang="zh-CN" sz="1600" b="1" dirty="0">
                <a:solidFill>
                  <a:srgbClr val="FF0000"/>
                </a:solidFill>
                <a:latin typeface="Comic Sans MS"/>
                <a:ea typeface="Comic Sans MS"/>
                <a:cs typeface="Comic Sans MS"/>
                <a:sym typeface="Comic Sans MS"/>
              </a:rPr>
              <a:t>no extra computation required for m !</a:t>
            </a:r>
            <a:endParaRPr lang="en-US" sz="1600" dirty="0">
              <a:solidFill>
                <a:srgbClr val="FF0000"/>
              </a:solidFill>
            </a:endParaRPr>
          </a:p>
        </p:txBody>
      </p:sp>
      <p:cxnSp>
        <p:nvCxnSpPr>
          <p:cNvPr id="17" name="直接箭头连接符 16">
            <a:extLst>
              <a:ext uri="{FF2B5EF4-FFF2-40B4-BE49-F238E27FC236}">
                <a16:creationId xmlns:a16="http://schemas.microsoft.com/office/drawing/2014/main" id="{CCC4C86E-F238-45AA-A520-FB8B67928EE6}"/>
              </a:ext>
            </a:extLst>
          </p:cNvPr>
          <p:cNvCxnSpPr/>
          <p:nvPr/>
        </p:nvCxnSpPr>
        <p:spPr>
          <a:xfrm>
            <a:off x="4245421" y="1823510"/>
            <a:ext cx="1383022" cy="33788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248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14429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2 Destructive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Merge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Removal: Implementation</a:t>
            </a:r>
            <a:endParaRPr sz="2400" b="1" dirty="0">
              <a:latin typeface="Comic Sans MS"/>
              <a:ea typeface="Comic Sans MS"/>
              <a:cs typeface="Comic Sans MS"/>
              <a:sym typeface="Comic Sans MS"/>
            </a:endParaRPr>
          </a:p>
        </p:txBody>
      </p:sp>
      <p:sp>
        <p:nvSpPr>
          <p:cNvPr id="3" name="文本框 2">
            <a:extLst>
              <a:ext uri="{FF2B5EF4-FFF2-40B4-BE49-F238E27FC236}">
                <a16:creationId xmlns:a16="http://schemas.microsoft.com/office/drawing/2014/main" id="{71494489-EB86-4C1D-A59B-615EBA162B92}"/>
              </a:ext>
            </a:extLst>
          </p:cNvPr>
          <p:cNvSpPr txBox="1"/>
          <p:nvPr/>
        </p:nvSpPr>
        <p:spPr>
          <a:xfrm>
            <a:off x="749013" y="894771"/>
            <a:ext cx="10693974" cy="3909083"/>
          </a:xfrm>
          <a:prstGeom prst="rect">
            <a:avLst/>
          </a:prstGeom>
          <a:noFill/>
        </p:spPr>
        <p:txBody>
          <a:bodyPr wrap="square">
            <a:spAutoFit/>
          </a:bodyPr>
          <a:lstStyle/>
          <a:p>
            <a:pPr>
              <a:lnSpc>
                <a:spcPct val="150000"/>
              </a:lnSpc>
            </a:pPr>
            <a:r>
              <a:rPr lang="en-US" sz="2400" dirty="0">
                <a:solidFill>
                  <a:schemeClr val="dk1"/>
                </a:solidFill>
                <a:latin typeface="Comic Sans MS"/>
              </a:rPr>
              <a:t>Three passes implemented:</a:t>
            </a:r>
          </a:p>
          <a:p>
            <a:pPr marL="285750" indent="-285750">
              <a:lnSpc>
                <a:spcPct val="150000"/>
              </a:lnSpc>
              <a:buFont typeface="Arial" panose="020B0604020202020204" pitchFamily="34" charset="0"/>
              <a:buChar char="•"/>
            </a:pPr>
            <a:r>
              <a:rPr lang="en-US" sz="2400" dirty="0">
                <a:solidFill>
                  <a:schemeClr val="dk1"/>
                </a:solidFill>
                <a:latin typeface="Comic Sans MS"/>
              </a:rPr>
              <a:t>Module Pass </a:t>
            </a:r>
            <a:r>
              <a:rPr lang="en-US" sz="2400" b="1" i="1" dirty="0" err="1">
                <a:solidFill>
                  <a:schemeClr val="dk1"/>
                </a:solidFill>
                <a:latin typeface="Comic Sans MS"/>
              </a:rPr>
              <a:t>FunctionSplitInfo</a:t>
            </a:r>
            <a:r>
              <a:rPr lang="en-US" sz="2400" dirty="0">
                <a:solidFill>
                  <a:schemeClr val="dk1"/>
                </a:solidFill>
                <a:latin typeface="Comic Sans MS"/>
              </a:rPr>
              <a:t> for destructive merges meta information (fitness, influenced nodes, etc.)</a:t>
            </a:r>
          </a:p>
          <a:p>
            <a:pPr marL="285750" indent="-285750">
              <a:lnSpc>
                <a:spcPct val="150000"/>
              </a:lnSpc>
              <a:buFont typeface="Arial" panose="020B0604020202020204" pitchFamily="34" charset="0"/>
              <a:buChar char="•"/>
            </a:pPr>
            <a:r>
              <a:rPr lang="en-US" sz="2400" dirty="0">
                <a:solidFill>
                  <a:schemeClr val="dk1"/>
                </a:solidFill>
                <a:latin typeface="Comic Sans MS"/>
              </a:rPr>
              <a:t>Module Pass </a:t>
            </a:r>
            <a:r>
              <a:rPr lang="en-US" sz="2400" b="1" i="1" dirty="0" err="1">
                <a:solidFill>
                  <a:schemeClr val="dk1"/>
                </a:solidFill>
                <a:latin typeface="Comic Sans MS"/>
              </a:rPr>
              <a:t>FuncCFGSplitInfo</a:t>
            </a:r>
            <a:r>
              <a:rPr lang="en-US" sz="2400" dirty="0">
                <a:solidFill>
                  <a:schemeClr val="dk1"/>
                </a:solidFill>
                <a:latin typeface="Comic Sans MS"/>
              </a:rPr>
              <a:t> for symbolic CFG generation and general profiling (possible removal instructions)</a:t>
            </a:r>
          </a:p>
          <a:p>
            <a:pPr marL="285750" indent="-285750">
              <a:lnSpc>
                <a:spcPct val="150000"/>
              </a:lnSpc>
              <a:buFont typeface="Arial" panose="020B0604020202020204" pitchFamily="34" charset="0"/>
              <a:buChar char="•"/>
            </a:pPr>
            <a:r>
              <a:rPr lang="en-US" sz="2400" dirty="0">
                <a:solidFill>
                  <a:schemeClr val="dk1"/>
                </a:solidFill>
                <a:latin typeface="Comic Sans MS"/>
              </a:rPr>
              <a:t>Module Pass </a:t>
            </a:r>
            <a:r>
              <a:rPr lang="en-US" sz="2400" b="1" i="1" dirty="0" err="1">
                <a:solidFill>
                  <a:schemeClr val="dk1"/>
                </a:solidFill>
                <a:latin typeface="Comic Sans MS"/>
              </a:rPr>
              <a:t>ModuleSplitMerge</a:t>
            </a:r>
            <a:r>
              <a:rPr lang="en-US" sz="2400" dirty="0">
                <a:solidFill>
                  <a:schemeClr val="dk1"/>
                </a:solidFill>
                <a:latin typeface="Comic Sans MS"/>
              </a:rPr>
              <a:t> for actual code duplications and meta update information collections</a:t>
            </a:r>
          </a:p>
        </p:txBody>
      </p:sp>
      <p:sp>
        <p:nvSpPr>
          <p:cNvPr id="6" name="文本框 5">
            <a:extLst>
              <a:ext uri="{FF2B5EF4-FFF2-40B4-BE49-F238E27FC236}">
                <a16:creationId xmlns:a16="http://schemas.microsoft.com/office/drawing/2014/main" id="{ABC764A0-E1B7-4595-9336-8A9A3E747CCF}"/>
              </a:ext>
            </a:extLst>
          </p:cNvPr>
          <p:cNvSpPr txBox="1"/>
          <p:nvPr/>
        </p:nvSpPr>
        <p:spPr>
          <a:xfrm>
            <a:off x="749013" y="5155538"/>
            <a:ext cx="10693974" cy="1323439"/>
          </a:xfrm>
          <a:prstGeom prst="rect">
            <a:avLst/>
          </a:prstGeom>
          <a:noFill/>
        </p:spPr>
        <p:txBody>
          <a:bodyPr wrap="square">
            <a:spAutoFit/>
          </a:bodyPr>
          <a:lstStyle/>
          <a:p>
            <a:pPr marL="457200" indent="-457200">
              <a:buFont typeface="+mj-lt"/>
              <a:buAutoNum type="alphaLcPeriod"/>
            </a:pPr>
            <a:r>
              <a:rPr lang="en-US" sz="2000" dirty="0">
                <a:solidFill>
                  <a:schemeClr val="dk1"/>
                </a:solidFill>
                <a:latin typeface="Comic Sans MS"/>
              </a:rPr>
              <a:t>We first generate IR for benchmarks using Clang and LLVM-link. </a:t>
            </a:r>
          </a:p>
          <a:p>
            <a:pPr marL="457200" indent="-457200">
              <a:buFont typeface="+mj-lt"/>
              <a:buAutoNum type="alphaLcPeriod"/>
            </a:pPr>
            <a:r>
              <a:rPr lang="en-US" sz="2000" dirty="0">
                <a:solidFill>
                  <a:schemeClr val="dk1"/>
                </a:solidFill>
                <a:latin typeface="Comic Sans MS"/>
              </a:rPr>
              <a:t>Then, a </a:t>
            </a:r>
            <a:r>
              <a:rPr lang="en-US" sz="2000" b="1" i="1" dirty="0">
                <a:solidFill>
                  <a:schemeClr val="dk1"/>
                </a:solidFill>
                <a:latin typeface="Comic Sans MS"/>
              </a:rPr>
              <a:t>mem2reg </a:t>
            </a:r>
            <a:r>
              <a:rPr lang="en-US" sz="2000" dirty="0">
                <a:solidFill>
                  <a:schemeClr val="dk1"/>
                </a:solidFill>
                <a:latin typeface="Comic Sans MS"/>
              </a:rPr>
              <a:t>along with </a:t>
            </a:r>
            <a:r>
              <a:rPr lang="en-US" sz="2000" b="1" i="1" dirty="0" err="1">
                <a:solidFill>
                  <a:schemeClr val="dk1"/>
                </a:solidFill>
                <a:latin typeface="Comic Sans MS"/>
              </a:rPr>
              <a:t>sccp</a:t>
            </a:r>
            <a:r>
              <a:rPr lang="en-US" sz="2000" b="1" i="1" dirty="0">
                <a:solidFill>
                  <a:schemeClr val="dk1"/>
                </a:solidFill>
                <a:latin typeface="Comic Sans MS"/>
              </a:rPr>
              <a:t> </a:t>
            </a:r>
            <a:r>
              <a:rPr lang="en-US" sz="2000" dirty="0">
                <a:solidFill>
                  <a:schemeClr val="dk1"/>
                </a:solidFill>
                <a:latin typeface="Comic Sans MS"/>
              </a:rPr>
              <a:t>passes are run on the original IR to generate SSA representation and perform initial constant propagation</a:t>
            </a:r>
            <a:r>
              <a:rPr lang="en-US" sz="2000" i="1" dirty="0">
                <a:solidFill>
                  <a:schemeClr val="dk1"/>
                </a:solidFill>
                <a:latin typeface="Comic Sans MS"/>
              </a:rPr>
              <a:t>. </a:t>
            </a:r>
          </a:p>
          <a:p>
            <a:pPr marL="457200" indent="-457200">
              <a:buFont typeface="+mj-lt"/>
              <a:buAutoNum type="alphaLcPeriod"/>
            </a:pPr>
            <a:r>
              <a:rPr lang="en-US" sz="2000" i="1" dirty="0">
                <a:solidFill>
                  <a:schemeClr val="dk1"/>
                </a:solidFill>
                <a:latin typeface="Comic Sans MS"/>
              </a:rPr>
              <a:t>We then pass the IR to our pass (</a:t>
            </a:r>
            <a:r>
              <a:rPr lang="en-US" sz="2000" b="1" i="1" dirty="0" err="1">
                <a:solidFill>
                  <a:schemeClr val="dk1"/>
                </a:solidFill>
                <a:latin typeface="Comic Sans MS"/>
              </a:rPr>
              <a:t>ModuleSplitMerge</a:t>
            </a:r>
            <a:r>
              <a:rPr lang="en-US" sz="2000" i="1" dirty="0">
                <a:solidFill>
                  <a:schemeClr val="dk1"/>
                </a:solidFill>
                <a:latin typeface="Comic Sans MS"/>
              </a:rPr>
              <a:t>) and a final </a:t>
            </a:r>
            <a:r>
              <a:rPr lang="en-US" sz="2000" b="1" i="1" dirty="0" err="1">
                <a:solidFill>
                  <a:schemeClr val="dk1"/>
                </a:solidFill>
                <a:latin typeface="Comic Sans MS"/>
              </a:rPr>
              <a:t>sccp</a:t>
            </a:r>
            <a:r>
              <a:rPr lang="en-US" sz="2000" i="1" dirty="0">
                <a:solidFill>
                  <a:schemeClr val="dk1"/>
                </a:solidFill>
                <a:latin typeface="Comic Sans MS"/>
              </a:rPr>
              <a:t>.</a:t>
            </a:r>
            <a:endParaRPr lang="en-US" sz="2000" b="1" i="1" dirty="0">
              <a:solidFill>
                <a:schemeClr val="dk1"/>
              </a:solidFill>
              <a:latin typeface="Comic Sans MS"/>
            </a:endParaRPr>
          </a:p>
        </p:txBody>
      </p:sp>
    </p:spTree>
    <p:extLst>
      <p:ext uri="{BB962C8B-B14F-4D97-AF65-F5344CB8AC3E}">
        <p14:creationId xmlns:p14="http://schemas.microsoft.com/office/powerpoint/2010/main" val="368565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6"/>
          <p:cNvSpPr/>
          <p:nvPr/>
        </p:nvSpPr>
        <p:spPr>
          <a:xfrm>
            <a:off x="5107463" y="2848737"/>
            <a:ext cx="5512046" cy="2973081"/>
          </a:xfrm>
          <a:prstGeom prst="rect">
            <a:avLst/>
          </a:prstGeom>
          <a:noFill/>
          <a:ln>
            <a:noFill/>
          </a:ln>
        </p:spPr>
        <p:txBody>
          <a:bodyPr spcFirstLastPara="1" wrap="square" lIns="91425" tIns="45700" rIns="91425" bIns="45700" anchor="t" anchorCtr="0">
            <a:spAutoFit/>
          </a:bodyPr>
          <a:lstStyle/>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G</a:t>
            </a:r>
            <a:r>
              <a:rPr lang="en-US" altLang="zh-CN" sz="2400" dirty="0">
                <a:solidFill>
                  <a:schemeClr val="dk1"/>
                </a:solidFill>
                <a:latin typeface="Comic Sans MS"/>
                <a:ea typeface="Comic Sans MS"/>
                <a:cs typeface="Comic Sans MS"/>
                <a:sym typeface="Comic Sans MS"/>
              </a:rPr>
              <a:t>eneral Illustration</a:t>
            </a:r>
            <a:endParaRPr lang="en-US" sz="2400" dirty="0">
              <a:solidFill>
                <a:schemeClr val="dk1"/>
              </a:solidFill>
              <a:latin typeface="Comic Sans MS"/>
              <a:ea typeface="Comic Sans MS"/>
              <a:cs typeface="Comic Sans MS"/>
              <a:sym typeface="Comic Sans MS"/>
            </a:endParaRPr>
          </a:p>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Example</a:t>
            </a:r>
          </a:p>
          <a:p>
            <a:pPr marL="457200" indent="-342900">
              <a:lnSpc>
                <a:spcPct val="130000"/>
              </a:lnSpc>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Optimization &amp; Reflections</a:t>
            </a:r>
          </a:p>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Implementation</a:t>
            </a:r>
          </a:p>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Benchmark Results</a:t>
            </a:r>
          </a:p>
          <a:p>
            <a:pPr marL="457200" lvl="0" indent="-342900" algn="l" rtl="0">
              <a:lnSpc>
                <a:spcPct val="130000"/>
              </a:lnSpc>
              <a:spcBef>
                <a:spcPts val="0"/>
              </a:spcBef>
              <a:spcAft>
                <a:spcPts val="0"/>
              </a:spcAft>
              <a:buClr>
                <a:schemeClr val="dk1"/>
              </a:buClr>
              <a:buSzPts val="1800"/>
              <a:buFont typeface="Comic Sans MS"/>
              <a:buChar char="-"/>
            </a:pPr>
            <a:r>
              <a:rPr lang="en-US" sz="2400" dirty="0">
                <a:solidFill>
                  <a:schemeClr val="dk1"/>
                </a:solidFill>
                <a:latin typeface="Comic Sans MS"/>
                <a:ea typeface="Comic Sans MS"/>
                <a:cs typeface="Comic Sans MS"/>
                <a:sym typeface="Comic Sans MS"/>
              </a:rPr>
              <a:t>Demo</a:t>
            </a:r>
            <a:endParaRPr sz="2400" dirty="0">
              <a:solidFill>
                <a:schemeClr val="dk1"/>
              </a:solidFill>
              <a:latin typeface="Comic Sans MS"/>
              <a:ea typeface="Comic Sans MS"/>
              <a:cs typeface="Comic Sans MS"/>
              <a:sym typeface="Comic Sans MS"/>
            </a:endParaRPr>
          </a:p>
        </p:txBody>
      </p:sp>
      <p:sp>
        <p:nvSpPr>
          <p:cNvPr id="159" name="Google Shape;159;p6"/>
          <p:cNvSpPr/>
          <p:nvPr/>
        </p:nvSpPr>
        <p:spPr>
          <a:xfrm>
            <a:off x="3987823" y="2193788"/>
            <a:ext cx="3868800"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CN" sz="2400" b="1" dirty="0">
                <a:latin typeface="Comic Sans MS"/>
                <a:ea typeface="Comic Sans MS"/>
                <a:cs typeface="Comic Sans MS"/>
                <a:sym typeface="Comic Sans MS"/>
              </a:rPr>
              <a:t>Part 1: Infeasible Path</a:t>
            </a:r>
            <a:endParaRPr sz="2400" dirty="0">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14429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2 Destructive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Merge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Removal: Implementation</a:t>
            </a:r>
            <a:endParaRPr sz="2400" b="1" dirty="0">
              <a:latin typeface="Comic Sans MS"/>
              <a:ea typeface="Comic Sans MS"/>
              <a:cs typeface="Comic Sans MS"/>
              <a:sym typeface="Comic Sans MS"/>
            </a:endParaRPr>
          </a:p>
        </p:txBody>
      </p:sp>
      <p:sp>
        <p:nvSpPr>
          <p:cNvPr id="4" name="文本框 3">
            <a:extLst>
              <a:ext uri="{FF2B5EF4-FFF2-40B4-BE49-F238E27FC236}">
                <a16:creationId xmlns:a16="http://schemas.microsoft.com/office/drawing/2014/main" id="{0FFB8904-4FD1-4C8A-943D-550E97363AC4}"/>
              </a:ext>
            </a:extLst>
          </p:cNvPr>
          <p:cNvSpPr txBox="1"/>
          <p:nvPr/>
        </p:nvSpPr>
        <p:spPr>
          <a:xfrm>
            <a:off x="749013" y="1262398"/>
            <a:ext cx="10764114" cy="461665"/>
          </a:xfrm>
          <a:prstGeom prst="rect">
            <a:avLst/>
          </a:prstGeom>
          <a:noFill/>
        </p:spPr>
        <p:txBody>
          <a:bodyPr wrap="square">
            <a:spAutoFit/>
          </a:bodyPr>
          <a:lstStyle/>
          <a:p>
            <a:r>
              <a:rPr lang="en-US" sz="2400" dirty="0">
                <a:solidFill>
                  <a:schemeClr val="dk1"/>
                </a:solidFill>
                <a:latin typeface="Comic Sans MS"/>
              </a:rPr>
              <a:t>Steps for destructive merge removal - </a:t>
            </a:r>
            <a:r>
              <a:rPr lang="en-US" sz="2400" b="1" i="1" dirty="0" err="1">
                <a:solidFill>
                  <a:schemeClr val="dk1"/>
                </a:solidFill>
                <a:latin typeface="Comic Sans MS"/>
              </a:rPr>
              <a:t>ModuleSplitMerge</a:t>
            </a:r>
            <a:r>
              <a:rPr lang="en-US" sz="2400" dirty="0">
                <a:solidFill>
                  <a:schemeClr val="dk1"/>
                </a:solidFill>
                <a:latin typeface="Comic Sans MS"/>
              </a:rPr>
              <a:t> Pass:</a:t>
            </a:r>
          </a:p>
        </p:txBody>
      </p:sp>
      <p:sp>
        <p:nvSpPr>
          <p:cNvPr id="5" name="文本框 4">
            <a:extLst>
              <a:ext uri="{FF2B5EF4-FFF2-40B4-BE49-F238E27FC236}">
                <a16:creationId xmlns:a16="http://schemas.microsoft.com/office/drawing/2014/main" id="{DC147C2E-0FC9-404B-BE9E-BC80A9BD3A04}"/>
              </a:ext>
            </a:extLst>
          </p:cNvPr>
          <p:cNvSpPr txBox="1"/>
          <p:nvPr/>
        </p:nvSpPr>
        <p:spPr>
          <a:xfrm>
            <a:off x="976745" y="1894263"/>
            <a:ext cx="10370127" cy="3272947"/>
          </a:xfrm>
          <a:prstGeom prst="rect">
            <a:avLst/>
          </a:prstGeom>
          <a:noFill/>
        </p:spPr>
        <p:txBody>
          <a:bodyPr wrap="square">
            <a:spAutoFit/>
          </a:bodyPr>
          <a:lstStyle/>
          <a:p>
            <a:pPr marL="342900" indent="-342900">
              <a:lnSpc>
                <a:spcPct val="150000"/>
              </a:lnSpc>
              <a:buFont typeface="+mj-lt"/>
              <a:buAutoNum type="arabicPeriod"/>
            </a:pPr>
            <a:r>
              <a:rPr lang="en-US" sz="2000" dirty="0">
                <a:solidFill>
                  <a:schemeClr val="dk1"/>
                </a:solidFill>
                <a:latin typeface="Comic Sans MS"/>
              </a:rPr>
              <a:t>Find </a:t>
            </a:r>
            <a:r>
              <a:rPr lang="en-US" sz="2000" b="1" i="1" dirty="0">
                <a:solidFill>
                  <a:schemeClr val="dk1"/>
                </a:solidFill>
                <a:latin typeface="Comic Sans MS"/>
              </a:rPr>
              <a:t>Reachable Nodes </a:t>
            </a:r>
            <a:r>
              <a:rPr lang="en-US" sz="2000" dirty="0">
                <a:solidFill>
                  <a:schemeClr val="dk1"/>
                </a:solidFill>
                <a:latin typeface="Comic Sans MS"/>
              </a:rPr>
              <a:t>through iterative method (predecessors updates)</a:t>
            </a:r>
          </a:p>
          <a:p>
            <a:pPr marL="342900" indent="-342900">
              <a:lnSpc>
                <a:spcPct val="150000"/>
              </a:lnSpc>
              <a:buFont typeface="+mj-lt"/>
              <a:buAutoNum type="arabicPeriod"/>
            </a:pPr>
            <a:r>
              <a:rPr lang="en-US" sz="2000" dirty="0">
                <a:solidFill>
                  <a:schemeClr val="dk1"/>
                </a:solidFill>
                <a:latin typeface="Comic Sans MS"/>
              </a:rPr>
              <a:t>Find </a:t>
            </a:r>
            <a:r>
              <a:rPr lang="en-US" sz="2000" b="1" i="1" dirty="0">
                <a:solidFill>
                  <a:schemeClr val="dk1"/>
                </a:solidFill>
                <a:latin typeface="Comic Sans MS"/>
              </a:rPr>
              <a:t>Influenced Nodes </a:t>
            </a:r>
            <a:r>
              <a:rPr lang="en-US" sz="2000" dirty="0">
                <a:solidFill>
                  <a:schemeClr val="dk1"/>
                </a:solidFill>
                <a:latin typeface="Comic Sans MS"/>
              </a:rPr>
              <a:t>through recursive method (the usage of a usage)</a:t>
            </a:r>
          </a:p>
          <a:p>
            <a:pPr marL="342900" indent="-342900">
              <a:lnSpc>
                <a:spcPct val="150000"/>
              </a:lnSpc>
              <a:buFont typeface="+mj-lt"/>
              <a:buAutoNum type="arabicPeriod"/>
            </a:pPr>
            <a:r>
              <a:rPr lang="en-US" sz="2000" dirty="0">
                <a:solidFill>
                  <a:schemeClr val="dk1"/>
                </a:solidFill>
                <a:latin typeface="Comic Sans MS"/>
              </a:rPr>
              <a:t>Generate </a:t>
            </a:r>
            <a:r>
              <a:rPr lang="en-US" sz="2000" b="1" i="1" dirty="0">
                <a:solidFill>
                  <a:schemeClr val="dk1"/>
                </a:solidFill>
                <a:latin typeface="Comic Sans MS"/>
              </a:rPr>
              <a:t>ROI</a:t>
            </a:r>
            <a:r>
              <a:rPr lang="en-US" sz="2000" dirty="0">
                <a:solidFill>
                  <a:schemeClr val="dk1"/>
                </a:solidFill>
                <a:latin typeface="Comic Sans MS"/>
              </a:rPr>
              <a:t>, </a:t>
            </a:r>
            <a:r>
              <a:rPr lang="en-US" sz="2000" b="1" i="1" dirty="0">
                <a:solidFill>
                  <a:schemeClr val="dk1"/>
                </a:solidFill>
                <a:latin typeface="Comic Sans MS"/>
              </a:rPr>
              <a:t>Revival Edges</a:t>
            </a:r>
            <a:r>
              <a:rPr lang="en-US" sz="2000" dirty="0">
                <a:solidFill>
                  <a:schemeClr val="dk1"/>
                </a:solidFill>
                <a:latin typeface="Comic Sans MS"/>
              </a:rPr>
              <a:t>, </a:t>
            </a:r>
            <a:r>
              <a:rPr lang="en-US" sz="2000" b="1" i="1" dirty="0">
                <a:solidFill>
                  <a:schemeClr val="dk1"/>
                </a:solidFill>
                <a:latin typeface="Comic Sans MS"/>
              </a:rPr>
              <a:t>Kill Edges </a:t>
            </a:r>
            <a:r>
              <a:rPr lang="en-US" sz="2000" dirty="0">
                <a:solidFill>
                  <a:schemeClr val="dk1"/>
                </a:solidFill>
                <a:latin typeface="Comic Sans MS"/>
              </a:rPr>
              <a:t>and </a:t>
            </a:r>
            <a:r>
              <a:rPr lang="en-US" sz="2000" b="1" i="1" dirty="0">
                <a:solidFill>
                  <a:schemeClr val="dk1"/>
                </a:solidFill>
                <a:latin typeface="Comic Sans MS"/>
              </a:rPr>
              <a:t>State Transfer Function</a:t>
            </a:r>
            <a:r>
              <a:rPr lang="en-US" sz="2000" dirty="0">
                <a:solidFill>
                  <a:schemeClr val="dk1"/>
                </a:solidFill>
                <a:latin typeface="Comic Sans MS"/>
              </a:rPr>
              <a:t>.</a:t>
            </a:r>
          </a:p>
          <a:p>
            <a:pPr marL="342900" indent="-342900">
              <a:lnSpc>
                <a:spcPct val="150000"/>
              </a:lnSpc>
              <a:buFont typeface="+mj-lt"/>
              <a:buAutoNum type="arabicPeriod"/>
            </a:pPr>
            <a:r>
              <a:rPr lang="en-US" sz="2000" dirty="0">
                <a:solidFill>
                  <a:schemeClr val="dk1"/>
                </a:solidFill>
                <a:latin typeface="Comic Sans MS"/>
              </a:rPr>
              <a:t>Generate symbolic CFG for actual code generation</a:t>
            </a:r>
          </a:p>
          <a:p>
            <a:pPr marL="342900" indent="-342900">
              <a:lnSpc>
                <a:spcPct val="150000"/>
              </a:lnSpc>
              <a:buFont typeface="+mj-lt"/>
              <a:buAutoNum type="arabicPeriod"/>
            </a:pPr>
            <a:r>
              <a:rPr lang="en-US" sz="2000" dirty="0">
                <a:solidFill>
                  <a:schemeClr val="dk1"/>
                </a:solidFill>
                <a:latin typeface="Comic Sans MS"/>
              </a:rPr>
              <a:t>Duplicate blocks according to symbolic CFG and update register and block branches naming</a:t>
            </a:r>
          </a:p>
          <a:p>
            <a:pPr marL="342900" indent="-342900">
              <a:lnSpc>
                <a:spcPct val="150000"/>
              </a:lnSpc>
              <a:buFont typeface="+mj-lt"/>
              <a:buAutoNum type="arabicPeriod"/>
            </a:pPr>
            <a:r>
              <a:rPr lang="en-US" sz="2000" dirty="0">
                <a:solidFill>
                  <a:schemeClr val="dk1"/>
                </a:solidFill>
                <a:latin typeface="Comic Sans MS"/>
              </a:rPr>
              <a:t>Iterative update insert phi to preserve the SSA dominator information (</a:t>
            </a:r>
            <a:r>
              <a:rPr lang="en-US" sz="2000" b="1" dirty="0">
                <a:solidFill>
                  <a:srgbClr val="FF0000"/>
                </a:solidFill>
                <a:latin typeface="Comic Sans MS"/>
              </a:rPr>
              <a:t>hard !</a:t>
            </a:r>
            <a:r>
              <a:rPr lang="en-US" sz="2000" dirty="0">
                <a:solidFill>
                  <a:schemeClr val="dk1"/>
                </a:solidFill>
                <a:latin typeface="Comic Sans MS"/>
              </a:rPr>
              <a:t>)</a:t>
            </a:r>
          </a:p>
        </p:txBody>
      </p:sp>
      <p:sp>
        <p:nvSpPr>
          <p:cNvPr id="7" name="文本框 6">
            <a:extLst>
              <a:ext uri="{FF2B5EF4-FFF2-40B4-BE49-F238E27FC236}">
                <a16:creationId xmlns:a16="http://schemas.microsoft.com/office/drawing/2014/main" id="{1650143A-FE23-4CDB-B5EA-BDE54D1D8C4E}"/>
              </a:ext>
            </a:extLst>
          </p:cNvPr>
          <p:cNvSpPr txBox="1"/>
          <p:nvPr/>
        </p:nvSpPr>
        <p:spPr>
          <a:xfrm>
            <a:off x="1346489" y="5167210"/>
            <a:ext cx="10248033" cy="1477328"/>
          </a:xfrm>
          <a:prstGeom prst="rect">
            <a:avLst/>
          </a:prstGeom>
          <a:noFill/>
        </p:spPr>
        <p:txBody>
          <a:bodyPr wrap="square">
            <a:spAutoFit/>
          </a:bodyPr>
          <a:lstStyle/>
          <a:p>
            <a:pPr marL="285750" indent="-285750">
              <a:buFont typeface="Arial" panose="020B0604020202020204" pitchFamily="34" charset="0"/>
              <a:buChar char="•"/>
            </a:pPr>
            <a:r>
              <a:rPr lang="en-US" sz="1800" dirty="0">
                <a:solidFill>
                  <a:schemeClr val="dk1"/>
                </a:solidFill>
                <a:latin typeface="Comic Sans MS"/>
              </a:rPr>
              <a:t>Original code uses register from the grandparents or above, while there is duplication for the parent basic blocks. </a:t>
            </a:r>
          </a:p>
          <a:p>
            <a:pPr marL="285750" indent="-285750">
              <a:buFont typeface="Arial" panose="020B0604020202020204" pitchFamily="34" charset="0"/>
              <a:buChar char="•"/>
            </a:pPr>
            <a:endParaRPr lang="en-US" sz="1800" dirty="0">
              <a:solidFill>
                <a:schemeClr val="dk1"/>
              </a:solidFill>
              <a:latin typeface="Comic Sans MS"/>
            </a:endParaRPr>
          </a:p>
          <a:p>
            <a:pPr marL="285750" indent="-285750">
              <a:buFont typeface="Arial" panose="020B0604020202020204" pitchFamily="34" charset="0"/>
              <a:buChar char="•"/>
            </a:pPr>
            <a:r>
              <a:rPr lang="en-US" sz="1800" dirty="0">
                <a:solidFill>
                  <a:schemeClr val="dk1"/>
                </a:solidFill>
                <a:latin typeface="Comic Sans MS"/>
              </a:rPr>
              <a:t>We maintain an instruction mapping. Once there is merge in the new CFG, we insert phi for simplicity (extra phi is inserted, while the following </a:t>
            </a:r>
            <a:r>
              <a:rPr lang="en-US" sz="1800" b="1" i="1" dirty="0" err="1">
                <a:solidFill>
                  <a:schemeClr val="dk1"/>
                </a:solidFill>
                <a:latin typeface="Comic Sans MS"/>
              </a:rPr>
              <a:t>sccp</a:t>
            </a:r>
            <a:r>
              <a:rPr lang="en-US" sz="1800" dirty="0">
                <a:solidFill>
                  <a:schemeClr val="dk1"/>
                </a:solidFill>
                <a:latin typeface="Comic Sans MS"/>
              </a:rPr>
              <a:t> pass can remove them). </a:t>
            </a:r>
            <a:endParaRPr lang="en-US" sz="1800" dirty="0"/>
          </a:p>
        </p:txBody>
      </p:sp>
    </p:spTree>
    <p:extLst>
      <p:ext uri="{BB962C8B-B14F-4D97-AF65-F5344CB8AC3E}">
        <p14:creationId xmlns:p14="http://schemas.microsoft.com/office/powerpoint/2010/main" val="81927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5" name="图片 4" descr="表格&#10;&#10;描述已自动生成">
            <a:extLst>
              <a:ext uri="{FF2B5EF4-FFF2-40B4-BE49-F238E27FC236}">
                <a16:creationId xmlns:a16="http://schemas.microsoft.com/office/drawing/2014/main" id="{AEC9E310-B738-4856-882D-C18E3732EEC2}"/>
              </a:ext>
            </a:extLst>
          </p:cNvPr>
          <p:cNvPicPr>
            <a:picLocks noChangeAspect="1"/>
          </p:cNvPicPr>
          <p:nvPr/>
        </p:nvPicPr>
        <p:blipFill>
          <a:blip r:embed="rId3"/>
          <a:stretch>
            <a:fillRect/>
          </a:stretch>
        </p:blipFill>
        <p:spPr>
          <a:xfrm>
            <a:off x="624323" y="2162671"/>
            <a:ext cx="6092362" cy="1846274"/>
          </a:xfrm>
          <a:prstGeom prst="rect">
            <a:avLst/>
          </a:prstGeom>
        </p:spPr>
      </p:pic>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14429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2 Destructive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Merge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Removal: Benchmark Results</a:t>
            </a:r>
            <a:endParaRPr sz="2400" b="1" dirty="0">
              <a:latin typeface="Comic Sans MS"/>
              <a:ea typeface="Comic Sans MS"/>
              <a:cs typeface="Comic Sans MS"/>
              <a:sym typeface="Comic Sans MS"/>
            </a:endParaRPr>
          </a:p>
        </p:txBody>
      </p:sp>
      <p:sp>
        <p:nvSpPr>
          <p:cNvPr id="4" name="文本框 3">
            <a:extLst>
              <a:ext uri="{FF2B5EF4-FFF2-40B4-BE49-F238E27FC236}">
                <a16:creationId xmlns:a16="http://schemas.microsoft.com/office/drawing/2014/main" id="{90806A25-38B8-4413-8A34-ED5B5419AD0C}"/>
              </a:ext>
            </a:extLst>
          </p:cNvPr>
          <p:cNvSpPr txBox="1"/>
          <p:nvPr/>
        </p:nvSpPr>
        <p:spPr>
          <a:xfrm>
            <a:off x="786679" y="1233297"/>
            <a:ext cx="10618642" cy="1200329"/>
          </a:xfrm>
          <a:prstGeom prst="rect">
            <a:avLst/>
          </a:prstGeom>
          <a:noFill/>
        </p:spPr>
        <p:txBody>
          <a:bodyPr wrap="square">
            <a:spAutoFit/>
          </a:bodyPr>
          <a:lstStyle/>
          <a:p>
            <a:r>
              <a:rPr lang="en-US" sz="1800" dirty="0">
                <a:solidFill>
                  <a:schemeClr val="dk1"/>
                </a:solidFill>
                <a:latin typeface="Comic Sans MS"/>
              </a:rPr>
              <a:t>We merely duplicate blocks for destructive merges with </a:t>
            </a:r>
            <a:r>
              <a:rPr lang="en-US" sz="1800" b="1" dirty="0">
                <a:solidFill>
                  <a:schemeClr val="dk1"/>
                </a:solidFill>
                <a:latin typeface="Comic Sans MS"/>
              </a:rPr>
              <a:t>fitness higher than 0.2</a:t>
            </a:r>
            <a:r>
              <a:rPr lang="en-US" sz="1800" dirty="0">
                <a:solidFill>
                  <a:schemeClr val="dk1"/>
                </a:solidFill>
                <a:latin typeface="Comic Sans MS"/>
              </a:rPr>
              <a:t>. </a:t>
            </a:r>
          </a:p>
          <a:p>
            <a:endParaRPr lang="en-US" sz="1800" i="1" dirty="0">
              <a:solidFill>
                <a:schemeClr val="dk1"/>
              </a:solidFill>
              <a:latin typeface="Comic Sans MS"/>
            </a:endParaRPr>
          </a:p>
          <a:p>
            <a:r>
              <a:rPr lang="en-US" sz="1800" i="1" dirty="0">
                <a:solidFill>
                  <a:schemeClr val="dk1"/>
                </a:solidFill>
                <a:latin typeface="Comic Sans MS"/>
              </a:rPr>
              <a:t>SPEC-BZIP</a:t>
            </a:r>
            <a:r>
              <a:rPr lang="en-US" sz="1800" dirty="0">
                <a:solidFill>
                  <a:schemeClr val="dk1"/>
                </a:solidFill>
                <a:latin typeface="Comic Sans MS"/>
              </a:rPr>
              <a:t> does not have such merges. We perform passes on three code sample (two with loop) and </a:t>
            </a:r>
            <a:r>
              <a:rPr lang="en-US" sz="1800" i="1" dirty="0">
                <a:solidFill>
                  <a:schemeClr val="dk1"/>
                </a:solidFill>
                <a:latin typeface="Comic Sans MS"/>
              </a:rPr>
              <a:t>LULESH</a:t>
            </a:r>
            <a:r>
              <a:rPr lang="en-US" sz="1800" dirty="0">
                <a:solidFill>
                  <a:schemeClr val="dk1"/>
                </a:solidFill>
                <a:latin typeface="Comic Sans MS"/>
              </a:rPr>
              <a:t>.</a:t>
            </a:r>
            <a:endParaRPr lang="en-US" sz="1800" dirty="0"/>
          </a:p>
        </p:txBody>
      </p:sp>
      <p:pic>
        <p:nvPicPr>
          <p:cNvPr id="7" name="图片 6" descr="表格&#10;&#10;描述已自动生成">
            <a:extLst>
              <a:ext uri="{FF2B5EF4-FFF2-40B4-BE49-F238E27FC236}">
                <a16:creationId xmlns:a16="http://schemas.microsoft.com/office/drawing/2014/main" id="{977C10BB-9DD6-488E-8756-6EDB7CA92641}"/>
              </a:ext>
            </a:extLst>
          </p:cNvPr>
          <p:cNvPicPr>
            <a:picLocks noChangeAspect="1"/>
          </p:cNvPicPr>
          <p:nvPr/>
        </p:nvPicPr>
        <p:blipFill>
          <a:blip r:embed="rId4"/>
          <a:stretch>
            <a:fillRect/>
          </a:stretch>
        </p:blipFill>
        <p:spPr>
          <a:xfrm>
            <a:off x="749013" y="4008945"/>
            <a:ext cx="2712194" cy="1704897"/>
          </a:xfrm>
          <a:prstGeom prst="rect">
            <a:avLst/>
          </a:prstGeom>
        </p:spPr>
      </p:pic>
      <p:pic>
        <p:nvPicPr>
          <p:cNvPr id="12" name="图片 11">
            <a:extLst>
              <a:ext uri="{FF2B5EF4-FFF2-40B4-BE49-F238E27FC236}">
                <a16:creationId xmlns:a16="http://schemas.microsoft.com/office/drawing/2014/main" id="{D85E9634-12B1-4392-A83C-33AFC3DE158F}"/>
              </a:ext>
            </a:extLst>
          </p:cNvPr>
          <p:cNvPicPr>
            <a:picLocks noChangeAspect="1"/>
          </p:cNvPicPr>
          <p:nvPr/>
        </p:nvPicPr>
        <p:blipFill>
          <a:blip r:embed="rId5"/>
          <a:stretch>
            <a:fillRect/>
          </a:stretch>
        </p:blipFill>
        <p:spPr>
          <a:xfrm>
            <a:off x="5479505" y="3978337"/>
            <a:ext cx="3144012" cy="1086258"/>
          </a:xfrm>
          <a:prstGeom prst="rect">
            <a:avLst/>
          </a:prstGeom>
        </p:spPr>
      </p:pic>
      <p:pic>
        <p:nvPicPr>
          <p:cNvPr id="14" name="图片 13" descr="形状&#10;&#10;描述已自动生成">
            <a:extLst>
              <a:ext uri="{FF2B5EF4-FFF2-40B4-BE49-F238E27FC236}">
                <a16:creationId xmlns:a16="http://schemas.microsoft.com/office/drawing/2014/main" id="{D4FE5836-E706-4889-925E-9D8E400B8B56}"/>
              </a:ext>
            </a:extLst>
          </p:cNvPr>
          <p:cNvPicPr>
            <a:picLocks noChangeAspect="1"/>
          </p:cNvPicPr>
          <p:nvPr/>
        </p:nvPicPr>
        <p:blipFill rotWithShape="1">
          <a:blip r:embed="rId6"/>
          <a:srcRect r="45554"/>
          <a:stretch/>
        </p:blipFill>
        <p:spPr>
          <a:xfrm>
            <a:off x="3056739" y="4641145"/>
            <a:ext cx="2083752" cy="876546"/>
          </a:xfrm>
          <a:prstGeom prst="rect">
            <a:avLst/>
          </a:prstGeom>
        </p:spPr>
      </p:pic>
      <p:pic>
        <p:nvPicPr>
          <p:cNvPr id="16" name="图片 15" descr="图形用户界面, 文本, 应用程序&#10;&#10;描述已自动生成">
            <a:extLst>
              <a:ext uri="{FF2B5EF4-FFF2-40B4-BE49-F238E27FC236}">
                <a16:creationId xmlns:a16="http://schemas.microsoft.com/office/drawing/2014/main" id="{503ED1B9-403D-4385-8CE6-A63AC6FAA345}"/>
              </a:ext>
            </a:extLst>
          </p:cNvPr>
          <p:cNvPicPr>
            <a:picLocks noChangeAspect="1"/>
          </p:cNvPicPr>
          <p:nvPr/>
        </p:nvPicPr>
        <p:blipFill>
          <a:blip r:embed="rId7"/>
          <a:stretch>
            <a:fillRect/>
          </a:stretch>
        </p:blipFill>
        <p:spPr>
          <a:xfrm>
            <a:off x="5503156" y="5268683"/>
            <a:ext cx="5314440" cy="1437653"/>
          </a:xfrm>
          <a:prstGeom prst="rect">
            <a:avLst/>
          </a:prstGeom>
        </p:spPr>
      </p:pic>
      <p:pic>
        <p:nvPicPr>
          <p:cNvPr id="10" name="图片 9" descr="文本&#10;&#10;描述已自动生成">
            <a:extLst>
              <a:ext uri="{FF2B5EF4-FFF2-40B4-BE49-F238E27FC236}">
                <a16:creationId xmlns:a16="http://schemas.microsoft.com/office/drawing/2014/main" id="{45CAA78E-7275-42B6-8C66-8CE987E20DEB}"/>
              </a:ext>
            </a:extLst>
          </p:cNvPr>
          <p:cNvPicPr>
            <a:picLocks noChangeAspect="1"/>
          </p:cNvPicPr>
          <p:nvPr/>
        </p:nvPicPr>
        <p:blipFill>
          <a:blip r:embed="rId8"/>
          <a:stretch>
            <a:fillRect/>
          </a:stretch>
        </p:blipFill>
        <p:spPr>
          <a:xfrm>
            <a:off x="9135262" y="2289474"/>
            <a:ext cx="2792972" cy="3977985"/>
          </a:xfrm>
          <a:prstGeom prst="rect">
            <a:avLst/>
          </a:prstGeom>
        </p:spPr>
      </p:pic>
      <p:pic>
        <p:nvPicPr>
          <p:cNvPr id="18" name="图片 17" descr="表格&#10;&#10;描述已自动生成">
            <a:extLst>
              <a:ext uri="{FF2B5EF4-FFF2-40B4-BE49-F238E27FC236}">
                <a16:creationId xmlns:a16="http://schemas.microsoft.com/office/drawing/2014/main" id="{7694D787-2242-40F9-9528-25CDE7F50BDB}"/>
              </a:ext>
            </a:extLst>
          </p:cNvPr>
          <p:cNvPicPr>
            <a:picLocks noChangeAspect="1"/>
          </p:cNvPicPr>
          <p:nvPr/>
        </p:nvPicPr>
        <p:blipFill>
          <a:blip r:embed="rId9"/>
          <a:stretch>
            <a:fillRect/>
          </a:stretch>
        </p:blipFill>
        <p:spPr>
          <a:xfrm>
            <a:off x="853202" y="5713842"/>
            <a:ext cx="3868746" cy="1069563"/>
          </a:xfrm>
          <a:prstGeom prst="rect">
            <a:avLst/>
          </a:prstGeom>
        </p:spPr>
      </p:pic>
      <p:sp>
        <p:nvSpPr>
          <p:cNvPr id="20" name="文本框 19">
            <a:extLst>
              <a:ext uri="{FF2B5EF4-FFF2-40B4-BE49-F238E27FC236}">
                <a16:creationId xmlns:a16="http://schemas.microsoft.com/office/drawing/2014/main" id="{EA16601E-BC33-42E1-9017-DE0AF149E757}"/>
              </a:ext>
            </a:extLst>
          </p:cNvPr>
          <p:cNvSpPr txBox="1"/>
          <p:nvPr/>
        </p:nvSpPr>
        <p:spPr>
          <a:xfrm>
            <a:off x="3056739" y="4522029"/>
            <a:ext cx="6101542" cy="307777"/>
          </a:xfrm>
          <a:prstGeom prst="rect">
            <a:avLst/>
          </a:prstGeom>
          <a:noFill/>
        </p:spPr>
        <p:txBody>
          <a:bodyPr wrap="square">
            <a:spAutoFit/>
          </a:bodyPr>
          <a:lstStyle/>
          <a:p>
            <a:r>
              <a:rPr lang="en-US" sz="1400" i="1" dirty="0">
                <a:solidFill>
                  <a:schemeClr val="dk1"/>
                </a:solidFill>
                <a:latin typeface="Comic Sans MS"/>
              </a:rPr>
              <a:t>LULESH</a:t>
            </a:r>
            <a:r>
              <a:rPr lang="en-US" i="1" dirty="0">
                <a:solidFill>
                  <a:schemeClr val="dk1"/>
                </a:solidFill>
                <a:latin typeface="Comic Sans MS"/>
              </a:rPr>
              <a:t> Result:</a:t>
            </a:r>
            <a:endParaRPr lang="en-US" dirty="0"/>
          </a:p>
        </p:txBody>
      </p:sp>
    </p:spTree>
    <p:extLst>
      <p:ext uri="{BB962C8B-B14F-4D97-AF65-F5344CB8AC3E}">
        <p14:creationId xmlns:p14="http://schemas.microsoft.com/office/powerpoint/2010/main" val="74014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14429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2 Destructive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Merge</a:t>
            </a:r>
            <a:r>
              <a:rPr lang="zh-CN" altLang="en-US" sz="3200" b="1" dirty="0">
                <a:latin typeface="Comic Sans MS"/>
                <a:ea typeface="Comic Sans MS"/>
                <a:cs typeface="Comic Sans MS"/>
                <a:sym typeface="Comic Sans MS"/>
              </a:rPr>
              <a:t> </a:t>
            </a:r>
            <a:r>
              <a:rPr lang="en-US" altLang="zh-CN" sz="3200" b="1" dirty="0">
                <a:latin typeface="Comic Sans MS"/>
                <a:ea typeface="Comic Sans MS"/>
                <a:cs typeface="Comic Sans MS"/>
                <a:sym typeface="Comic Sans MS"/>
              </a:rPr>
              <a:t>Removal: Demo</a:t>
            </a:r>
            <a:endParaRPr sz="2400" b="1" dirty="0">
              <a:latin typeface="Comic Sans MS"/>
              <a:ea typeface="Comic Sans MS"/>
              <a:cs typeface="Comic Sans MS"/>
              <a:sym typeface="Comic Sans MS"/>
            </a:endParaRPr>
          </a:p>
        </p:txBody>
      </p:sp>
    </p:spTree>
    <p:extLst>
      <p:ext uri="{BB962C8B-B14F-4D97-AF65-F5344CB8AC3E}">
        <p14:creationId xmlns:p14="http://schemas.microsoft.com/office/powerpoint/2010/main" val="223217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7759987" cy="713175"/>
          </a:xfrm>
          <a:prstGeom prst="rect">
            <a:avLst/>
          </a:prstGeom>
          <a:noFill/>
          <a:ln>
            <a:noFill/>
          </a:ln>
        </p:spPr>
        <p:txBody>
          <a:bodyPr spcFirstLastPara="1" wrap="square" lIns="91425" tIns="45700" rIns="91425" bIns="45700" anchor="t" anchorCtr="0">
            <a:noAutofit/>
          </a:bodyPr>
          <a:lstStyle/>
          <a:p>
            <a:pPr lvl="0"/>
            <a:r>
              <a:rPr lang="en-US" sz="3200" b="1" dirty="0">
                <a:latin typeface="Comic Sans MS"/>
                <a:ea typeface="Comic Sans MS"/>
                <a:cs typeface="Comic Sans MS"/>
                <a:sym typeface="Comic Sans MS"/>
              </a:rPr>
              <a:t>Reference:</a:t>
            </a: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10" name="文本框 9">
            <a:extLst>
              <a:ext uri="{FF2B5EF4-FFF2-40B4-BE49-F238E27FC236}">
                <a16:creationId xmlns:a16="http://schemas.microsoft.com/office/drawing/2014/main" id="{DB93B930-0478-44E4-9711-222556C29912}"/>
              </a:ext>
            </a:extLst>
          </p:cNvPr>
          <p:cNvSpPr txBox="1"/>
          <p:nvPr/>
        </p:nvSpPr>
        <p:spPr>
          <a:xfrm>
            <a:off x="1695795" y="1771195"/>
            <a:ext cx="8079971" cy="1015663"/>
          </a:xfrm>
          <a:prstGeom prst="rect">
            <a:avLst/>
          </a:prstGeom>
          <a:noFill/>
        </p:spPr>
        <p:txBody>
          <a:bodyPr wrap="square">
            <a:spAutoFit/>
          </a:bodyPr>
          <a:lstStyle/>
          <a:p>
            <a:r>
              <a:rPr lang="en-US" sz="2000" dirty="0">
                <a:solidFill>
                  <a:schemeClr val="dk1"/>
                </a:solidFill>
                <a:latin typeface="Comic Sans MS"/>
              </a:rPr>
              <a:t>Rastislav </a:t>
            </a:r>
            <a:r>
              <a:rPr lang="en-US" sz="2000" dirty="0" err="1">
                <a:solidFill>
                  <a:schemeClr val="dk1"/>
                </a:solidFill>
                <a:latin typeface="Comic Sans MS"/>
              </a:rPr>
              <a:t>Bodik</a:t>
            </a:r>
            <a:r>
              <a:rPr lang="en-US" sz="2000" dirty="0">
                <a:solidFill>
                  <a:schemeClr val="dk1"/>
                </a:solidFill>
                <a:latin typeface="Comic Sans MS"/>
              </a:rPr>
              <a:t>, Rajiv Gupta, and Mary Lou </a:t>
            </a:r>
            <a:r>
              <a:rPr lang="en-US" sz="2000" dirty="0" err="1">
                <a:solidFill>
                  <a:schemeClr val="dk1"/>
                </a:solidFill>
                <a:latin typeface="Comic Sans MS"/>
              </a:rPr>
              <a:t>Soffa</a:t>
            </a:r>
            <a:r>
              <a:rPr lang="en-US" sz="2000" dirty="0">
                <a:solidFill>
                  <a:schemeClr val="dk1"/>
                </a:solidFill>
                <a:latin typeface="Comic Sans MS"/>
              </a:rPr>
              <a:t>. Refining data flow information using infeasible paths. In Software Engineering—ESEC/FSE’97, pages 361–377. Springer, 1997</a:t>
            </a:r>
          </a:p>
        </p:txBody>
      </p:sp>
      <p:sp>
        <p:nvSpPr>
          <p:cNvPr id="11" name="文本框 10">
            <a:extLst>
              <a:ext uri="{FF2B5EF4-FFF2-40B4-BE49-F238E27FC236}">
                <a16:creationId xmlns:a16="http://schemas.microsoft.com/office/drawing/2014/main" id="{97B463A6-7833-4E62-A69A-F8A9E4654FD7}"/>
              </a:ext>
            </a:extLst>
          </p:cNvPr>
          <p:cNvSpPr txBox="1"/>
          <p:nvPr/>
        </p:nvSpPr>
        <p:spPr>
          <a:xfrm>
            <a:off x="1695795" y="3269854"/>
            <a:ext cx="7980218" cy="1323439"/>
          </a:xfrm>
          <a:prstGeom prst="rect">
            <a:avLst/>
          </a:prstGeom>
          <a:noFill/>
        </p:spPr>
        <p:txBody>
          <a:bodyPr wrap="square">
            <a:spAutoFit/>
          </a:bodyPr>
          <a:lstStyle/>
          <a:p>
            <a:r>
              <a:rPr lang="en-US" sz="2000" dirty="0">
                <a:solidFill>
                  <a:schemeClr val="dk1"/>
                </a:solidFill>
                <a:latin typeface="Comic Sans MS"/>
              </a:rPr>
              <a:t>Aditya Thakur and R Govindarajan. Comprehensive path-sensitive data-flow analysis. In Proceedings of the6th annual IEEE/ACM international symposium on Code generation and optimization, pages 55–63, 2008</a:t>
            </a:r>
          </a:p>
        </p:txBody>
      </p:sp>
    </p:spTree>
    <p:extLst>
      <p:ext uri="{BB962C8B-B14F-4D97-AF65-F5344CB8AC3E}">
        <p14:creationId xmlns:p14="http://schemas.microsoft.com/office/powerpoint/2010/main" val="317406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General Illustration</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9" name="Google Shape;160;p6">
            <a:extLst>
              <a:ext uri="{FF2B5EF4-FFF2-40B4-BE49-F238E27FC236}">
                <a16:creationId xmlns:a16="http://schemas.microsoft.com/office/drawing/2014/main" id="{43F19CB5-E87A-4573-AAC0-6A890CE141B8}"/>
              </a:ext>
            </a:extLst>
          </p:cNvPr>
          <p:cNvSpPr/>
          <p:nvPr/>
        </p:nvSpPr>
        <p:spPr>
          <a:xfrm>
            <a:off x="453230" y="1142551"/>
            <a:ext cx="8821015" cy="572424"/>
          </a:xfrm>
          <a:prstGeom prst="rect">
            <a:avLst/>
          </a:prstGeom>
          <a:noFill/>
          <a:ln>
            <a:noFill/>
          </a:ln>
        </p:spPr>
        <p:txBody>
          <a:bodyPr spcFirstLastPara="1" wrap="square" lIns="91425" tIns="45700" rIns="91425" bIns="45700" anchor="t" anchorCtr="0">
            <a:spAutoFit/>
          </a:bodyPr>
          <a:lstStyle/>
          <a:p>
            <a:pPr marL="114300" lvl="0" algn="l" rtl="0">
              <a:lnSpc>
                <a:spcPct val="130000"/>
              </a:lnSpc>
              <a:spcBef>
                <a:spcPts val="0"/>
              </a:spcBef>
              <a:spcAft>
                <a:spcPts val="0"/>
              </a:spcAft>
              <a:buClr>
                <a:schemeClr val="dk1"/>
              </a:buClr>
              <a:buSzPts val="1800"/>
            </a:pPr>
            <a:r>
              <a:rPr lang="en-US" sz="2400" dirty="0">
                <a:solidFill>
                  <a:schemeClr val="dk1"/>
                </a:solidFill>
                <a:latin typeface="Comic Sans MS"/>
                <a:ea typeface="Comic Sans MS"/>
                <a:cs typeface="Comic Sans MS"/>
                <a:sym typeface="Comic Sans MS"/>
              </a:rPr>
              <a:t>We focus on the intraprocedural correlation analysis.</a:t>
            </a:r>
          </a:p>
        </p:txBody>
      </p:sp>
      <p:sp>
        <p:nvSpPr>
          <p:cNvPr id="12" name="文本框 11">
            <a:extLst>
              <a:ext uri="{FF2B5EF4-FFF2-40B4-BE49-F238E27FC236}">
                <a16:creationId xmlns:a16="http://schemas.microsoft.com/office/drawing/2014/main" id="{B2716FB2-93B6-4C06-9F19-CD25578F3472}"/>
              </a:ext>
            </a:extLst>
          </p:cNvPr>
          <p:cNvSpPr txBox="1"/>
          <p:nvPr/>
        </p:nvSpPr>
        <p:spPr>
          <a:xfrm>
            <a:off x="453229" y="3193601"/>
            <a:ext cx="7917006" cy="1009828"/>
          </a:xfrm>
          <a:prstGeom prst="rect">
            <a:avLst/>
          </a:prstGeom>
          <a:noFill/>
        </p:spPr>
        <p:txBody>
          <a:bodyPr wrap="square">
            <a:spAutoFit/>
          </a:bodyPr>
          <a:lstStyle/>
          <a:p>
            <a:pPr marL="114300" lvl="3">
              <a:lnSpc>
                <a:spcPct val="130000"/>
              </a:lnSpc>
              <a:buClr>
                <a:schemeClr val="dk1"/>
              </a:buClr>
              <a:buSzPts val="1800"/>
            </a:pPr>
            <a:r>
              <a:rPr lang="en-US" sz="2400" b="1" i="1" dirty="0">
                <a:solidFill>
                  <a:schemeClr val="dk1"/>
                </a:solidFill>
                <a:latin typeface="Comic Sans MS"/>
                <a:ea typeface="Comic Sans MS"/>
                <a:cs typeface="Comic Sans MS"/>
                <a:sym typeface="Comic Sans MS"/>
              </a:rPr>
              <a:t>Query </a:t>
            </a:r>
            <a:r>
              <a:rPr lang="en-US" sz="2400" dirty="0">
                <a:solidFill>
                  <a:schemeClr val="dk1"/>
                </a:solidFill>
                <a:latin typeface="Comic Sans MS"/>
                <a:ea typeface="Comic Sans MS"/>
                <a:cs typeface="Comic Sans MS"/>
                <a:sym typeface="Comic Sans MS"/>
              </a:rPr>
              <a:t>- (variable, comparator, constant) </a:t>
            </a:r>
            <a:r>
              <a:rPr lang="en-US" sz="2400" dirty="0">
                <a:solidFill>
                  <a:schemeClr val="dk1"/>
                </a:solidFill>
                <a:latin typeface="Comic Sans MS"/>
              </a:rPr>
              <a:t>{var &lt; c ?}</a:t>
            </a:r>
          </a:p>
          <a:p>
            <a:pPr marL="114300" lvl="3">
              <a:lnSpc>
                <a:spcPct val="130000"/>
              </a:lnSpc>
              <a:buClr>
                <a:schemeClr val="dk1"/>
              </a:buClr>
              <a:buSzPts val="1800"/>
            </a:pPr>
            <a:endParaRPr lang="en-US" sz="2400" dirty="0">
              <a:solidFill>
                <a:schemeClr val="dk1"/>
              </a:solidFill>
              <a:latin typeface="Comic Sans MS"/>
              <a:ea typeface="Comic Sans MS"/>
              <a:cs typeface="Comic Sans MS"/>
              <a:sym typeface="Comic Sans MS"/>
            </a:endParaRPr>
          </a:p>
        </p:txBody>
      </p:sp>
      <p:pic>
        <p:nvPicPr>
          <p:cNvPr id="11" name="图片 10" descr="图示&#10;&#10;描述已自动生成">
            <a:extLst>
              <a:ext uri="{FF2B5EF4-FFF2-40B4-BE49-F238E27FC236}">
                <a16:creationId xmlns:a16="http://schemas.microsoft.com/office/drawing/2014/main" id="{546B3F65-1708-4A25-8657-E857C97D7CEA}"/>
              </a:ext>
            </a:extLst>
          </p:cNvPr>
          <p:cNvPicPr>
            <a:picLocks noChangeAspect="1"/>
          </p:cNvPicPr>
          <p:nvPr/>
        </p:nvPicPr>
        <p:blipFill>
          <a:blip r:embed="rId3"/>
          <a:stretch>
            <a:fillRect/>
          </a:stretch>
        </p:blipFill>
        <p:spPr>
          <a:xfrm>
            <a:off x="9216304" y="1376387"/>
            <a:ext cx="2845376" cy="5102590"/>
          </a:xfrm>
          <a:prstGeom prst="rect">
            <a:avLst/>
          </a:prstGeom>
        </p:spPr>
      </p:pic>
      <p:sp>
        <p:nvSpPr>
          <p:cNvPr id="13" name="文本框 12">
            <a:extLst>
              <a:ext uri="{FF2B5EF4-FFF2-40B4-BE49-F238E27FC236}">
                <a16:creationId xmlns:a16="http://schemas.microsoft.com/office/drawing/2014/main" id="{7854B78C-EEBF-4F61-9715-D8C70341F649}"/>
              </a:ext>
            </a:extLst>
          </p:cNvPr>
          <p:cNvSpPr txBox="1"/>
          <p:nvPr/>
        </p:nvSpPr>
        <p:spPr>
          <a:xfrm>
            <a:off x="453229" y="3754691"/>
            <a:ext cx="8763075" cy="2930354"/>
          </a:xfrm>
          <a:prstGeom prst="rect">
            <a:avLst/>
          </a:prstGeom>
          <a:noFill/>
        </p:spPr>
        <p:txBody>
          <a:bodyPr wrap="square">
            <a:spAutoFit/>
          </a:bodyPr>
          <a:lstStyle/>
          <a:p>
            <a:pPr marL="114300" lvl="3">
              <a:lnSpc>
                <a:spcPct val="130000"/>
              </a:lnSpc>
              <a:buClr>
                <a:schemeClr val="dk1"/>
              </a:buClr>
              <a:buSzPts val="1800"/>
            </a:pPr>
            <a:r>
              <a:rPr lang="en-US" sz="2400" dirty="0">
                <a:solidFill>
                  <a:schemeClr val="dk1"/>
                </a:solidFill>
                <a:latin typeface="Comic Sans MS"/>
                <a:sym typeface="Comic Sans MS"/>
              </a:rPr>
              <a:t>Query (x &lt; 5):</a:t>
            </a:r>
          </a:p>
          <a:p>
            <a:pPr marL="571500" lvl="3" indent="-457200">
              <a:lnSpc>
                <a:spcPct val="130000"/>
              </a:lnSpc>
              <a:buClr>
                <a:schemeClr val="dk1"/>
              </a:buClr>
              <a:buSzPts val="1800"/>
              <a:buFont typeface="Arial" panose="020B0604020202020204" pitchFamily="34" charset="0"/>
              <a:buChar char="•"/>
            </a:pPr>
            <a:r>
              <a:rPr lang="en-US" sz="2400" dirty="0">
                <a:solidFill>
                  <a:schemeClr val="dk1"/>
                </a:solidFill>
                <a:latin typeface="Comic Sans MS"/>
              </a:rPr>
              <a:t>If an instruction store 10 to x, then Query will be resolved as FALSE at that instruction.</a:t>
            </a:r>
          </a:p>
          <a:p>
            <a:pPr marL="571500" lvl="3" indent="-457200">
              <a:lnSpc>
                <a:spcPct val="130000"/>
              </a:lnSpc>
              <a:buClr>
                <a:schemeClr val="dk1"/>
              </a:buClr>
              <a:buSzPts val="1800"/>
              <a:buFont typeface="Arial" panose="020B0604020202020204" pitchFamily="34" charset="0"/>
              <a:buChar char="•"/>
            </a:pPr>
            <a:r>
              <a:rPr lang="en-US" sz="2400" dirty="0">
                <a:solidFill>
                  <a:schemeClr val="dk1"/>
                </a:solidFill>
                <a:latin typeface="Comic Sans MS"/>
              </a:rPr>
              <a:t>If x is the return value of a called function or the argument, the actual value of x is undetermined, then  Query will be resolved as UNDEF.</a:t>
            </a:r>
          </a:p>
        </p:txBody>
      </p:sp>
      <p:sp>
        <p:nvSpPr>
          <p:cNvPr id="14" name="文本框 13">
            <a:extLst>
              <a:ext uri="{FF2B5EF4-FFF2-40B4-BE49-F238E27FC236}">
                <a16:creationId xmlns:a16="http://schemas.microsoft.com/office/drawing/2014/main" id="{005F4895-2BE8-4367-A29F-2ACC03521A37}"/>
              </a:ext>
            </a:extLst>
          </p:cNvPr>
          <p:cNvSpPr txBox="1"/>
          <p:nvPr/>
        </p:nvSpPr>
        <p:spPr>
          <a:xfrm>
            <a:off x="1327439" y="1703641"/>
            <a:ext cx="6104658" cy="1489960"/>
          </a:xfrm>
          <a:prstGeom prst="rect">
            <a:avLst/>
          </a:prstGeom>
          <a:noFill/>
        </p:spPr>
        <p:txBody>
          <a:bodyPr wrap="square">
            <a:spAutoFit/>
          </a:bodyPr>
          <a:lstStyle/>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Correlated Branch Detection</a:t>
            </a:r>
          </a:p>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Path Answer Update</a:t>
            </a:r>
          </a:p>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Infeasible Path</a:t>
            </a:r>
          </a:p>
        </p:txBody>
      </p:sp>
    </p:spTree>
    <p:extLst>
      <p:ext uri="{BB962C8B-B14F-4D97-AF65-F5344CB8AC3E}">
        <p14:creationId xmlns:p14="http://schemas.microsoft.com/office/powerpoint/2010/main" val="2686445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General Illustration</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9" name="Google Shape;160;p6">
            <a:extLst>
              <a:ext uri="{FF2B5EF4-FFF2-40B4-BE49-F238E27FC236}">
                <a16:creationId xmlns:a16="http://schemas.microsoft.com/office/drawing/2014/main" id="{43F19CB5-E87A-4573-AAC0-6A890CE141B8}"/>
              </a:ext>
            </a:extLst>
          </p:cNvPr>
          <p:cNvSpPr/>
          <p:nvPr/>
        </p:nvSpPr>
        <p:spPr>
          <a:xfrm>
            <a:off x="453230" y="1142551"/>
            <a:ext cx="8821015" cy="572424"/>
          </a:xfrm>
          <a:prstGeom prst="rect">
            <a:avLst/>
          </a:prstGeom>
          <a:noFill/>
          <a:ln>
            <a:noFill/>
          </a:ln>
        </p:spPr>
        <p:txBody>
          <a:bodyPr spcFirstLastPara="1" wrap="square" lIns="91425" tIns="45700" rIns="91425" bIns="45700" anchor="t" anchorCtr="0">
            <a:spAutoFit/>
          </a:bodyPr>
          <a:lstStyle/>
          <a:p>
            <a:pPr marL="114300" lvl="0" algn="l" rtl="0">
              <a:lnSpc>
                <a:spcPct val="130000"/>
              </a:lnSpc>
              <a:spcBef>
                <a:spcPts val="0"/>
              </a:spcBef>
              <a:spcAft>
                <a:spcPts val="0"/>
              </a:spcAft>
              <a:buClr>
                <a:schemeClr val="dk1"/>
              </a:buClr>
              <a:buSzPts val="1800"/>
            </a:pPr>
            <a:r>
              <a:rPr lang="en-US" sz="2400" dirty="0">
                <a:solidFill>
                  <a:schemeClr val="dk1"/>
                </a:solidFill>
                <a:latin typeface="Comic Sans MS"/>
                <a:ea typeface="Comic Sans MS"/>
                <a:cs typeface="Comic Sans MS"/>
                <a:sym typeface="Comic Sans MS"/>
              </a:rPr>
              <a:t>We focus on the intraprocedural correlation analysis.</a:t>
            </a:r>
          </a:p>
        </p:txBody>
      </p:sp>
      <p:sp>
        <p:nvSpPr>
          <p:cNvPr id="10" name="文本框 9">
            <a:extLst>
              <a:ext uri="{FF2B5EF4-FFF2-40B4-BE49-F238E27FC236}">
                <a16:creationId xmlns:a16="http://schemas.microsoft.com/office/drawing/2014/main" id="{F6718C19-4054-4588-8AD3-D1EFAA242280}"/>
              </a:ext>
            </a:extLst>
          </p:cNvPr>
          <p:cNvSpPr txBox="1"/>
          <p:nvPr/>
        </p:nvSpPr>
        <p:spPr>
          <a:xfrm>
            <a:off x="1327439" y="1703641"/>
            <a:ext cx="6104658" cy="1489960"/>
          </a:xfrm>
          <a:prstGeom prst="rect">
            <a:avLst/>
          </a:prstGeom>
          <a:noFill/>
        </p:spPr>
        <p:txBody>
          <a:bodyPr wrap="square">
            <a:spAutoFit/>
          </a:bodyPr>
          <a:lstStyle/>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Correlated Branch Detection</a:t>
            </a:r>
          </a:p>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Path Answer Update</a:t>
            </a:r>
          </a:p>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Infeasible Path</a:t>
            </a:r>
          </a:p>
        </p:txBody>
      </p:sp>
      <p:sp>
        <p:nvSpPr>
          <p:cNvPr id="16" name="文本框 15">
            <a:extLst>
              <a:ext uri="{FF2B5EF4-FFF2-40B4-BE49-F238E27FC236}">
                <a16:creationId xmlns:a16="http://schemas.microsoft.com/office/drawing/2014/main" id="{8B095571-E5FE-475C-BA91-9CFB59AED92D}"/>
              </a:ext>
            </a:extLst>
          </p:cNvPr>
          <p:cNvSpPr txBox="1"/>
          <p:nvPr/>
        </p:nvSpPr>
        <p:spPr>
          <a:xfrm>
            <a:off x="453230" y="3949758"/>
            <a:ext cx="8007495" cy="887744"/>
          </a:xfrm>
          <a:prstGeom prst="rect">
            <a:avLst/>
          </a:prstGeom>
          <a:noFill/>
        </p:spPr>
        <p:txBody>
          <a:bodyPr wrap="square">
            <a:spAutoFit/>
          </a:bodyPr>
          <a:lstStyle/>
          <a:p>
            <a:pPr marL="342900" indent="-342900">
              <a:lnSpc>
                <a:spcPts val="3200"/>
              </a:lnSpc>
              <a:buFont typeface="Wingdings" panose="05000000000000000000" pitchFamily="2" charset="2"/>
              <a:buChar char="§"/>
            </a:pPr>
            <a:r>
              <a:rPr lang="en-US" sz="2400" dirty="0">
                <a:solidFill>
                  <a:schemeClr val="dk1"/>
                </a:solidFill>
                <a:latin typeface="Comic Sans MS"/>
                <a:sym typeface="Comic Sans MS"/>
              </a:rPr>
              <a:t>Find the instruction where the target query can be resolved to {TRUE, FALSE, UNDEF}.</a:t>
            </a:r>
          </a:p>
        </p:txBody>
      </p:sp>
      <p:pic>
        <p:nvPicPr>
          <p:cNvPr id="11" name="图片 10" descr="图示&#10;&#10;描述已自动生成">
            <a:extLst>
              <a:ext uri="{FF2B5EF4-FFF2-40B4-BE49-F238E27FC236}">
                <a16:creationId xmlns:a16="http://schemas.microsoft.com/office/drawing/2014/main" id="{546B3F65-1708-4A25-8657-E857C97D7CEA}"/>
              </a:ext>
            </a:extLst>
          </p:cNvPr>
          <p:cNvPicPr>
            <a:picLocks noChangeAspect="1"/>
          </p:cNvPicPr>
          <p:nvPr/>
        </p:nvPicPr>
        <p:blipFill>
          <a:blip r:embed="rId3"/>
          <a:stretch>
            <a:fillRect/>
          </a:stretch>
        </p:blipFill>
        <p:spPr>
          <a:xfrm>
            <a:off x="9216304" y="1376387"/>
            <a:ext cx="2845376" cy="5102590"/>
          </a:xfrm>
          <a:prstGeom prst="rect">
            <a:avLst/>
          </a:prstGeom>
        </p:spPr>
      </p:pic>
      <p:sp>
        <p:nvSpPr>
          <p:cNvPr id="27" name="文本框 26">
            <a:extLst>
              <a:ext uri="{FF2B5EF4-FFF2-40B4-BE49-F238E27FC236}">
                <a16:creationId xmlns:a16="http://schemas.microsoft.com/office/drawing/2014/main" id="{4065BB95-7A06-4E03-8FD1-7A2633138627}"/>
              </a:ext>
            </a:extLst>
          </p:cNvPr>
          <p:cNvSpPr txBox="1"/>
          <p:nvPr/>
        </p:nvSpPr>
        <p:spPr>
          <a:xfrm>
            <a:off x="901412" y="4987280"/>
            <a:ext cx="7436859" cy="461665"/>
          </a:xfrm>
          <a:prstGeom prst="rect">
            <a:avLst/>
          </a:prstGeom>
          <a:noFill/>
        </p:spPr>
        <p:txBody>
          <a:bodyPr wrap="square">
            <a:spAutoFit/>
          </a:bodyPr>
          <a:lstStyle/>
          <a:p>
            <a:r>
              <a:rPr lang="en-US" sz="2400" i="1" dirty="0">
                <a:solidFill>
                  <a:schemeClr val="dk1"/>
                </a:solidFill>
                <a:latin typeface="Comic Sans MS"/>
                <a:sym typeface="Comic Sans MS"/>
              </a:rPr>
              <a:t>DFS with Query propagations &amp; substitutions</a:t>
            </a:r>
            <a:endParaRPr lang="en-US" sz="2400" i="1" dirty="0">
              <a:solidFill>
                <a:schemeClr val="dk1"/>
              </a:solidFill>
              <a:latin typeface="Comic Sans MS"/>
            </a:endParaRPr>
          </a:p>
        </p:txBody>
      </p:sp>
      <p:sp>
        <p:nvSpPr>
          <p:cNvPr id="29" name="文本框 28">
            <a:extLst>
              <a:ext uri="{FF2B5EF4-FFF2-40B4-BE49-F238E27FC236}">
                <a16:creationId xmlns:a16="http://schemas.microsoft.com/office/drawing/2014/main" id="{85F940CB-C35B-4187-A2B8-6DE3786D043E}"/>
              </a:ext>
            </a:extLst>
          </p:cNvPr>
          <p:cNvSpPr txBox="1"/>
          <p:nvPr/>
        </p:nvSpPr>
        <p:spPr>
          <a:xfrm>
            <a:off x="453229" y="3193601"/>
            <a:ext cx="7917006" cy="1009828"/>
          </a:xfrm>
          <a:prstGeom prst="rect">
            <a:avLst/>
          </a:prstGeom>
          <a:noFill/>
        </p:spPr>
        <p:txBody>
          <a:bodyPr wrap="square">
            <a:spAutoFit/>
          </a:bodyPr>
          <a:lstStyle/>
          <a:p>
            <a:pPr marL="114300" lvl="3">
              <a:lnSpc>
                <a:spcPct val="130000"/>
              </a:lnSpc>
              <a:buClr>
                <a:schemeClr val="dk1"/>
              </a:buClr>
              <a:buSzPts val="1800"/>
            </a:pPr>
            <a:r>
              <a:rPr lang="en-US" sz="2400" b="1" i="1" dirty="0">
                <a:solidFill>
                  <a:schemeClr val="dk1"/>
                </a:solidFill>
                <a:latin typeface="Comic Sans MS"/>
                <a:ea typeface="Comic Sans MS"/>
                <a:cs typeface="Comic Sans MS"/>
                <a:sym typeface="Comic Sans MS"/>
              </a:rPr>
              <a:t>Query </a:t>
            </a:r>
            <a:r>
              <a:rPr lang="en-US" sz="2400" dirty="0">
                <a:solidFill>
                  <a:schemeClr val="dk1"/>
                </a:solidFill>
                <a:latin typeface="Comic Sans MS"/>
                <a:ea typeface="Comic Sans MS"/>
                <a:cs typeface="Comic Sans MS"/>
                <a:sym typeface="Comic Sans MS"/>
              </a:rPr>
              <a:t>- (variable, comparator, constant) </a:t>
            </a:r>
            <a:r>
              <a:rPr lang="en-US" sz="2400" dirty="0">
                <a:solidFill>
                  <a:schemeClr val="dk1"/>
                </a:solidFill>
                <a:latin typeface="Comic Sans MS"/>
              </a:rPr>
              <a:t>{var &lt; c ?}</a:t>
            </a:r>
          </a:p>
          <a:p>
            <a:pPr marL="114300" lvl="3">
              <a:lnSpc>
                <a:spcPct val="130000"/>
              </a:lnSpc>
              <a:buClr>
                <a:schemeClr val="dk1"/>
              </a:buClr>
              <a:buSzPts val="1800"/>
            </a:pPr>
            <a:endParaRPr lang="en-US" sz="2400" dirty="0">
              <a:solidFill>
                <a:schemeClr val="dk1"/>
              </a:solidFill>
              <a:latin typeface="Comic Sans MS"/>
              <a:ea typeface="Comic Sans MS"/>
              <a:cs typeface="Comic Sans MS"/>
              <a:sym typeface="Comic Sans MS"/>
            </a:endParaRPr>
          </a:p>
        </p:txBody>
      </p:sp>
      <p:grpSp>
        <p:nvGrpSpPr>
          <p:cNvPr id="34" name="组合 33">
            <a:extLst>
              <a:ext uri="{FF2B5EF4-FFF2-40B4-BE49-F238E27FC236}">
                <a16:creationId xmlns:a16="http://schemas.microsoft.com/office/drawing/2014/main" id="{8BFC3662-ECDA-4A47-9C2E-0EE80E9CA6A2}"/>
              </a:ext>
            </a:extLst>
          </p:cNvPr>
          <p:cNvGrpSpPr/>
          <p:nvPr/>
        </p:nvGrpSpPr>
        <p:grpSpPr>
          <a:xfrm>
            <a:off x="8144942" y="2154184"/>
            <a:ext cx="8663907" cy="3374200"/>
            <a:chOff x="8144942" y="2154184"/>
            <a:chExt cx="8663907" cy="3374200"/>
          </a:xfrm>
        </p:grpSpPr>
        <p:sp>
          <p:nvSpPr>
            <p:cNvPr id="32" name="箭头: 右 31">
              <a:extLst>
                <a:ext uri="{FF2B5EF4-FFF2-40B4-BE49-F238E27FC236}">
                  <a16:creationId xmlns:a16="http://schemas.microsoft.com/office/drawing/2014/main" id="{78039384-215F-4F6B-B78E-A17A53C0880B}"/>
                </a:ext>
              </a:extLst>
            </p:cNvPr>
            <p:cNvSpPr/>
            <p:nvPr/>
          </p:nvSpPr>
          <p:spPr>
            <a:xfrm rot="18847818">
              <a:off x="9324412" y="3716514"/>
              <a:ext cx="1175842" cy="300811"/>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箭头: 右 14">
              <a:extLst>
                <a:ext uri="{FF2B5EF4-FFF2-40B4-BE49-F238E27FC236}">
                  <a16:creationId xmlns:a16="http://schemas.microsoft.com/office/drawing/2014/main" id="{1DAE033E-EA38-4DFC-9358-789648D9BBDA}"/>
                </a:ext>
              </a:extLst>
            </p:cNvPr>
            <p:cNvSpPr/>
            <p:nvPr/>
          </p:nvSpPr>
          <p:spPr>
            <a:xfrm rot="16200000">
              <a:off x="8372049" y="3850389"/>
              <a:ext cx="2226991" cy="29199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文本框 29">
              <a:extLst>
                <a:ext uri="{FF2B5EF4-FFF2-40B4-BE49-F238E27FC236}">
                  <a16:creationId xmlns:a16="http://schemas.microsoft.com/office/drawing/2014/main" id="{7B394444-07B7-47CA-AA79-8A2A271844F8}"/>
                </a:ext>
              </a:extLst>
            </p:cNvPr>
            <p:cNvSpPr txBox="1"/>
            <p:nvPr/>
          </p:nvSpPr>
          <p:spPr>
            <a:xfrm>
              <a:off x="8777855" y="5159052"/>
              <a:ext cx="7221682" cy="369332"/>
            </a:xfrm>
            <a:prstGeom prst="rect">
              <a:avLst/>
            </a:prstGeom>
            <a:noFill/>
          </p:spPr>
          <p:txBody>
            <a:bodyPr wrap="square">
              <a:spAutoFit/>
            </a:bodyPr>
            <a:lstStyle/>
            <a:p>
              <a:r>
                <a:rPr lang="en-US" sz="1800" b="1" dirty="0">
                  <a:solidFill>
                    <a:schemeClr val="dk1"/>
                  </a:solidFill>
                  <a:latin typeface="Comic Sans MS"/>
                  <a:sym typeface="Comic Sans MS"/>
                </a:rPr>
                <a:t>I</a:t>
              </a:r>
              <a:r>
                <a:rPr lang="en-US" altLang="zh-CN" sz="1800" b="1" dirty="0">
                  <a:solidFill>
                    <a:schemeClr val="dk1"/>
                  </a:solidFill>
                  <a:latin typeface="Comic Sans MS"/>
                  <a:sym typeface="Comic Sans MS"/>
                </a:rPr>
                <a:t>nst i : </a:t>
              </a:r>
              <a:r>
                <a:rPr lang="en-US" sz="1800" b="1" dirty="0">
                  <a:solidFill>
                    <a:schemeClr val="dk1"/>
                  </a:solidFill>
                  <a:latin typeface="Comic Sans MS"/>
                  <a:sym typeface="Comic Sans MS"/>
                </a:rPr>
                <a:t>Q1</a:t>
              </a:r>
            </a:p>
          </p:txBody>
        </p:sp>
        <p:sp>
          <p:nvSpPr>
            <p:cNvPr id="31" name="文本框 30">
              <a:extLst>
                <a:ext uri="{FF2B5EF4-FFF2-40B4-BE49-F238E27FC236}">
                  <a16:creationId xmlns:a16="http://schemas.microsoft.com/office/drawing/2014/main" id="{2169D6CB-9753-40E2-A6B8-DC3BAF1D0789}"/>
                </a:ext>
              </a:extLst>
            </p:cNvPr>
            <p:cNvSpPr txBox="1"/>
            <p:nvPr/>
          </p:nvSpPr>
          <p:spPr>
            <a:xfrm>
              <a:off x="8144942" y="2154184"/>
              <a:ext cx="7221682" cy="646331"/>
            </a:xfrm>
            <a:prstGeom prst="rect">
              <a:avLst/>
            </a:prstGeom>
            <a:noFill/>
          </p:spPr>
          <p:txBody>
            <a:bodyPr wrap="square">
              <a:spAutoFit/>
            </a:bodyPr>
            <a:lstStyle/>
            <a:p>
              <a:r>
                <a:rPr lang="en-US" sz="1800" b="1" dirty="0">
                  <a:solidFill>
                    <a:schemeClr val="dk1"/>
                  </a:solidFill>
                  <a:latin typeface="Comic Sans MS"/>
                  <a:sym typeface="Comic Sans MS"/>
                </a:rPr>
                <a:t>I</a:t>
              </a:r>
              <a:r>
                <a:rPr lang="en-US" altLang="zh-CN" sz="1800" b="1" dirty="0">
                  <a:solidFill>
                    <a:schemeClr val="dk1"/>
                  </a:solidFill>
                  <a:latin typeface="Comic Sans MS"/>
                  <a:sym typeface="Comic Sans MS"/>
                </a:rPr>
                <a:t>nst j : {</a:t>
              </a:r>
              <a:r>
                <a:rPr lang="en-US" sz="1800" b="1" dirty="0">
                  <a:solidFill>
                    <a:schemeClr val="dk1"/>
                  </a:solidFill>
                  <a:latin typeface="Comic Sans MS"/>
                  <a:sym typeface="Comic Sans MS"/>
                </a:rPr>
                <a:t>Q2: TRUE} </a:t>
              </a:r>
            </a:p>
            <a:p>
              <a:r>
                <a:rPr lang="en-US" sz="1800" b="1" dirty="0">
                  <a:solidFill>
                    <a:schemeClr val="dk1"/>
                  </a:solidFill>
                  <a:latin typeface="Comic Sans MS"/>
                  <a:sym typeface="Comic Sans MS"/>
                </a:rPr>
                <a:t>Q2 = Sub(Q1)</a:t>
              </a:r>
            </a:p>
          </p:txBody>
        </p:sp>
        <p:sp>
          <p:nvSpPr>
            <p:cNvPr id="33" name="文本框 32">
              <a:extLst>
                <a:ext uri="{FF2B5EF4-FFF2-40B4-BE49-F238E27FC236}">
                  <a16:creationId xmlns:a16="http://schemas.microsoft.com/office/drawing/2014/main" id="{3C41C5C5-23C2-404D-9194-43F68FCC8F51}"/>
                </a:ext>
              </a:extLst>
            </p:cNvPr>
            <p:cNvSpPr txBox="1"/>
            <p:nvPr/>
          </p:nvSpPr>
          <p:spPr>
            <a:xfrm>
              <a:off x="9587167" y="3069806"/>
              <a:ext cx="7221682" cy="369332"/>
            </a:xfrm>
            <a:prstGeom prst="rect">
              <a:avLst/>
            </a:prstGeom>
            <a:noFill/>
          </p:spPr>
          <p:txBody>
            <a:bodyPr wrap="square">
              <a:spAutoFit/>
            </a:bodyPr>
            <a:lstStyle/>
            <a:p>
              <a:r>
                <a:rPr lang="en-US" sz="1800" b="1" dirty="0">
                  <a:solidFill>
                    <a:schemeClr val="dk1"/>
                  </a:solidFill>
                  <a:latin typeface="Comic Sans MS"/>
                  <a:sym typeface="Comic Sans MS"/>
                </a:rPr>
                <a:t>I</a:t>
              </a:r>
              <a:r>
                <a:rPr lang="en-US" altLang="zh-CN" sz="1800" b="1" dirty="0">
                  <a:solidFill>
                    <a:schemeClr val="dk1"/>
                  </a:solidFill>
                  <a:latin typeface="Comic Sans MS"/>
                  <a:sym typeface="Comic Sans MS"/>
                </a:rPr>
                <a:t>nst m : {</a:t>
              </a:r>
              <a:r>
                <a:rPr lang="en-US" sz="1800" b="1" dirty="0">
                  <a:solidFill>
                    <a:schemeClr val="dk1"/>
                  </a:solidFill>
                  <a:latin typeface="Comic Sans MS"/>
                  <a:sym typeface="Comic Sans MS"/>
                </a:rPr>
                <a:t>Q1: FALSE}</a:t>
              </a:r>
            </a:p>
          </p:txBody>
        </p:sp>
      </p:grpSp>
    </p:spTree>
    <p:extLst>
      <p:ext uri="{BB962C8B-B14F-4D97-AF65-F5344CB8AC3E}">
        <p14:creationId xmlns:p14="http://schemas.microsoft.com/office/powerpoint/2010/main" val="362592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General Illustration</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9" name="Google Shape;160;p6">
            <a:extLst>
              <a:ext uri="{FF2B5EF4-FFF2-40B4-BE49-F238E27FC236}">
                <a16:creationId xmlns:a16="http://schemas.microsoft.com/office/drawing/2014/main" id="{43F19CB5-E87A-4573-AAC0-6A890CE141B8}"/>
              </a:ext>
            </a:extLst>
          </p:cNvPr>
          <p:cNvSpPr/>
          <p:nvPr/>
        </p:nvSpPr>
        <p:spPr>
          <a:xfrm>
            <a:off x="453230" y="1142551"/>
            <a:ext cx="8821015" cy="572424"/>
          </a:xfrm>
          <a:prstGeom prst="rect">
            <a:avLst/>
          </a:prstGeom>
          <a:noFill/>
          <a:ln>
            <a:noFill/>
          </a:ln>
        </p:spPr>
        <p:txBody>
          <a:bodyPr spcFirstLastPara="1" wrap="square" lIns="91425" tIns="45700" rIns="91425" bIns="45700" anchor="t" anchorCtr="0">
            <a:spAutoFit/>
          </a:bodyPr>
          <a:lstStyle/>
          <a:p>
            <a:pPr marL="114300" lvl="0" algn="l" rtl="0">
              <a:lnSpc>
                <a:spcPct val="130000"/>
              </a:lnSpc>
              <a:spcBef>
                <a:spcPts val="0"/>
              </a:spcBef>
              <a:spcAft>
                <a:spcPts val="0"/>
              </a:spcAft>
              <a:buClr>
                <a:schemeClr val="dk1"/>
              </a:buClr>
              <a:buSzPts val="1800"/>
            </a:pPr>
            <a:r>
              <a:rPr lang="en-US" sz="2400" dirty="0">
                <a:solidFill>
                  <a:schemeClr val="dk1"/>
                </a:solidFill>
                <a:latin typeface="Comic Sans MS"/>
                <a:ea typeface="Comic Sans MS"/>
                <a:cs typeface="Comic Sans MS"/>
                <a:sym typeface="Comic Sans MS"/>
              </a:rPr>
              <a:t>We focus on the intraprocedural correlation analysis.</a:t>
            </a:r>
          </a:p>
        </p:txBody>
      </p:sp>
      <p:sp>
        <p:nvSpPr>
          <p:cNvPr id="16" name="文本框 15">
            <a:extLst>
              <a:ext uri="{FF2B5EF4-FFF2-40B4-BE49-F238E27FC236}">
                <a16:creationId xmlns:a16="http://schemas.microsoft.com/office/drawing/2014/main" id="{8B095571-E5FE-475C-BA91-9CFB59AED92D}"/>
              </a:ext>
            </a:extLst>
          </p:cNvPr>
          <p:cNvSpPr txBox="1"/>
          <p:nvPr/>
        </p:nvSpPr>
        <p:spPr>
          <a:xfrm>
            <a:off x="453230" y="3949758"/>
            <a:ext cx="8007495" cy="887744"/>
          </a:xfrm>
          <a:prstGeom prst="rect">
            <a:avLst/>
          </a:prstGeom>
          <a:noFill/>
        </p:spPr>
        <p:txBody>
          <a:bodyPr wrap="square">
            <a:spAutoFit/>
          </a:bodyPr>
          <a:lstStyle/>
          <a:p>
            <a:pPr marL="342900" indent="-342900">
              <a:lnSpc>
                <a:spcPts val="3200"/>
              </a:lnSpc>
              <a:buFont typeface="Wingdings" panose="05000000000000000000" pitchFamily="2" charset="2"/>
              <a:buChar char="§"/>
            </a:pPr>
            <a:r>
              <a:rPr lang="en-US" sz="2400" dirty="0">
                <a:solidFill>
                  <a:schemeClr val="dk1"/>
                </a:solidFill>
                <a:latin typeface="Comic Sans MS"/>
                <a:sym typeface="Comic Sans MS"/>
              </a:rPr>
              <a:t>Iteratively update the answer for each instruction according the possible paths for answers.</a:t>
            </a:r>
          </a:p>
        </p:txBody>
      </p:sp>
      <p:pic>
        <p:nvPicPr>
          <p:cNvPr id="11" name="图片 10" descr="图示&#10;&#10;描述已自动生成">
            <a:extLst>
              <a:ext uri="{FF2B5EF4-FFF2-40B4-BE49-F238E27FC236}">
                <a16:creationId xmlns:a16="http://schemas.microsoft.com/office/drawing/2014/main" id="{546B3F65-1708-4A25-8657-E857C97D7CEA}"/>
              </a:ext>
            </a:extLst>
          </p:cNvPr>
          <p:cNvPicPr>
            <a:picLocks noChangeAspect="1"/>
          </p:cNvPicPr>
          <p:nvPr/>
        </p:nvPicPr>
        <p:blipFill>
          <a:blip r:embed="rId3"/>
          <a:stretch>
            <a:fillRect/>
          </a:stretch>
        </p:blipFill>
        <p:spPr>
          <a:xfrm>
            <a:off x="9216304" y="1376387"/>
            <a:ext cx="2845376" cy="5102590"/>
          </a:xfrm>
          <a:prstGeom prst="rect">
            <a:avLst/>
          </a:prstGeom>
        </p:spPr>
      </p:pic>
      <p:sp>
        <p:nvSpPr>
          <p:cNvPr id="14" name="文本框 13">
            <a:extLst>
              <a:ext uri="{FF2B5EF4-FFF2-40B4-BE49-F238E27FC236}">
                <a16:creationId xmlns:a16="http://schemas.microsoft.com/office/drawing/2014/main" id="{3D3C111C-7BDE-4C95-A6E3-2AACE62356F1}"/>
              </a:ext>
            </a:extLst>
          </p:cNvPr>
          <p:cNvSpPr txBox="1"/>
          <p:nvPr/>
        </p:nvSpPr>
        <p:spPr>
          <a:xfrm>
            <a:off x="901412" y="4987280"/>
            <a:ext cx="7436859" cy="461665"/>
          </a:xfrm>
          <a:prstGeom prst="rect">
            <a:avLst/>
          </a:prstGeom>
          <a:noFill/>
        </p:spPr>
        <p:txBody>
          <a:bodyPr wrap="square">
            <a:spAutoFit/>
          </a:bodyPr>
          <a:lstStyle/>
          <a:p>
            <a:r>
              <a:rPr lang="en-US" sz="2400" i="1" dirty="0">
                <a:solidFill>
                  <a:schemeClr val="dk1"/>
                </a:solidFill>
                <a:latin typeface="Comic Sans MS"/>
                <a:sym typeface="Comic Sans MS"/>
              </a:rPr>
              <a:t>Answer updates &amp; Successors Added</a:t>
            </a:r>
            <a:endParaRPr lang="en-US" sz="2400" i="1" dirty="0">
              <a:solidFill>
                <a:schemeClr val="dk1"/>
              </a:solidFill>
              <a:latin typeface="Comic Sans MS"/>
            </a:endParaRPr>
          </a:p>
        </p:txBody>
      </p:sp>
      <p:sp>
        <p:nvSpPr>
          <p:cNvPr id="17" name="文本框 16">
            <a:extLst>
              <a:ext uri="{FF2B5EF4-FFF2-40B4-BE49-F238E27FC236}">
                <a16:creationId xmlns:a16="http://schemas.microsoft.com/office/drawing/2014/main" id="{D27D4A0F-EF51-4756-AD32-93DF03FAABAC}"/>
              </a:ext>
            </a:extLst>
          </p:cNvPr>
          <p:cNvSpPr txBox="1"/>
          <p:nvPr/>
        </p:nvSpPr>
        <p:spPr>
          <a:xfrm>
            <a:off x="453229" y="3193601"/>
            <a:ext cx="7917006" cy="1009828"/>
          </a:xfrm>
          <a:prstGeom prst="rect">
            <a:avLst/>
          </a:prstGeom>
          <a:noFill/>
        </p:spPr>
        <p:txBody>
          <a:bodyPr wrap="square">
            <a:spAutoFit/>
          </a:bodyPr>
          <a:lstStyle/>
          <a:p>
            <a:pPr marL="114300" lvl="3">
              <a:lnSpc>
                <a:spcPct val="130000"/>
              </a:lnSpc>
              <a:buClr>
                <a:schemeClr val="dk1"/>
              </a:buClr>
              <a:buSzPts val="1800"/>
            </a:pPr>
            <a:r>
              <a:rPr lang="en-US" sz="2400" b="1" i="1" dirty="0">
                <a:solidFill>
                  <a:schemeClr val="dk1"/>
                </a:solidFill>
                <a:latin typeface="Comic Sans MS"/>
                <a:ea typeface="Comic Sans MS"/>
                <a:cs typeface="Comic Sans MS"/>
                <a:sym typeface="Comic Sans MS"/>
              </a:rPr>
              <a:t>Query </a:t>
            </a:r>
            <a:r>
              <a:rPr lang="en-US" sz="2400" dirty="0">
                <a:solidFill>
                  <a:schemeClr val="dk1"/>
                </a:solidFill>
                <a:latin typeface="Comic Sans MS"/>
                <a:ea typeface="Comic Sans MS"/>
                <a:cs typeface="Comic Sans MS"/>
                <a:sym typeface="Comic Sans MS"/>
              </a:rPr>
              <a:t>- (variable, comparator, constant) </a:t>
            </a:r>
            <a:r>
              <a:rPr lang="en-US" sz="2400" dirty="0">
                <a:solidFill>
                  <a:schemeClr val="dk1"/>
                </a:solidFill>
                <a:latin typeface="Comic Sans MS"/>
              </a:rPr>
              <a:t>{var &lt; c ?}</a:t>
            </a:r>
          </a:p>
          <a:p>
            <a:pPr marL="114300" lvl="3">
              <a:lnSpc>
                <a:spcPct val="130000"/>
              </a:lnSpc>
              <a:buClr>
                <a:schemeClr val="dk1"/>
              </a:buClr>
              <a:buSzPts val="1800"/>
            </a:pPr>
            <a:endParaRPr lang="en-US" sz="2400" dirty="0">
              <a:solidFill>
                <a:schemeClr val="dk1"/>
              </a:solidFill>
              <a:latin typeface="Comic Sans MS"/>
              <a:ea typeface="Comic Sans MS"/>
              <a:cs typeface="Comic Sans MS"/>
              <a:sym typeface="Comic Sans MS"/>
            </a:endParaRPr>
          </a:p>
        </p:txBody>
      </p:sp>
      <p:grpSp>
        <p:nvGrpSpPr>
          <p:cNvPr id="4" name="组合 3">
            <a:extLst>
              <a:ext uri="{FF2B5EF4-FFF2-40B4-BE49-F238E27FC236}">
                <a16:creationId xmlns:a16="http://schemas.microsoft.com/office/drawing/2014/main" id="{EC73AF9C-09A9-459F-8C6D-B47F50D8E81E}"/>
              </a:ext>
            </a:extLst>
          </p:cNvPr>
          <p:cNvGrpSpPr/>
          <p:nvPr/>
        </p:nvGrpSpPr>
        <p:grpSpPr>
          <a:xfrm>
            <a:off x="8338271" y="2378434"/>
            <a:ext cx="7889666" cy="3562609"/>
            <a:chOff x="8338271" y="2378434"/>
            <a:chExt cx="7889666" cy="3562609"/>
          </a:xfrm>
        </p:grpSpPr>
        <p:grpSp>
          <p:nvGrpSpPr>
            <p:cNvPr id="18" name="组合 17">
              <a:extLst>
                <a:ext uri="{FF2B5EF4-FFF2-40B4-BE49-F238E27FC236}">
                  <a16:creationId xmlns:a16="http://schemas.microsoft.com/office/drawing/2014/main" id="{E2A97DA3-1D5E-450C-8824-52AC8DCE83FC}"/>
                </a:ext>
              </a:extLst>
            </p:cNvPr>
            <p:cNvGrpSpPr/>
            <p:nvPr/>
          </p:nvGrpSpPr>
          <p:grpSpPr>
            <a:xfrm>
              <a:off x="8338271" y="3659291"/>
              <a:ext cx="6104658" cy="2281752"/>
              <a:chOff x="8338271" y="3659291"/>
              <a:chExt cx="6104658" cy="2281752"/>
            </a:xfrm>
          </p:grpSpPr>
          <p:sp>
            <p:nvSpPr>
              <p:cNvPr id="21" name="箭头: 右 20">
                <a:extLst>
                  <a:ext uri="{FF2B5EF4-FFF2-40B4-BE49-F238E27FC236}">
                    <a16:creationId xmlns:a16="http://schemas.microsoft.com/office/drawing/2014/main" id="{CFC3780F-5B19-49AF-8682-AAD85C52995D}"/>
                  </a:ext>
                </a:extLst>
              </p:cNvPr>
              <p:cNvSpPr/>
              <p:nvPr/>
            </p:nvSpPr>
            <p:spPr>
              <a:xfrm rot="6263276">
                <a:off x="9216465" y="4084072"/>
                <a:ext cx="1103098" cy="253536"/>
              </a:xfrm>
              <a:prstGeom prst="rightArrow">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箭头: 右 23">
                <a:extLst>
                  <a:ext uri="{FF2B5EF4-FFF2-40B4-BE49-F238E27FC236}">
                    <a16:creationId xmlns:a16="http://schemas.microsoft.com/office/drawing/2014/main" id="{7F1B37E3-C82B-4D79-90AB-CC42A68EBF72}"/>
                  </a:ext>
                </a:extLst>
              </p:cNvPr>
              <p:cNvSpPr/>
              <p:nvPr/>
            </p:nvSpPr>
            <p:spPr>
              <a:xfrm rot="5400000">
                <a:off x="9600302" y="4327809"/>
                <a:ext cx="1246497" cy="307793"/>
              </a:xfrm>
              <a:prstGeom prst="rightArrow">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箭头: 右 24">
                <a:extLst>
                  <a:ext uri="{FF2B5EF4-FFF2-40B4-BE49-F238E27FC236}">
                    <a16:creationId xmlns:a16="http://schemas.microsoft.com/office/drawing/2014/main" id="{081757B6-33FF-4986-8D35-C0816792D86D}"/>
                  </a:ext>
                </a:extLst>
              </p:cNvPr>
              <p:cNvSpPr/>
              <p:nvPr/>
            </p:nvSpPr>
            <p:spPr>
              <a:xfrm rot="4752397">
                <a:off x="10140352" y="4048249"/>
                <a:ext cx="1076772" cy="309329"/>
              </a:xfrm>
              <a:prstGeom prst="rightArrow">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文本框 25">
                <a:extLst>
                  <a:ext uri="{FF2B5EF4-FFF2-40B4-BE49-F238E27FC236}">
                    <a16:creationId xmlns:a16="http://schemas.microsoft.com/office/drawing/2014/main" id="{2BBEF04B-7D3E-4F54-8B2D-478601DD75B7}"/>
                  </a:ext>
                </a:extLst>
              </p:cNvPr>
              <p:cNvSpPr txBox="1"/>
              <p:nvPr/>
            </p:nvSpPr>
            <p:spPr>
              <a:xfrm>
                <a:off x="8338271" y="5294712"/>
                <a:ext cx="6104658" cy="646331"/>
              </a:xfrm>
              <a:prstGeom prst="rect">
                <a:avLst/>
              </a:prstGeom>
              <a:noFill/>
            </p:spPr>
            <p:txBody>
              <a:bodyPr wrap="square">
                <a:spAutoFit/>
              </a:bodyPr>
              <a:lstStyle/>
              <a:p>
                <a:r>
                  <a:rPr lang="en-US" sz="1800" b="1" dirty="0">
                    <a:solidFill>
                      <a:schemeClr val="dk1"/>
                    </a:solidFill>
                    <a:latin typeface="Comic Sans MS"/>
                    <a:sym typeface="Comic Sans MS"/>
                  </a:rPr>
                  <a:t>I</a:t>
                </a:r>
                <a:r>
                  <a:rPr lang="en-US" altLang="zh-CN" sz="1800" b="1" dirty="0">
                    <a:solidFill>
                      <a:schemeClr val="dk1"/>
                    </a:solidFill>
                    <a:latin typeface="Comic Sans MS"/>
                    <a:sym typeface="Comic Sans MS"/>
                  </a:rPr>
                  <a:t>nst </a:t>
                </a:r>
                <a:r>
                  <a:rPr lang="en-US" altLang="zh-CN" sz="1800" b="1" dirty="0" err="1">
                    <a:solidFill>
                      <a:schemeClr val="dk1"/>
                    </a:solidFill>
                    <a:latin typeface="Comic Sans MS"/>
                    <a:sym typeface="Comic Sans MS"/>
                  </a:rPr>
                  <a:t>i</a:t>
                </a:r>
                <a:r>
                  <a:rPr lang="en-US" altLang="zh-CN" sz="1800" b="1" dirty="0">
                    <a:solidFill>
                      <a:schemeClr val="dk1"/>
                    </a:solidFill>
                    <a:latin typeface="Comic Sans MS"/>
                    <a:sym typeface="Comic Sans MS"/>
                  </a:rPr>
                  <a:t> : </a:t>
                </a:r>
                <a:r>
                  <a:rPr lang="en-US" sz="1800" b="1" dirty="0">
                    <a:solidFill>
                      <a:schemeClr val="dk1"/>
                    </a:solidFill>
                    <a:latin typeface="Comic Sans MS"/>
                    <a:sym typeface="Comic Sans MS"/>
                  </a:rPr>
                  <a:t>{Q1: {TRUE, UNDEF}}</a:t>
                </a:r>
              </a:p>
              <a:p>
                <a:r>
                  <a:rPr lang="en-US" sz="1800" b="1" dirty="0">
                    <a:solidFill>
                      <a:schemeClr val="dk1"/>
                    </a:solidFill>
                    <a:latin typeface="Comic Sans MS"/>
                    <a:sym typeface="Comic Sans MS"/>
                  </a:rPr>
                  <a:t>Inst j : {Q2: {FALSE, TRUE}}</a:t>
                </a:r>
                <a:endParaRPr lang="en-US" sz="1800" b="1" dirty="0"/>
              </a:p>
            </p:txBody>
          </p:sp>
        </p:grpSp>
        <p:grpSp>
          <p:nvGrpSpPr>
            <p:cNvPr id="3" name="组合 2">
              <a:extLst>
                <a:ext uri="{FF2B5EF4-FFF2-40B4-BE49-F238E27FC236}">
                  <a16:creationId xmlns:a16="http://schemas.microsoft.com/office/drawing/2014/main" id="{C1511814-174E-49C7-92B5-E6055591D0C8}"/>
                </a:ext>
              </a:extLst>
            </p:cNvPr>
            <p:cNvGrpSpPr/>
            <p:nvPr/>
          </p:nvGrpSpPr>
          <p:grpSpPr>
            <a:xfrm>
              <a:off x="9006255" y="2378434"/>
              <a:ext cx="7221682" cy="1084106"/>
              <a:chOff x="8898677" y="2278368"/>
              <a:chExt cx="7221682" cy="1084106"/>
            </a:xfrm>
          </p:grpSpPr>
          <p:sp>
            <p:nvSpPr>
              <p:cNvPr id="23" name="文本框 22">
                <a:extLst>
                  <a:ext uri="{FF2B5EF4-FFF2-40B4-BE49-F238E27FC236}">
                    <a16:creationId xmlns:a16="http://schemas.microsoft.com/office/drawing/2014/main" id="{581B0E5E-58EF-4F51-9805-F199574625F6}"/>
                  </a:ext>
                </a:extLst>
              </p:cNvPr>
              <p:cNvSpPr txBox="1"/>
              <p:nvPr/>
            </p:nvSpPr>
            <p:spPr>
              <a:xfrm>
                <a:off x="8898677" y="2993142"/>
                <a:ext cx="7221682" cy="369332"/>
              </a:xfrm>
              <a:prstGeom prst="rect">
                <a:avLst/>
              </a:prstGeom>
              <a:noFill/>
            </p:spPr>
            <p:txBody>
              <a:bodyPr wrap="square">
                <a:spAutoFit/>
              </a:bodyPr>
              <a:lstStyle/>
              <a:p>
                <a:r>
                  <a:rPr lang="en-US" sz="1800" b="1" dirty="0">
                    <a:solidFill>
                      <a:schemeClr val="dk1"/>
                    </a:solidFill>
                    <a:latin typeface="Comic Sans MS"/>
                    <a:sym typeface="Comic Sans MS"/>
                  </a:rPr>
                  <a:t>I</a:t>
                </a:r>
                <a:r>
                  <a:rPr lang="en-US" altLang="zh-CN" sz="1800" b="1" dirty="0">
                    <a:solidFill>
                      <a:schemeClr val="dk1"/>
                    </a:solidFill>
                    <a:latin typeface="Comic Sans MS"/>
                    <a:sym typeface="Comic Sans MS"/>
                  </a:rPr>
                  <a:t>nst m : {</a:t>
                </a:r>
                <a:r>
                  <a:rPr lang="en-US" sz="1800" b="1" dirty="0">
                    <a:solidFill>
                      <a:schemeClr val="dk1"/>
                    </a:solidFill>
                    <a:latin typeface="Comic Sans MS"/>
                    <a:sym typeface="Comic Sans MS"/>
                  </a:rPr>
                  <a:t>Q1: FALSE}</a:t>
                </a:r>
              </a:p>
            </p:txBody>
          </p:sp>
          <p:sp>
            <p:nvSpPr>
              <p:cNvPr id="27" name="文本框 26">
                <a:extLst>
                  <a:ext uri="{FF2B5EF4-FFF2-40B4-BE49-F238E27FC236}">
                    <a16:creationId xmlns:a16="http://schemas.microsoft.com/office/drawing/2014/main" id="{BA287436-B239-4BC0-9030-8CBE08212722}"/>
                  </a:ext>
                </a:extLst>
              </p:cNvPr>
              <p:cNvSpPr txBox="1"/>
              <p:nvPr/>
            </p:nvSpPr>
            <p:spPr>
              <a:xfrm>
                <a:off x="8898677" y="2647700"/>
                <a:ext cx="7221682" cy="369332"/>
              </a:xfrm>
              <a:prstGeom prst="rect">
                <a:avLst/>
              </a:prstGeom>
              <a:noFill/>
            </p:spPr>
            <p:txBody>
              <a:bodyPr wrap="square">
                <a:spAutoFit/>
              </a:bodyPr>
              <a:lstStyle/>
              <a:p>
                <a:r>
                  <a:rPr lang="en-US" sz="1800" b="1" dirty="0">
                    <a:solidFill>
                      <a:schemeClr val="dk1"/>
                    </a:solidFill>
                    <a:latin typeface="Comic Sans MS"/>
                    <a:sym typeface="Comic Sans MS"/>
                  </a:rPr>
                  <a:t>I</a:t>
                </a:r>
                <a:r>
                  <a:rPr lang="en-US" altLang="zh-CN" sz="1800" b="1" dirty="0">
                    <a:solidFill>
                      <a:schemeClr val="dk1"/>
                    </a:solidFill>
                    <a:latin typeface="Comic Sans MS"/>
                    <a:sym typeface="Comic Sans MS"/>
                  </a:rPr>
                  <a:t>nst n : {</a:t>
                </a:r>
                <a:r>
                  <a:rPr lang="en-US" sz="1800" b="1" dirty="0">
                    <a:solidFill>
                      <a:schemeClr val="dk1"/>
                    </a:solidFill>
                    <a:latin typeface="Comic Sans MS"/>
                    <a:sym typeface="Comic Sans MS"/>
                  </a:rPr>
                  <a:t>Q2: FALSE}</a:t>
                </a:r>
              </a:p>
            </p:txBody>
          </p:sp>
          <p:sp>
            <p:nvSpPr>
              <p:cNvPr id="28" name="文本框 27">
                <a:extLst>
                  <a:ext uri="{FF2B5EF4-FFF2-40B4-BE49-F238E27FC236}">
                    <a16:creationId xmlns:a16="http://schemas.microsoft.com/office/drawing/2014/main" id="{A5DD38BB-77F3-47FC-BCA8-195B7ED0424E}"/>
                  </a:ext>
                </a:extLst>
              </p:cNvPr>
              <p:cNvSpPr txBox="1"/>
              <p:nvPr/>
            </p:nvSpPr>
            <p:spPr>
              <a:xfrm>
                <a:off x="8898677" y="2278368"/>
                <a:ext cx="7221682" cy="369332"/>
              </a:xfrm>
              <a:prstGeom prst="rect">
                <a:avLst/>
              </a:prstGeom>
              <a:noFill/>
            </p:spPr>
            <p:txBody>
              <a:bodyPr wrap="square">
                <a:spAutoFit/>
              </a:bodyPr>
              <a:lstStyle/>
              <a:p>
                <a:r>
                  <a:rPr lang="en-US" sz="1800" b="1" dirty="0">
                    <a:solidFill>
                      <a:schemeClr val="dk1"/>
                    </a:solidFill>
                    <a:latin typeface="Comic Sans MS"/>
                    <a:sym typeface="Comic Sans MS"/>
                  </a:rPr>
                  <a:t>I</a:t>
                </a:r>
                <a:r>
                  <a:rPr lang="en-US" altLang="zh-CN" sz="1800" b="1" dirty="0">
                    <a:solidFill>
                      <a:schemeClr val="dk1"/>
                    </a:solidFill>
                    <a:latin typeface="Comic Sans MS"/>
                    <a:sym typeface="Comic Sans MS"/>
                  </a:rPr>
                  <a:t>nst p : {</a:t>
                </a:r>
                <a:r>
                  <a:rPr lang="en-US" sz="1800" b="1" dirty="0">
                    <a:solidFill>
                      <a:schemeClr val="dk1"/>
                    </a:solidFill>
                    <a:latin typeface="Comic Sans MS"/>
                    <a:sym typeface="Comic Sans MS"/>
                  </a:rPr>
                  <a:t>Q1: UNDEF}</a:t>
                </a:r>
              </a:p>
            </p:txBody>
          </p:sp>
        </p:grpSp>
      </p:grpSp>
      <p:sp>
        <p:nvSpPr>
          <p:cNvPr id="29" name="文本框 28">
            <a:extLst>
              <a:ext uri="{FF2B5EF4-FFF2-40B4-BE49-F238E27FC236}">
                <a16:creationId xmlns:a16="http://schemas.microsoft.com/office/drawing/2014/main" id="{AB46F348-10F9-40EC-836C-0803ECA99292}"/>
              </a:ext>
            </a:extLst>
          </p:cNvPr>
          <p:cNvSpPr txBox="1"/>
          <p:nvPr/>
        </p:nvSpPr>
        <p:spPr>
          <a:xfrm>
            <a:off x="1327439" y="1703641"/>
            <a:ext cx="6104658" cy="1489960"/>
          </a:xfrm>
          <a:prstGeom prst="rect">
            <a:avLst/>
          </a:prstGeom>
          <a:noFill/>
        </p:spPr>
        <p:txBody>
          <a:bodyPr wrap="square">
            <a:spAutoFit/>
          </a:bodyPr>
          <a:lstStyle/>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Correlated Branch Detection</a:t>
            </a:r>
          </a:p>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Path Answer Update</a:t>
            </a:r>
          </a:p>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Infeasible Path</a:t>
            </a:r>
          </a:p>
        </p:txBody>
      </p:sp>
    </p:spTree>
    <p:extLst>
      <p:ext uri="{BB962C8B-B14F-4D97-AF65-F5344CB8AC3E}">
        <p14:creationId xmlns:p14="http://schemas.microsoft.com/office/powerpoint/2010/main" val="1660059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General Illustration</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9" name="Google Shape;160;p6">
            <a:extLst>
              <a:ext uri="{FF2B5EF4-FFF2-40B4-BE49-F238E27FC236}">
                <a16:creationId xmlns:a16="http://schemas.microsoft.com/office/drawing/2014/main" id="{43F19CB5-E87A-4573-AAC0-6A890CE141B8}"/>
              </a:ext>
            </a:extLst>
          </p:cNvPr>
          <p:cNvSpPr/>
          <p:nvPr/>
        </p:nvSpPr>
        <p:spPr>
          <a:xfrm>
            <a:off x="453230" y="1142551"/>
            <a:ext cx="8821015" cy="572424"/>
          </a:xfrm>
          <a:prstGeom prst="rect">
            <a:avLst/>
          </a:prstGeom>
          <a:noFill/>
          <a:ln>
            <a:noFill/>
          </a:ln>
        </p:spPr>
        <p:txBody>
          <a:bodyPr spcFirstLastPara="1" wrap="square" lIns="91425" tIns="45700" rIns="91425" bIns="45700" anchor="t" anchorCtr="0">
            <a:spAutoFit/>
          </a:bodyPr>
          <a:lstStyle/>
          <a:p>
            <a:pPr marL="114300" lvl="0" algn="l" rtl="0">
              <a:lnSpc>
                <a:spcPct val="130000"/>
              </a:lnSpc>
              <a:spcBef>
                <a:spcPts val="0"/>
              </a:spcBef>
              <a:spcAft>
                <a:spcPts val="0"/>
              </a:spcAft>
              <a:buClr>
                <a:schemeClr val="dk1"/>
              </a:buClr>
              <a:buSzPts val="1800"/>
            </a:pPr>
            <a:r>
              <a:rPr lang="en-US" sz="2400" dirty="0">
                <a:solidFill>
                  <a:schemeClr val="dk1"/>
                </a:solidFill>
                <a:latin typeface="Comic Sans MS"/>
                <a:ea typeface="Comic Sans MS"/>
                <a:cs typeface="Comic Sans MS"/>
                <a:sym typeface="Comic Sans MS"/>
              </a:rPr>
              <a:t>We focus on the intraprocedural correlation analysis.</a:t>
            </a:r>
          </a:p>
        </p:txBody>
      </p:sp>
      <p:sp>
        <p:nvSpPr>
          <p:cNvPr id="16" name="文本框 15">
            <a:extLst>
              <a:ext uri="{FF2B5EF4-FFF2-40B4-BE49-F238E27FC236}">
                <a16:creationId xmlns:a16="http://schemas.microsoft.com/office/drawing/2014/main" id="{8B095571-E5FE-475C-BA91-9CFB59AED92D}"/>
              </a:ext>
            </a:extLst>
          </p:cNvPr>
          <p:cNvSpPr txBox="1"/>
          <p:nvPr/>
        </p:nvSpPr>
        <p:spPr>
          <a:xfrm>
            <a:off x="453230" y="3949758"/>
            <a:ext cx="8007495" cy="887744"/>
          </a:xfrm>
          <a:prstGeom prst="rect">
            <a:avLst/>
          </a:prstGeom>
          <a:noFill/>
        </p:spPr>
        <p:txBody>
          <a:bodyPr wrap="square">
            <a:spAutoFit/>
          </a:bodyPr>
          <a:lstStyle/>
          <a:p>
            <a:pPr marL="342900" indent="-342900">
              <a:lnSpc>
                <a:spcPts val="3200"/>
              </a:lnSpc>
              <a:buFont typeface="Wingdings" panose="05000000000000000000" pitchFamily="2" charset="2"/>
              <a:buChar char="§"/>
            </a:pPr>
            <a:r>
              <a:rPr lang="en-US" sz="2400" dirty="0">
                <a:solidFill>
                  <a:schemeClr val="dk1"/>
                </a:solidFill>
                <a:latin typeface="Comic Sans MS"/>
                <a:sym typeface="Comic Sans MS"/>
              </a:rPr>
              <a:t>Find shortest paths for a certain query answer that is unachievable along that path.</a:t>
            </a:r>
          </a:p>
        </p:txBody>
      </p:sp>
      <p:pic>
        <p:nvPicPr>
          <p:cNvPr id="11" name="图片 10" descr="图示&#10;&#10;描述已自动生成">
            <a:extLst>
              <a:ext uri="{FF2B5EF4-FFF2-40B4-BE49-F238E27FC236}">
                <a16:creationId xmlns:a16="http://schemas.microsoft.com/office/drawing/2014/main" id="{546B3F65-1708-4A25-8657-E857C97D7CEA}"/>
              </a:ext>
            </a:extLst>
          </p:cNvPr>
          <p:cNvPicPr>
            <a:picLocks noChangeAspect="1"/>
          </p:cNvPicPr>
          <p:nvPr/>
        </p:nvPicPr>
        <p:blipFill>
          <a:blip r:embed="rId3"/>
          <a:stretch>
            <a:fillRect/>
          </a:stretch>
        </p:blipFill>
        <p:spPr>
          <a:xfrm>
            <a:off x="9216304" y="1376387"/>
            <a:ext cx="2845376" cy="5102590"/>
          </a:xfrm>
          <a:prstGeom prst="rect">
            <a:avLst/>
          </a:prstGeom>
        </p:spPr>
      </p:pic>
      <p:sp>
        <p:nvSpPr>
          <p:cNvPr id="14" name="文本框 13">
            <a:extLst>
              <a:ext uri="{FF2B5EF4-FFF2-40B4-BE49-F238E27FC236}">
                <a16:creationId xmlns:a16="http://schemas.microsoft.com/office/drawing/2014/main" id="{3D3C111C-7BDE-4C95-A6E3-2AACE62356F1}"/>
              </a:ext>
            </a:extLst>
          </p:cNvPr>
          <p:cNvSpPr txBox="1"/>
          <p:nvPr/>
        </p:nvSpPr>
        <p:spPr>
          <a:xfrm>
            <a:off x="901412" y="4987280"/>
            <a:ext cx="7436859" cy="461665"/>
          </a:xfrm>
          <a:prstGeom prst="rect">
            <a:avLst/>
          </a:prstGeom>
          <a:noFill/>
        </p:spPr>
        <p:txBody>
          <a:bodyPr wrap="square">
            <a:spAutoFit/>
          </a:bodyPr>
          <a:lstStyle/>
          <a:p>
            <a:r>
              <a:rPr lang="en-US" sz="2400" i="1" dirty="0">
                <a:solidFill>
                  <a:schemeClr val="dk1"/>
                </a:solidFill>
                <a:latin typeface="Comic Sans MS"/>
              </a:rPr>
              <a:t>Iteratively DFS for shortest infeasible paths</a:t>
            </a:r>
          </a:p>
        </p:txBody>
      </p:sp>
      <p:sp>
        <p:nvSpPr>
          <p:cNvPr id="15" name="文本框 14">
            <a:extLst>
              <a:ext uri="{FF2B5EF4-FFF2-40B4-BE49-F238E27FC236}">
                <a16:creationId xmlns:a16="http://schemas.microsoft.com/office/drawing/2014/main" id="{F8E65878-528F-4045-BB22-76C95B57A203}"/>
              </a:ext>
            </a:extLst>
          </p:cNvPr>
          <p:cNvSpPr txBox="1"/>
          <p:nvPr/>
        </p:nvSpPr>
        <p:spPr>
          <a:xfrm>
            <a:off x="453229" y="3193601"/>
            <a:ext cx="7917006" cy="1009828"/>
          </a:xfrm>
          <a:prstGeom prst="rect">
            <a:avLst/>
          </a:prstGeom>
          <a:noFill/>
        </p:spPr>
        <p:txBody>
          <a:bodyPr wrap="square">
            <a:spAutoFit/>
          </a:bodyPr>
          <a:lstStyle/>
          <a:p>
            <a:pPr marL="114300" lvl="3">
              <a:lnSpc>
                <a:spcPct val="130000"/>
              </a:lnSpc>
              <a:buClr>
                <a:schemeClr val="dk1"/>
              </a:buClr>
              <a:buSzPts val="1800"/>
            </a:pPr>
            <a:r>
              <a:rPr lang="en-US" sz="2400" b="1" i="1" dirty="0">
                <a:solidFill>
                  <a:schemeClr val="dk1"/>
                </a:solidFill>
                <a:latin typeface="Comic Sans MS"/>
                <a:ea typeface="Comic Sans MS"/>
                <a:cs typeface="Comic Sans MS"/>
                <a:sym typeface="Comic Sans MS"/>
              </a:rPr>
              <a:t>Query </a:t>
            </a:r>
            <a:r>
              <a:rPr lang="en-US" sz="2400" dirty="0">
                <a:solidFill>
                  <a:schemeClr val="dk1"/>
                </a:solidFill>
                <a:latin typeface="Comic Sans MS"/>
                <a:ea typeface="Comic Sans MS"/>
                <a:cs typeface="Comic Sans MS"/>
                <a:sym typeface="Comic Sans MS"/>
              </a:rPr>
              <a:t>- (variable, comparator, constant) </a:t>
            </a:r>
            <a:r>
              <a:rPr lang="en-US" sz="2400" dirty="0">
                <a:solidFill>
                  <a:schemeClr val="dk1"/>
                </a:solidFill>
                <a:latin typeface="Comic Sans MS"/>
              </a:rPr>
              <a:t>{var &lt; c ?}</a:t>
            </a:r>
          </a:p>
          <a:p>
            <a:pPr marL="114300" lvl="3">
              <a:lnSpc>
                <a:spcPct val="130000"/>
              </a:lnSpc>
              <a:buClr>
                <a:schemeClr val="dk1"/>
              </a:buClr>
              <a:buSzPts val="1800"/>
            </a:pPr>
            <a:endParaRPr lang="en-US" sz="2400" dirty="0">
              <a:solidFill>
                <a:schemeClr val="dk1"/>
              </a:solidFill>
              <a:latin typeface="Comic Sans MS"/>
              <a:ea typeface="Comic Sans MS"/>
              <a:cs typeface="Comic Sans MS"/>
              <a:sym typeface="Comic Sans MS"/>
            </a:endParaRPr>
          </a:p>
        </p:txBody>
      </p:sp>
      <p:grpSp>
        <p:nvGrpSpPr>
          <p:cNvPr id="6" name="组合 5">
            <a:extLst>
              <a:ext uri="{FF2B5EF4-FFF2-40B4-BE49-F238E27FC236}">
                <a16:creationId xmlns:a16="http://schemas.microsoft.com/office/drawing/2014/main" id="{09F34862-4739-4A81-9287-F40E49AF28B2}"/>
              </a:ext>
            </a:extLst>
          </p:cNvPr>
          <p:cNvGrpSpPr/>
          <p:nvPr/>
        </p:nvGrpSpPr>
        <p:grpSpPr>
          <a:xfrm>
            <a:off x="7620444" y="1531770"/>
            <a:ext cx="5687224" cy="4917131"/>
            <a:chOff x="11869435" y="1001626"/>
            <a:chExt cx="7760042" cy="4792539"/>
          </a:xfrm>
        </p:grpSpPr>
        <p:sp>
          <p:nvSpPr>
            <p:cNvPr id="24" name="箭头: 右 23">
              <a:extLst>
                <a:ext uri="{FF2B5EF4-FFF2-40B4-BE49-F238E27FC236}">
                  <a16:creationId xmlns:a16="http://schemas.microsoft.com/office/drawing/2014/main" id="{7F1B37E3-C82B-4D79-90AB-CC42A68EBF72}"/>
                </a:ext>
              </a:extLst>
            </p:cNvPr>
            <p:cNvSpPr/>
            <p:nvPr/>
          </p:nvSpPr>
          <p:spPr>
            <a:xfrm rot="5400000">
              <a:off x="14188697" y="3927550"/>
              <a:ext cx="807753" cy="38530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组合 3">
              <a:extLst>
                <a:ext uri="{FF2B5EF4-FFF2-40B4-BE49-F238E27FC236}">
                  <a16:creationId xmlns:a16="http://schemas.microsoft.com/office/drawing/2014/main" id="{D934D01E-093B-443E-BE0D-7E3709CDEE51}"/>
                </a:ext>
              </a:extLst>
            </p:cNvPr>
            <p:cNvGrpSpPr/>
            <p:nvPr/>
          </p:nvGrpSpPr>
          <p:grpSpPr>
            <a:xfrm>
              <a:off x="12451633" y="4501356"/>
              <a:ext cx="7177844" cy="1292809"/>
              <a:chOff x="7871714" y="5019196"/>
              <a:chExt cx="7177844" cy="1292809"/>
            </a:xfrm>
          </p:grpSpPr>
          <p:sp>
            <p:nvSpPr>
              <p:cNvPr id="26" name="文本框 25">
                <a:extLst>
                  <a:ext uri="{FF2B5EF4-FFF2-40B4-BE49-F238E27FC236}">
                    <a16:creationId xmlns:a16="http://schemas.microsoft.com/office/drawing/2014/main" id="{2BBEF04B-7D3E-4F54-8B2D-478601DD75B7}"/>
                  </a:ext>
                </a:extLst>
              </p:cNvPr>
              <p:cNvSpPr txBox="1"/>
              <p:nvPr/>
            </p:nvSpPr>
            <p:spPr>
              <a:xfrm>
                <a:off x="8944899" y="5019196"/>
                <a:ext cx="6104659" cy="400110"/>
              </a:xfrm>
              <a:prstGeom prst="rect">
                <a:avLst/>
              </a:prstGeom>
              <a:noFill/>
            </p:spPr>
            <p:txBody>
              <a:bodyPr wrap="square">
                <a:spAutoFit/>
              </a:bodyPr>
              <a:lstStyle/>
              <a:p>
                <a:r>
                  <a:rPr lang="en-US" sz="2000" b="1" dirty="0"/>
                  <a:t>Query Predicate</a:t>
                </a:r>
              </a:p>
            </p:txBody>
          </p:sp>
          <p:sp>
            <p:nvSpPr>
              <p:cNvPr id="20" name="箭头: 右 19">
                <a:extLst>
                  <a:ext uri="{FF2B5EF4-FFF2-40B4-BE49-F238E27FC236}">
                    <a16:creationId xmlns:a16="http://schemas.microsoft.com/office/drawing/2014/main" id="{12C82EB1-97B9-410D-93AC-021FB871118D}"/>
                  </a:ext>
                </a:extLst>
              </p:cNvPr>
              <p:cNvSpPr/>
              <p:nvPr/>
            </p:nvSpPr>
            <p:spPr>
              <a:xfrm rot="6660017">
                <a:off x="8930537" y="5683681"/>
                <a:ext cx="895648" cy="33737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箭头: 右 21">
                <a:extLst>
                  <a:ext uri="{FF2B5EF4-FFF2-40B4-BE49-F238E27FC236}">
                    <a16:creationId xmlns:a16="http://schemas.microsoft.com/office/drawing/2014/main" id="{47EBB942-EABF-4877-AB14-8DFC337E2E3A}"/>
                  </a:ext>
                </a:extLst>
              </p:cNvPr>
              <p:cNvSpPr/>
              <p:nvPr/>
            </p:nvSpPr>
            <p:spPr>
              <a:xfrm rot="4067292">
                <a:off x="10318437" y="5691753"/>
                <a:ext cx="895648" cy="344856"/>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文本框 22">
                <a:extLst>
                  <a:ext uri="{FF2B5EF4-FFF2-40B4-BE49-F238E27FC236}">
                    <a16:creationId xmlns:a16="http://schemas.microsoft.com/office/drawing/2014/main" id="{62B78B19-BD86-4660-A5D7-5C0BAFB8710E}"/>
                  </a:ext>
                </a:extLst>
              </p:cNvPr>
              <p:cNvSpPr txBox="1"/>
              <p:nvPr/>
            </p:nvSpPr>
            <p:spPr>
              <a:xfrm>
                <a:off x="7871714" y="5515920"/>
                <a:ext cx="1375901" cy="400110"/>
              </a:xfrm>
              <a:prstGeom prst="rect">
                <a:avLst/>
              </a:prstGeom>
              <a:noFill/>
            </p:spPr>
            <p:txBody>
              <a:bodyPr wrap="square">
                <a:spAutoFit/>
              </a:bodyPr>
              <a:lstStyle/>
              <a:p>
                <a:r>
                  <a:rPr lang="en-US" sz="2000" b="1" dirty="0"/>
                  <a:t>F</a:t>
                </a:r>
                <a:r>
                  <a:rPr lang="en-US" altLang="zh-CN" sz="2000" b="1" dirty="0"/>
                  <a:t>alse</a:t>
                </a:r>
                <a:endParaRPr lang="en-US" sz="2000" b="1" dirty="0"/>
              </a:p>
            </p:txBody>
          </p:sp>
          <p:sp>
            <p:nvSpPr>
              <p:cNvPr id="27" name="文本框 26">
                <a:extLst>
                  <a:ext uri="{FF2B5EF4-FFF2-40B4-BE49-F238E27FC236}">
                    <a16:creationId xmlns:a16="http://schemas.microsoft.com/office/drawing/2014/main" id="{66176785-A76B-438A-B799-E1F47D6078AE}"/>
                  </a:ext>
                </a:extLst>
              </p:cNvPr>
              <p:cNvSpPr txBox="1"/>
              <p:nvPr/>
            </p:nvSpPr>
            <p:spPr>
              <a:xfrm>
                <a:off x="10816857" y="5522782"/>
                <a:ext cx="2223374" cy="400110"/>
              </a:xfrm>
              <a:prstGeom prst="rect">
                <a:avLst/>
              </a:prstGeom>
              <a:noFill/>
            </p:spPr>
            <p:txBody>
              <a:bodyPr wrap="square">
                <a:spAutoFit/>
              </a:bodyPr>
              <a:lstStyle/>
              <a:p>
                <a:r>
                  <a:rPr lang="en-US" sz="2000" b="1" dirty="0"/>
                  <a:t>T</a:t>
                </a:r>
                <a:r>
                  <a:rPr lang="en-US" altLang="zh-CN" sz="2000" b="1" dirty="0"/>
                  <a:t>rue</a:t>
                </a:r>
                <a:endParaRPr lang="en-US" sz="2000" b="1" dirty="0"/>
              </a:p>
            </p:txBody>
          </p:sp>
        </p:grpSp>
        <p:sp>
          <p:nvSpPr>
            <p:cNvPr id="28" name="文本框 27">
              <a:extLst>
                <a:ext uri="{FF2B5EF4-FFF2-40B4-BE49-F238E27FC236}">
                  <a16:creationId xmlns:a16="http://schemas.microsoft.com/office/drawing/2014/main" id="{5341E157-EE17-4C89-8D89-96C6A56C9102}"/>
                </a:ext>
              </a:extLst>
            </p:cNvPr>
            <p:cNvSpPr txBox="1"/>
            <p:nvPr/>
          </p:nvSpPr>
          <p:spPr>
            <a:xfrm>
              <a:off x="13258929" y="3008440"/>
              <a:ext cx="5028174" cy="707886"/>
            </a:xfrm>
            <a:prstGeom prst="rect">
              <a:avLst/>
            </a:prstGeom>
            <a:noFill/>
          </p:spPr>
          <p:txBody>
            <a:bodyPr wrap="square">
              <a:spAutoFit/>
            </a:bodyPr>
            <a:lstStyle/>
            <a:p>
              <a:r>
                <a:rPr lang="en-US" sz="2000" b="1" dirty="0">
                  <a:sym typeface="Comic Sans MS"/>
                </a:rPr>
                <a:t>Inst j : </a:t>
              </a:r>
            </a:p>
            <a:p>
              <a:r>
                <a:rPr lang="en-US" sz="2000" b="1" dirty="0">
                  <a:sym typeface="Comic Sans MS"/>
                </a:rPr>
                <a:t>{Q: {FALSE, TRUE,</a:t>
              </a:r>
              <a:r>
                <a:rPr lang="zh-CN" altLang="en-US" sz="2000" b="1" dirty="0">
                  <a:sym typeface="Comic Sans MS"/>
                </a:rPr>
                <a:t> </a:t>
              </a:r>
              <a:r>
                <a:rPr lang="en-US" altLang="zh-CN" sz="2000" b="1" dirty="0">
                  <a:sym typeface="Comic Sans MS"/>
                </a:rPr>
                <a:t>UNDEF</a:t>
              </a:r>
              <a:r>
                <a:rPr lang="en-US" sz="2000" b="1" dirty="0">
                  <a:sym typeface="Comic Sans MS"/>
                </a:rPr>
                <a:t>}}</a:t>
              </a:r>
              <a:endParaRPr lang="en-US" sz="2000" b="1" dirty="0"/>
            </a:p>
          </p:txBody>
        </p:sp>
        <p:sp>
          <p:nvSpPr>
            <p:cNvPr id="29" name="箭头: 右 28">
              <a:extLst>
                <a:ext uri="{FF2B5EF4-FFF2-40B4-BE49-F238E27FC236}">
                  <a16:creationId xmlns:a16="http://schemas.microsoft.com/office/drawing/2014/main" id="{B906301E-E95B-4663-84CA-8DBF40A41D92}"/>
                </a:ext>
              </a:extLst>
            </p:cNvPr>
            <p:cNvSpPr/>
            <p:nvPr/>
          </p:nvSpPr>
          <p:spPr>
            <a:xfrm rot="3831857">
              <a:off x="13428793" y="2409463"/>
              <a:ext cx="954787" cy="35942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箭头: 右 29">
              <a:extLst>
                <a:ext uri="{FF2B5EF4-FFF2-40B4-BE49-F238E27FC236}">
                  <a16:creationId xmlns:a16="http://schemas.microsoft.com/office/drawing/2014/main" id="{A1774914-6255-4411-8129-DC1025CBEC43}"/>
                </a:ext>
              </a:extLst>
            </p:cNvPr>
            <p:cNvSpPr/>
            <p:nvPr/>
          </p:nvSpPr>
          <p:spPr>
            <a:xfrm rot="6676502">
              <a:off x="14639436" y="2199660"/>
              <a:ext cx="1273731" cy="409861"/>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文本框 30">
              <a:extLst>
                <a:ext uri="{FF2B5EF4-FFF2-40B4-BE49-F238E27FC236}">
                  <a16:creationId xmlns:a16="http://schemas.microsoft.com/office/drawing/2014/main" id="{4778CD07-8904-43A1-9D1D-BEF13CEB074B}"/>
                </a:ext>
              </a:extLst>
            </p:cNvPr>
            <p:cNvSpPr txBox="1"/>
            <p:nvPr/>
          </p:nvSpPr>
          <p:spPr>
            <a:xfrm>
              <a:off x="14382989" y="1001626"/>
              <a:ext cx="4030941" cy="707886"/>
            </a:xfrm>
            <a:prstGeom prst="rect">
              <a:avLst/>
            </a:prstGeom>
            <a:noFill/>
          </p:spPr>
          <p:txBody>
            <a:bodyPr wrap="square">
              <a:spAutoFit/>
            </a:bodyPr>
            <a:lstStyle/>
            <a:p>
              <a:r>
                <a:rPr lang="en-US" sz="2000" b="1" dirty="0">
                  <a:sym typeface="Comic Sans MS"/>
                </a:rPr>
                <a:t>Inst </a:t>
              </a:r>
              <a:r>
                <a:rPr lang="en-US" altLang="zh-CN" sz="2000" b="1" dirty="0">
                  <a:sym typeface="Comic Sans MS"/>
                </a:rPr>
                <a:t>n</a:t>
              </a:r>
              <a:r>
                <a:rPr lang="en-US" sz="2000" b="1" dirty="0">
                  <a:sym typeface="Comic Sans MS"/>
                </a:rPr>
                <a:t> : </a:t>
              </a:r>
            </a:p>
            <a:p>
              <a:r>
                <a:rPr lang="en-US" sz="2000" b="1" dirty="0">
                  <a:sym typeface="Comic Sans MS"/>
                </a:rPr>
                <a:t>{Q: {FALSE, UNDEF}}</a:t>
              </a:r>
              <a:endParaRPr lang="en-US" sz="2000" b="1" dirty="0"/>
            </a:p>
          </p:txBody>
        </p:sp>
        <p:sp>
          <p:nvSpPr>
            <p:cNvPr id="32" name="文本框 31">
              <a:extLst>
                <a:ext uri="{FF2B5EF4-FFF2-40B4-BE49-F238E27FC236}">
                  <a16:creationId xmlns:a16="http://schemas.microsoft.com/office/drawing/2014/main" id="{FBE168B8-7A9C-44A9-B95E-26BC8E1AC569}"/>
                </a:ext>
              </a:extLst>
            </p:cNvPr>
            <p:cNvSpPr txBox="1"/>
            <p:nvPr/>
          </p:nvSpPr>
          <p:spPr>
            <a:xfrm>
              <a:off x="11869435" y="1382782"/>
              <a:ext cx="2617132" cy="707886"/>
            </a:xfrm>
            <a:prstGeom prst="rect">
              <a:avLst/>
            </a:prstGeom>
            <a:noFill/>
          </p:spPr>
          <p:txBody>
            <a:bodyPr wrap="square">
              <a:spAutoFit/>
            </a:bodyPr>
            <a:lstStyle/>
            <a:p>
              <a:r>
                <a:rPr lang="en-US" sz="2000" b="1" dirty="0">
                  <a:sym typeface="Comic Sans MS"/>
                </a:rPr>
                <a:t>Inst </a:t>
              </a:r>
              <a:r>
                <a:rPr lang="en-US" altLang="zh-CN" sz="2000" b="1" dirty="0">
                  <a:sym typeface="Comic Sans MS"/>
                </a:rPr>
                <a:t>m</a:t>
              </a:r>
              <a:r>
                <a:rPr lang="en-US" sz="2000" b="1" dirty="0">
                  <a:sym typeface="Comic Sans MS"/>
                </a:rPr>
                <a:t> : </a:t>
              </a:r>
            </a:p>
            <a:p>
              <a:r>
                <a:rPr lang="en-US" sz="2000" b="1" dirty="0">
                  <a:sym typeface="Comic Sans MS"/>
                </a:rPr>
                <a:t>{Q: {TRUE}}</a:t>
              </a:r>
              <a:endParaRPr lang="en-US" sz="2000" b="1" dirty="0"/>
            </a:p>
          </p:txBody>
        </p:sp>
      </p:grpSp>
      <p:cxnSp>
        <p:nvCxnSpPr>
          <p:cNvPr id="13" name="直接连接符 12">
            <a:extLst>
              <a:ext uri="{FF2B5EF4-FFF2-40B4-BE49-F238E27FC236}">
                <a16:creationId xmlns:a16="http://schemas.microsoft.com/office/drawing/2014/main" id="{3C419BF6-E2B7-4B8A-8D49-5DE3B33C3338}"/>
              </a:ext>
            </a:extLst>
          </p:cNvPr>
          <p:cNvCxnSpPr>
            <a:cxnSpLocks/>
          </p:cNvCxnSpPr>
          <p:nvPr/>
        </p:nvCxnSpPr>
        <p:spPr>
          <a:xfrm>
            <a:off x="8631321" y="2681703"/>
            <a:ext cx="380525" cy="716972"/>
          </a:xfrm>
          <a:prstGeom prst="line">
            <a:avLst/>
          </a:prstGeom>
          <a:ln w="101600"/>
        </p:spPr>
        <p:style>
          <a:lnRef idx="3">
            <a:schemeClr val="accent1"/>
          </a:lnRef>
          <a:fillRef idx="0">
            <a:schemeClr val="accent1"/>
          </a:fillRef>
          <a:effectRef idx="2">
            <a:schemeClr val="accent1"/>
          </a:effectRef>
          <a:fontRef idx="minor">
            <a:schemeClr val="tx1"/>
          </a:fontRef>
        </p:style>
      </p:cxnSp>
      <p:cxnSp>
        <p:nvCxnSpPr>
          <p:cNvPr id="36" name="直接连接符 35">
            <a:extLst>
              <a:ext uri="{FF2B5EF4-FFF2-40B4-BE49-F238E27FC236}">
                <a16:creationId xmlns:a16="http://schemas.microsoft.com/office/drawing/2014/main" id="{6787EE33-F936-4653-8159-490E2D5FC65B}"/>
              </a:ext>
            </a:extLst>
          </p:cNvPr>
          <p:cNvCxnSpPr>
            <a:cxnSpLocks/>
          </p:cNvCxnSpPr>
          <p:nvPr/>
        </p:nvCxnSpPr>
        <p:spPr>
          <a:xfrm flipH="1">
            <a:off x="9388292" y="4302281"/>
            <a:ext cx="8748" cy="779732"/>
          </a:xfrm>
          <a:prstGeom prst="line">
            <a:avLst/>
          </a:prstGeom>
          <a:ln w="101600"/>
        </p:spPr>
        <p:style>
          <a:lnRef idx="3">
            <a:schemeClr val="accent1"/>
          </a:lnRef>
          <a:fillRef idx="0">
            <a:schemeClr val="accent1"/>
          </a:fillRef>
          <a:effectRef idx="2">
            <a:schemeClr val="accent1"/>
          </a:effectRef>
          <a:fontRef idx="minor">
            <a:schemeClr val="tx1"/>
          </a:fontRef>
        </p:style>
      </p:cxnSp>
      <p:cxnSp>
        <p:nvCxnSpPr>
          <p:cNvPr id="38" name="直接连接符 37">
            <a:extLst>
              <a:ext uri="{FF2B5EF4-FFF2-40B4-BE49-F238E27FC236}">
                <a16:creationId xmlns:a16="http://schemas.microsoft.com/office/drawing/2014/main" id="{C3A89806-030E-4D5E-9308-355073098907}"/>
              </a:ext>
            </a:extLst>
          </p:cNvPr>
          <p:cNvCxnSpPr>
            <a:cxnSpLocks/>
          </p:cNvCxnSpPr>
          <p:nvPr/>
        </p:nvCxnSpPr>
        <p:spPr>
          <a:xfrm flipH="1">
            <a:off x="8769895" y="5495818"/>
            <a:ext cx="365532" cy="842616"/>
          </a:xfrm>
          <a:prstGeom prst="line">
            <a:avLst/>
          </a:prstGeom>
          <a:ln w="101600"/>
        </p:spPr>
        <p:style>
          <a:lnRef idx="3">
            <a:schemeClr val="accent1"/>
          </a:lnRef>
          <a:fillRef idx="0">
            <a:schemeClr val="accent1"/>
          </a:fillRef>
          <a:effectRef idx="2">
            <a:schemeClr val="accent1"/>
          </a:effectRef>
          <a:fontRef idx="minor">
            <a:schemeClr val="tx1"/>
          </a:fontRef>
        </p:style>
      </p:cxnSp>
      <p:sp>
        <p:nvSpPr>
          <p:cNvPr id="43" name="文本框 42">
            <a:extLst>
              <a:ext uri="{FF2B5EF4-FFF2-40B4-BE49-F238E27FC236}">
                <a16:creationId xmlns:a16="http://schemas.microsoft.com/office/drawing/2014/main" id="{5F218E15-EDB6-493B-9F90-88866516F6DE}"/>
              </a:ext>
            </a:extLst>
          </p:cNvPr>
          <p:cNvSpPr txBox="1"/>
          <p:nvPr/>
        </p:nvSpPr>
        <p:spPr>
          <a:xfrm>
            <a:off x="1327439" y="1703641"/>
            <a:ext cx="6104658" cy="1489960"/>
          </a:xfrm>
          <a:prstGeom prst="rect">
            <a:avLst/>
          </a:prstGeom>
          <a:noFill/>
        </p:spPr>
        <p:txBody>
          <a:bodyPr wrap="square">
            <a:spAutoFit/>
          </a:bodyPr>
          <a:lstStyle/>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Correlated Branch Detection</a:t>
            </a:r>
          </a:p>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Path Answer Update</a:t>
            </a:r>
          </a:p>
          <a:p>
            <a:pPr marL="571500" indent="-457200">
              <a:lnSpc>
                <a:spcPct val="130000"/>
              </a:lnSpc>
              <a:buClr>
                <a:schemeClr val="dk1"/>
              </a:buClr>
              <a:buSzPts val="1800"/>
              <a:buFont typeface="+mj-lt"/>
              <a:buAutoNum type="arabicPeriod"/>
            </a:pPr>
            <a:r>
              <a:rPr lang="en-US" sz="2400" dirty="0">
                <a:solidFill>
                  <a:schemeClr val="dk1"/>
                </a:solidFill>
                <a:latin typeface="Comic Sans MS"/>
                <a:ea typeface="Comic Sans MS"/>
                <a:cs typeface="Comic Sans MS"/>
                <a:sym typeface="Comic Sans MS"/>
              </a:rPr>
              <a:t>Infeasible Path</a:t>
            </a:r>
          </a:p>
        </p:txBody>
      </p:sp>
    </p:spTree>
    <p:extLst>
      <p:ext uri="{BB962C8B-B14F-4D97-AF65-F5344CB8AC3E}">
        <p14:creationId xmlns:p14="http://schemas.microsoft.com/office/powerpoint/2010/main" val="96552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Example</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pic>
        <p:nvPicPr>
          <p:cNvPr id="3" name="图片 2" descr="图示&#10;&#10;描述已自动生成">
            <a:extLst>
              <a:ext uri="{FF2B5EF4-FFF2-40B4-BE49-F238E27FC236}">
                <a16:creationId xmlns:a16="http://schemas.microsoft.com/office/drawing/2014/main" id="{236C549A-6C70-4F7A-B9AE-E1D040D174AB}"/>
              </a:ext>
            </a:extLst>
          </p:cNvPr>
          <p:cNvPicPr>
            <a:picLocks noChangeAspect="1"/>
          </p:cNvPicPr>
          <p:nvPr/>
        </p:nvPicPr>
        <p:blipFill rotWithShape="1">
          <a:blip r:embed="rId3"/>
          <a:srcRect t="36962" r="28600" b="6844"/>
          <a:stretch/>
        </p:blipFill>
        <p:spPr>
          <a:xfrm>
            <a:off x="876300" y="925945"/>
            <a:ext cx="3751118" cy="5765802"/>
          </a:xfrm>
          <a:prstGeom prst="rect">
            <a:avLst/>
          </a:prstGeom>
        </p:spPr>
      </p:pic>
      <p:pic>
        <p:nvPicPr>
          <p:cNvPr id="5" name="图片 4" descr="文本&#10;&#10;描述已自动生成">
            <a:extLst>
              <a:ext uri="{FF2B5EF4-FFF2-40B4-BE49-F238E27FC236}">
                <a16:creationId xmlns:a16="http://schemas.microsoft.com/office/drawing/2014/main" id="{E35DD1F1-9B80-418A-854F-A9ACDB628F5C}"/>
              </a:ext>
            </a:extLst>
          </p:cNvPr>
          <p:cNvPicPr>
            <a:picLocks noChangeAspect="1"/>
          </p:cNvPicPr>
          <p:nvPr/>
        </p:nvPicPr>
        <p:blipFill rotWithShape="1">
          <a:blip r:embed="rId4"/>
          <a:srcRect t="-315" r="19887" b="-1"/>
          <a:stretch/>
        </p:blipFill>
        <p:spPr>
          <a:xfrm>
            <a:off x="5082397" y="925945"/>
            <a:ext cx="3645967" cy="5765802"/>
          </a:xfrm>
          <a:prstGeom prst="rect">
            <a:avLst/>
          </a:prstGeom>
        </p:spPr>
      </p:pic>
      <p:sp>
        <p:nvSpPr>
          <p:cNvPr id="6" name="椭圆 5">
            <a:extLst>
              <a:ext uri="{FF2B5EF4-FFF2-40B4-BE49-F238E27FC236}">
                <a16:creationId xmlns:a16="http://schemas.microsoft.com/office/drawing/2014/main" id="{5DA906AB-AD06-4538-A463-518B431C2908}"/>
              </a:ext>
            </a:extLst>
          </p:cNvPr>
          <p:cNvSpPr/>
          <p:nvPr/>
        </p:nvSpPr>
        <p:spPr>
          <a:xfrm>
            <a:off x="5673436" y="3546764"/>
            <a:ext cx="1631373" cy="52416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图片 8">
            <a:extLst>
              <a:ext uri="{FF2B5EF4-FFF2-40B4-BE49-F238E27FC236}">
                <a16:creationId xmlns:a16="http://schemas.microsoft.com/office/drawing/2014/main" id="{31CA5BE9-A8B8-4C98-A599-4384D6F7ABC3}"/>
              </a:ext>
            </a:extLst>
          </p:cNvPr>
          <p:cNvPicPr>
            <a:picLocks noChangeAspect="1"/>
          </p:cNvPicPr>
          <p:nvPr/>
        </p:nvPicPr>
        <p:blipFill rotWithShape="1">
          <a:blip r:embed="rId5"/>
          <a:srcRect r="15999"/>
          <a:stretch/>
        </p:blipFill>
        <p:spPr>
          <a:xfrm>
            <a:off x="6096000" y="5932056"/>
            <a:ext cx="5666509" cy="818516"/>
          </a:xfrm>
          <a:prstGeom prst="rect">
            <a:avLst/>
          </a:prstGeom>
        </p:spPr>
      </p:pic>
      <p:sp>
        <p:nvSpPr>
          <p:cNvPr id="10" name="椭圆 9">
            <a:extLst>
              <a:ext uri="{FF2B5EF4-FFF2-40B4-BE49-F238E27FC236}">
                <a16:creationId xmlns:a16="http://schemas.microsoft.com/office/drawing/2014/main" id="{2C851A4F-DB82-48DE-9460-6C6D9156518D}"/>
              </a:ext>
            </a:extLst>
          </p:cNvPr>
          <p:cNvSpPr/>
          <p:nvPr/>
        </p:nvSpPr>
        <p:spPr>
          <a:xfrm>
            <a:off x="1153768" y="1843807"/>
            <a:ext cx="2202497" cy="92017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箭头: 下 10">
            <a:extLst>
              <a:ext uri="{FF2B5EF4-FFF2-40B4-BE49-F238E27FC236}">
                <a16:creationId xmlns:a16="http://schemas.microsoft.com/office/drawing/2014/main" id="{C3A4F2A5-0A19-479B-ADAA-7A9E86295E7B}"/>
              </a:ext>
            </a:extLst>
          </p:cNvPr>
          <p:cNvSpPr/>
          <p:nvPr/>
        </p:nvSpPr>
        <p:spPr>
          <a:xfrm rot="20385596">
            <a:off x="3458431" y="2470739"/>
            <a:ext cx="214978" cy="629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箭头: 下 11">
            <a:extLst>
              <a:ext uri="{FF2B5EF4-FFF2-40B4-BE49-F238E27FC236}">
                <a16:creationId xmlns:a16="http://schemas.microsoft.com/office/drawing/2014/main" id="{62702D14-30E9-4F9E-B2E7-B27EDCB8EF4C}"/>
              </a:ext>
            </a:extLst>
          </p:cNvPr>
          <p:cNvSpPr/>
          <p:nvPr/>
        </p:nvSpPr>
        <p:spPr>
          <a:xfrm rot="760748">
            <a:off x="3422673" y="3349932"/>
            <a:ext cx="214978" cy="629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箭头: 下 12">
            <a:extLst>
              <a:ext uri="{FF2B5EF4-FFF2-40B4-BE49-F238E27FC236}">
                <a16:creationId xmlns:a16="http://schemas.microsoft.com/office/drawing/2014/main" id="{147B1407-2E0E-4BD3-A7D5-EC0C73A5878C}"/>
              </a:ext>
            </a:extLst>
          </p:cNvPr>
          <p:cNvSpPr/>
          <p:nvPr/>
        </p:nvSpPr>
        <p:spPr>
          <a:xfrm rot="760748">
            <a:off x="2465489" y="4366189"/>
            <a:ext cx="229654" cy="542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箭头: 下 13">
            <a:extLst>
              <a:ext uri="{FF2B5EF4-FFF2-40B4-BE49-F238E27FC236}">
                <a16:creationId xmlns:a16="http://schemas.microsoft.com/office/drawing/2014/main" id="{04B10D85-5A20-4EB1-8060-9AB06FCC6A4A}"/>
              </a:ext>
            </a:extLst>
          </p:cNvPr>
          <p:cNvSpPr/>
          <p:nvPr/>
        </p:nvSpPr>
        <p:spPr>
          <a:xfrm rot="2363437">
            <a:off x="1518066" y="5562053"/>
            <a:ext cx="239452" cy="7400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箭头: 下 14">
            <a:extLst>
              <a:ext uri="{FF2B5EF4-FFF2-40B4-BE49-F238E27FC236}">
                <a16:creationId xmlns:a16="http://schemas.microsoft.com/office/drawing/2014/main" id="{137C7174-8977-42D5-B992-646423C20BDA}"/>
              </a:ext>
            </a:extLst>
          </p:cNvPr>
          <p:cNvSpPr/>
          <p:nvPr/>
        </p:nvSpPr>
        <p:spPr>
          <a:xfrm rot="10308971">
            <a:off x="690459" y="4318573"/>
            <a:ext cx="244400" cy="12170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75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Example</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pic>
        <p:nvPicPr>
          <p:cNvPr id="3" name="图片 2" descr="图示&#10;&#10;描述已自动生成">
            <a:extLst>
              <a:ext uri="{FF2B5EF4-FFF2-40B4-BE49-F238E27FC236}">
                <a16:creationId xmlns:a16="http://schemas.microsoft.com/office/drawing/2014/main" id="{236C549A-6C70-4F7A-B9AE-E1D040D174AB}"/>
              </a:ext>
            </a:extLst>
          </p:cNvPr>
          <p:cNvPicPr>
            <a:picLocks noChangeAspect="1"/>
          </p:cNvPicPr>
          <p:nvPr/>
        </p:nvPicPr>
        <p:blipFill rotWithShape="1">
          <a:blip r:embed="rId3"/>
          <a:srcRect t="36962" r="28600" b="6844"/>
          <a:stretch/>
        </p:blipFill>
        <p:spPr>
          <a:xfrm>
            <a:off x="876300" y="925945"/>
            <a:ext cx="3751118" cy="5765802"/>
          </a:xfrm>
          <a:prstGeom prst="rect">
            <a:avLst/>
          </a:prstGeom>
        </p:spPr>
      </p:pic>
      <p:pic>
        <p:nvPicPr>
          <p:cNvPr id="5" name="图片 4" descr="文本&#10;&#10;描述已自动生成">
            <a:extLst>
              <a:ext uri="{FF2B5EF4-FFF2-40B4-BE49-F238E27FC236}">
                <a16:creationId xmlns:a16="http://schemas.microsoft.com/office/drawing/2014/main" id="{E35DD1F1-9B80-418A-854F-A9ACDB628F5C}"/>
              </a:ext>
            </a:extLst>
          </p:cNvPr>
          <p:cNvPicPr>
            <a:picLocks noChangeAspect="1"/>
          </p:cNvPicPr>
          <p:nvPr/>
        </p:nvPicPr>
        <p:blipFill rotWithShape="1">
          <a:blip r:embed="rId4"/>
          <a:srcRect t="-315" r="19887" b="-1"/>
          <a:stretch/>
        </p:blipFill>
        <p:spPr>
          <a:xfrm>
            <a:off x="5082397" y="925945"/>
            <a:ext cx="3645967" cy="5765802"/>
          </a:xfrm>
          <a:prstGeom prst="rect">
            <a:avLst/>
          </a:prstGeom>
        </p:spPr>
      </p:pic>
      <p:sp>
        <p:nvSpPr>
          <p:cNvPr id="6" name="椭圆 5">
            <a:extLst>
              <a:ext uri="{FF2B5EF4-FFF2-40B4-BE49-F238E27FC236}">
                <a16:creationId xmlns:a16="http://schemas.microsoft.com/office/drawing/2014/main" id="{5DA906AB-AD06-4538-A463-518B431C2908}"/>
              </a:ext>
            </a:extLst>
          </p:cNvPr>
          <p:cNvSpPr/>
          <p:nvPr/>
        </p:nvSpPr>
        <p:spPr>
          <a:xfrm>
            <a:off x="5673436" y="3546764"/>
            <a:ext cx="1631373" cy="52416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图片 8">
            <a:extLst>
              <a:ext uri="{FF2B5EF4-FFF2-40B4-BE49-F238E27FC236}">
                <a16:creationId xmlns:a16="http://schemas.microsoft.com/office/drawing/2014/main" id="{31CA5BE9-A8B8-4C98-A599-4384D6F7ABC3}"/>
              </a:ext>
            </a:extLst>
          </p:cNvPr>
          <p:cNvPicPr>
            <a:picLocks noChangeAspect="1"/>
          </p:cNvPicPr>
          <p:nvPr/>
        </p:nvPicPr>
        <p:blipFill rotWithShape="1">
          <a:blip r:embed="rId5"/>
          <a:srcRect r="15999"/>
          <a:stretch/>
        </p:blipFill>
        <p:spPr>
          <a:xfrm>
            <a:off x="6096000" y="5932056"/>
            <a:ext cx="5666509" cy="818516"/>
          </a:xfrm>
          <a:prstGeom prst="rect">
            <a:avLst/>
          </a:prstGeom>
        </p:spPr>
      </p:pic>
      <p:sp>
        <p:nvSpPr>
          <p:cNvPr id="10" name="椭圆 9">
            <a:extLst>
              <a:ext uri="{FF2B5EF4-FFF2-40B4-BE49-F238E27FC236}">
                <a16:creationId xmlns:a16="http://schemas.microsoft.com/office/drawing/2014/main" id="{2C851A4F-DB82-48DE-9460-6C6D9156518D}"/>
              </a:ext>
            </a:extLst>
          </p:cNvPr>
          <p:cNvSpPr/>
          <p:nvPr/>
        </p:nvSpPr>
        <p:spPr>
          <a:xfrm>
            <a:off x="1153768" y="1843807"/>
            <a:ext cx="2202497" cy="92017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箭头: 下 10">
            <a:extLst>
              <a:ext uri="{FF2B5EF4-FFF2-40B4-BE49-F238E27FC236}">
                <a16:creationId xmlns:a16="http://schemas.microsoft.com/office/drawing/2014/main" id="{C3A4F2A5-0A19-479B-ADAA-7A9E86295E7B}"/>
              </a:ext>
            </a:extLst>
          </p:cNvPr>
          <p:cNvSpPr/>
          <p:nvPr/>
        </p:nvSpPr>
        <p:spPr>
          <a:xfrm rot="20385596">
            <a:off x="3458431" y="2470739"/>
            <a:ext cx="214978" cy="629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箭头: 下 11">
            <a:extLst>
              <a:ext uri="{FF2B5EF4-FFF2-40B4-BE49-F238E27FC236}">
                <a16:creationId xmlns:a16="http://schemas.microsoft.com/office/drawing/2014/main" id="{62702D14-30E9-4F9E-B2E7-B27EDCB8EF4C}"/>
              </a:ext>
            </a:extLst>
          </p:cNvPr>
          <p:cNvSpPr/>
          <p:nvPr/>
        </p:nvSpPr>
        <p:spPr>
          <a:xfrm rot="760748">
            <a:off x="3422673" y="3349932"/>
            <a:ext cx="214978" cy="629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箭头: 下 12">
            <a:extLst>
              <a:ext uri="{FF2B5EF4-FFF2-40B4-BE49-F238E27FC236}">
                <a16:creationId xmlns:a16="http://schemas.microsoft.com/office/drawing/2014/main" id="{147B1407-2E0E-4BD3-A7D5-EC0C73A5878C}"/>
              </a:ext>
            </a:extLst>
          </p:cNvPr>
          <p:cNvSpPr/>
          <p:nvPr/>
        </p:nvSpPr>
        <p:spPr>
          <a:xfrm rot="760748">
            <a:off x="2465489" y="4366189"/>
            <a:ext cx="229654" cy="542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箭头: 下 13">
            <a:extLst>
              <a:ext uri="{FF2B5EF4-FFF2-40B4-BE49-F238E27FC236}">
                <a16:creationId xmlns:a16="http://schemas.microsoft.com/office/drawing/2014/main" id="{04B10D85-5A20-4EB1-8060-9AB06FCC6A4A}"/>
              </a:ext>
            </a:extLst>
          </p:cNvPr>
          <p:cNvSpPr/>
          <p:nvPr/>
        </p:nvSpPr>
        <p:spPr>
          <a:xfrm rot="2363437">
            <a:off x="1518066" y="5562053"/>
            <a:ext cx="239452" cy="7400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箭头: 下 14">
            <a:extLst>
              <a:ext uri="{FF2B5EF4-FFF2-40B4-BE49-F238E27FC236}">
                <a16:creationId xmlns:a16="http://schemas.microsoft.com/office/drawing/2014/main" id="{137C7174-8977-42D5-B992-646423C20BDA}"/>
              </a:ext>
            </a:extLst>
          </p:cNvPr>
          <p:cNvSpPr/>
          <p:nvPr/>
        </p:nvSpPr>
        <p:spPr>
          <a:xfrm rot="10308971">
            <a:off x="690459" y="4318573"/>
            <a:ext cx="244400" cy="12170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箭头: 下 15">
            <a:extLst>
              <a:ext uri="{FF2B5EF4-FFF2-40B4-BE49-F238E27FC236}">
                <a16:creationId xmlns:a16="http://schemas.microsoft.com/office/drawing/2014/main" id="{36D51FD1-B6C9-4DAA-9424-48B8124F18C9}"/>
              </a:ext>
            </a:extLst>
          </p:cNvPr>
          <p:cNvSpPr/>
          <p:nvPr/>
        </p:nvSpPr>
        <p:spPr>
          <a:xfrm>
            <a:off x="1415125" y="1250051"/>
            <a:ext cx="222667" cy="5937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椭圆 16">
            <a:extLst>
              <a:ext uri="{FF2B5EF4-FFF2-40B4-BE49-F238E27FC236}">
                <a16:creationId xmlns:a16="http://schemas.microsoft.com/office/drawing/2014/main" id="{1D7FA9F5-B66A-40EF-BE3C-EA0766374BE1}"/>
              </a:ext>
            </a:extLst>
          </p:cNvPr>
          <p:cNvSpPr/>
          <p:nvPr/>
        </p:nvSpPr>
        <p:spPr>
          <a:xfrm>
            <a:off x="1484491" y="3111330"/>
            <a:ext cx="1631373" cy="632183"/>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椭圆 18">
            <a:extLst>
              <a:ext uri="{FF2B5EF4-FFF2-40B4-BE49-F238E27FC236}">
                <a16:creationId xmlns:a16="http://schemas.microsoft.com/office/drawing/2014/main" id="{AE86A634-AAE2-4B32-8C12-7AF7D6DA61D8}"/>
              </a:ext>
            </a:extLst>
          </p:cNvPr>
          <p:cNvSpPr/>
          <p:nvPr/>
        </p:nvSpPr>
        <p:spPr>
          <a:xfrm>
            <a:off x="5648377" y="4187030"/>
            <a:ext cx="1252428" cy="321134"/>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椭圆 19">
            <a:extLst>
              <a:ext uri="{FF2B5EF4-FFF2-40B4-BE49-F238E27FC236}">
                <a16:creationId xmlns:a16="http://schemas.microsoft.com/office/drawing/2014/main" id="{001DB8DA-CA06-4410-A93E-717969129433}"/>
              </a:ext>
            </a:extLst>
          </p:cNvPr>
          <p:cNvSpPr/>
          <p:nvPr/>
        </p:nvSpPr>
        <p:spPr>
          <a:xfrm>
            <a:off x="5099549" y="1043385"/>
            <a:ext cx="1432703" cy="321134"/>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318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105666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Part 1 Infeasible Path: Optimizations &amp; Reflections</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4" name="文本框 3">
            <a:extLst>
              <a:ext uri="{FF2B5EF4-FFF2-40B4-BE49-F238E27FC236}">
                <a16:creationId xmlns:a16="http://schemas.microsoft.com/office/drawing/2014/main" id="{D1AE18E3-9079-44FF-9E84-781269868932}"/>
              </a:ext>
            </a:extLst>
          </p:cNvPr>
          <p:cNvSpPr txBox="1"/>
          <p:nvPr/>
        </p:nvSpPr>
        <p:spPr>
          <a:xfrm>
            <a:off x="749013" y="1374957"/>
            <a:ext cx="6104658" cy="461665"/>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dk1"/>
                </a:solidFill>
                <a:latin typeface="Comic Sans MS"/>
              </a:rPr>
              <a:t>Reconstruct lexical order for queries</a:t>
            </a:r>
          </a:p>
        </p:txBody>
      </p:sp>
      <p:sp>
        <p:nvSpPr>
          <p:cNvPr id="6" name="文本框 5">
            <a:extLst>
              <a:ext uri="{FF2B5EF4-FFF2-40B4-BE49-F238E27FC236}">
                <a16:creationId xmlns:a16="http://schemas.microsoft.com/office/drawing/2014/main" id="{3F38A5FA-D633-4CD1-948B-12AAE45F2123}"/>
              </a:ext>
            </a:extLst>
          </p:cNvPr>
          <p:cNvSpPr txBox="1"/>
          <p:nvPr/>
        </p:nvSpPr>
        <p:spPr>
          <a:xfrm>
            <a:off x="1317049" y="1836622"/>
            <a:ext cx="6104658" cy="400110"/>
          </a:xfrm>
          <a:prstGeom prst="rect">
            <a:avLst/>
          </a:prstGeom>
          <a:noFill/>
        </p:spPr>
        <p:txBody>
          <a:bodyPr wrap="square">
            <a:spAutoFit/>
          </a:bodyPr>
          <a:lstStyle/>
          <a:p>
            <a:r>
              <a:rPr lang="en-US" sz="2000" dirty="0">
                <a:solidFill>
                  <a:schemeClr val="dk1"/>
                </a:solidFill>
                <a:latin typeface="Comic Sans MS"/>
              </a:rPr>
              <a:t>e.g. Query { c &lt; x } =&gt; Query { x &lt; c }</a:t>
            </a:r>
          </a:p>
        </p:txBody>
      </p:sp>
      <p:sp>
        <p:nvSpPr>
          <p:cNvPr id="7" name="文本框 6">
            <a:extLst>
              <a:ext uri="{FF2B5EF4-FFF2-40B4-BE49-F238E27FC236}">
                <a16:creationId xmlns:a16="http://schemas.microsoft.com/office/drawing/2014/main" id="{556C8A18-AF89-4767-956E-7A0F315809FB}"/>
              </a:ext>
            </a:extLst>
          </p:cNvPr>
          <p:cNvSpPr txBox="1"/>
          <p:nvPr/>
        </p:nvSpPr>
        <p:spPr>
          <a:xfrm>
            <a:off x="749013" y="2581046"/>
            <a:ext cx="6104658" cy="461665"/>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dk1"/>
                </a:solidFill>
                <a:latin typeface="Comic Sans MS"/>
              </a:rPr>
              <a:t>Initial constant propagation test</a:t>
            </a:r>
          </a:p>
        </p:txBody>
      </p:sp>
      <p:sp>
        <p:nvSpPr>
          <p:cNvPr id="9" name="文本框 8">
            <a:extLst>
              <a:ext uri="{FF2B5EF4-FFF2-40B4-BE49-F238E27FC236}">
                <a16:creationId xmlns:a16="http://schemas.microsoft.com/office/drawing/2014/main" id="{00CE9D38-D56F-400C-8FCA-FEF53E811351}"/>
              </a:ext>
            </a:extLst>
          </p:cNvPr>
          <p:cNvSpPr txBox="1"/>
          <p:nvPr/>
        </p:nvSpPr>
        <p:spPr>
          <a:xfrm>
            <a:off x="1317049" y="3186970"/>
            <a:ext cx="10566686" cy="400110"/>
          </a:xfrm>
          <a:prstGeom prst="rect">
            <a:avLst/>
          </a:prstGeom>
          <a:noFill/>
        </p:spPr>
        <p:txBody>
          <a:bodyPr wrap="square">
            <a:spAutoFit/>
          </a:bodyPr>
          <a:lstStyle/>
          <a:p>
            <a:r>
              <a:rPr lang="en-US" sz="2000" dirty="0">
                <a:solidFill>
                  <a:schemeClr val="dk1"/>
                </a:solidFill>
                <a:latin typeface="Comic Sans MS"/>
              </a:rPr>
              <a:t>e.g. Query { x &lt; y } =&gt; Test x or y as constant, if y as constant =&gt; Query { x &lt; c }</a:t>
            </a:r>
          </a:p>
        </p:txBody>
      </p:sp>
      <p:sp>
        <p:nvSpPr>
          <p:cNvPr id="10" name="文本框 9">
            <a:extLst>
              <a:ext uri="{FF2B5EF4-FFF2-40B4-BE49-F238E27FC236}">
                <a16:creationId xmlns:a16="http://schemas.microsoft.com/office/drawing/2014/main" id="{EF1F0BF5-75B2-4FD7-BE7A-AE537C15EFF4}"/>
              </a:ext>
            </a:extLst>
          </p:cNvPr>
          <p:cNvSpPr txBox="1"/>
          <p:nvPr/>
        </p:nvSpPr>
        <p:spPr>
          <a:xfrm>
            <a:off x="749012" y="3931394"/>
            <a:ext cx="10125939" cy="461665"/>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dk1"/>
                </a:solidFill>
                <a:latin typeface="Comic Sans MS"/>
              </a:rPr>
              <a:t>Binary operation &amp; Reflections (Why paper focus on constant?)</a:t>
            </a:r>
          </a:p>
        </p:txBody>
      </p:sp>
      <p:sp>
        <p:nvSpPr>
          <p:cNvPr id="11" name="文本框 10">
            <a:extLst>
              <a:ext uri="{FF2B5EF4-FFF2-40B4-BE49-F238E27FC236}">
                <a16:creationId xmlns:a16="http://schemas.microsoft.com/office/drawing/2014/main" id="{BA1E28AD-40A2-42AF-82DA-E98AEE9EB1D1}"/>
              </a:ext>
            </a:extLst>
          </p:cNvPr>
          <p:cNvSpPr txBox="1"/>
          <p:nvPr/>
        </p:nvSpPr>
        <p:spPr>
          <a:xfrm>
            <a:off x="1317049" y="4537318"/>
            <a:ext cx="10566686" cy="400110"/>
          </a:xfrm>
          <a:prstGeom prst="rect">
            <a:avLst/>
          </a:prstGeom>
          <a:noFill/>
        </p:spPr>
        <p:txBody>
          <a:bodyPr wrap="square">
            <a:spAutoFit/>
          </a:bodyPr>
          <a:lstStyle/>
          <a:p>
            <a:r>
              <a:rPr lang="en-US" sz="2000" dirty="0">
                <a:solidFill>
                  <a:schemeClr val="dk1"/>
                </a:solidFill>
                <a:latin typeface="Comic Sans MS"/>
              </a:rPr>
              <a:t>e.g. Query 1 { x &lt; c } =&gt; x = y + 1 =&gt; Query 2 { y &lt; c – 1}</a:t>
            </a:r>
          </a:p>
        </p:txBody>
      </p:sp>
      <p:pic>
        <p:nvPicPr>
          <p:cNvPr id="15" name="图片 14" descr="文本&#10;&#10;描述已自动生成">
            <a:extLst>
              <a:ext uri="{FF2B5EF4-FFF2-40B4-BE49-F238E27FC236}">
                <a16:creationId xmlns:a16="http://schemas.microsoft.com/office/drawing/2014/main" id="{C623030C-2383-4CDC-9167-D9346A6AD598}"/>
              </a:ext>
            </a:extLst>
          </p:cNvPr>
          <p:cNvPicPr>
            <a:picLocks noChangeAspect="1"/>
          </p:cNvPicPr>
          <p:nvPr/>
        </p:nvPicPr>
        <p:blipFill>
          <a:blip r:embed="rId3"/>
          <a:stretch>
            <a:fillRect/>
          </a:stretch>
        </p:blipFill>
        <p:spPr>
          <a:xfrm>
            <a:off x="8130813" y="4537318"/>
            <a:ext cx="2073059" cy="2168371"/>
          </a:xfrm>
          <a:prstGeom prst="rect">
            <a:avLst/>
          </a:prstGeom>
        </p:spPr>
      </p:pic>
      <p:sp>
        <p:nvSpPr>
          <p:cNvPr id="17" name="文本框 16">
            <a:extLst>
              <a:ext uri="{FF2B5EF4-FFF2-40B4-BE49-F238E27FC236}">
                <a16:creationId xmlns:a16="http://schemas.microsoft.com/office/drawing/2014/main" id="{DDB57102-EC9F-4697-8215-07B7A4EFD888}"/>
              </a:ext>
            </a:extLst>
          </p:cNvPr>
          <p:cNvSpPr txBox="1"/>
          <p:nvPr/>
        </p:nvSpPr>
        <p:spPr>
          <a:xfrm>
            <a:off x="1711904" y="5206004"/>
            <a:ext cx="6104658" cy="830997"/>
          </a:xfrm>
          <a:prstGeom prst="rect">
            <a:avLst/>
          </a:prstGeom>
          <a:noFill/>
        </p:spPr>
        <p:txBody>
          <a:bodyPr wrap="square">
            <a:spAutoFit/>
          </a:bodyPr>
          <a:lstStyle/>
          <a:p>
            <a:r>
              <a:rPr lang="en-US" sz="2400" b="1" dirty="0">
                <a:solidFill>
                  <a:srgbClr val="FF0000"/>
                </a:solidFill>
                <a:latin typeface="Comic Sans MS"/>
              </a:rPr>
              <a:t>Query will be substituted forever! </a:t>
            </a:r>
          </a:p>
          <a:p>
            <a:r>
              <a:rPr lang="en-US" sz="2400" b="1" dirty="0">
                <a:solidFill>
                  <a:srgbClr val="FF0000"/>
                </a:solidFill>
                <a:latin typeface="Comic Sans MS"/>
              </a:rPr>
              <a:t>Infinite loops for query substitutions. </a:t>
            </a:r>
            <a:endParaRPr lang="en-US" sz="2400" b="1" dirty="0">
              <a:solidFill>
                <a:srgbClr val="FF0000"/>
              </a:solidFill>
            </a:endParaRPr>
          </a:p>
        </p:txBody>
      </p:sp>
    </p:spTree>
    <p:extLst>
      <p:ext uri="{BB962C8B-B14F-4D97-AF65-F5344CB8AC3E}">
        <p14:creationId xmlns:p14="http://schemas.microsoft.com/office/powerpoint/2010/main" val="133387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模板页面">
  <a:themeElements>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2223</TotalTime>
  <Words>1312</Words>
  <Application>Microsoft Office PowerPoint</Application>
  <PresentationFormat>宽屏</PresentationFormat>
  <Paragraphs>172</Paragraphs>
  <Slides>23</Slides>
  <Notes>23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Microsoft Yahei</vt:lpstr>
      <vt:lpstr>Arial</vt:lpstr>
      <vt:lpstr>Wingdings</vt:lpstr>
      <vt:lpstr>Comic Sans MS</vt:lpstr>
      <vt:lpstr>Microsoft Yahei</vt:lpstr>
      <vt:lpstr>模板页面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Shangru Yi</cp:lastModifiedBy>
  <cp:revision>235</cp:revision>
  <dcterms:created xsi:type="dcterms:W3CDTF">2015-08-18T02:51:41Z</dcterms:created>
  <dcterms:modified xsi:type="dcterms:W3CDTF">2021-05-06T14:11:45Z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2017-12-21T08:36:47.5786057Z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