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zh-TW"/>
    </a:defPPr>
    <a:lvl1pPr marL="0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1284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62568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43852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25136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06420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87704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68989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50273" algn="l" defTabSz="1162568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6600FF"/>
    <a:srgbClr val="FF5050"/>
    <a:srgbClr val="6600CC"/>
    <a:srgbClr val="990099"/>
    <a:srgbClr val="3333CC"/>
    <a:srgbClr val="FF0066"/>
    <a:srgbClr val="008000"/>
    <a:srgbClr val="33CC3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50000"/>
  </p:normalViewPr>
  <p:slideViewPr>
    <p:cSldViewPr snapToGrid="0" snapToObjects="1">
      <p:cViewPr>
        <p:scale>
          <a:sx n="100" d="100"/>
          <a:sy n="100" d="100"/>
        </p:scale>
        <p:origin x="-48" y="2083"/>
      </p:cViewPr>
      <p:guideLst>
        <p:guide orient="horz" pos="3836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AFABE-3C04-664D-B29C-FAEA8D48919B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D5341-C2AE-A14A-A021-DAB8D4C8478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854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1284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62568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43852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25136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06420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87704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68989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50273" algn="l" defTabSz="116256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D5341-C2AE-A14A-A021-DAB8D4C8478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327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4"/>
            <a:ext cx="7764304" cy="4240201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0"/>
          </a:xfrm>
        </p:spPr>
        <p:txBody>
          <a:bodyPr/>
          <a:lstStyle>
            <a:lvl1pPr marL="0" indent="0" algn="ctr">
              <a:buNone/>
              <a:defRPr sz="2300"/>
            </a:lvl1pPr>
            <a:lvl2pPr marL="435963" indent="0" algn="ctr">
              <a:buNone/>
              <a:defRPr sz="1900"/>
            </a:lvl2pPr>
            <a:lvl3pPr marL="871926" indent="0" algn="ctr">
              <a:buNone/>
              <a:defRPr sz="1700"/>
            </a:lvl3pPr>
            <a:lvl4pPr marL="1307889" indent="0" algn="ctr">
              <a:buNone/>
              <a:defRPr sz="1500"/>
            </a:lvl4pPr>
            <a:lvl5pPr marL="1743852" indent="0" algn="ctr">
              <a:buNone/>
              <a:defRPr sz="1500"/>
            </a:lvl5pPr>
            <a:lvl6pPr marL="2179815" indent="0" algn="ctr">
              <a:buNone/>
              <a:defRPr sz="1500"/>
            </a:lvl6pPr>
            <a:lvl7pPr marL="2615778" indent="0" algn="ctr">
              <a:buNone/>
              <a:defRPr sz="1500"/>
            </a:lvl7pPr>
            <a:lvl8pPr marL="3051741" indent="0" algn="ctr">
              <a:buNone/>
              <a:defRPr sz="1500"/>
            </a:lvl8pPr>
            <a:lvl9pPr marL="3487704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34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509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60" y="648437"/>
            <a:ext cx="1969621" cy="1032139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6" y="648437"/>
            <a:ext cx="5794683" cy="1032139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26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830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41" y="3036373"/>
            <a:ext cx="7878485" cy="5066249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41" y="8150549"/>
            <a:ext cx="7878485" cy="2664222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/>
                </a:solidFill>
              </a:defRPr>
            </a:lvl1pPr>
            <a:lvl2pPr marL="4359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719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788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438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98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1577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517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877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6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6" y="3242175"/>
            <a:ext cx="3882152" cy="77276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9" y="3242175"/>
            <a:ext cx="3882152" cy="772765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11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8" y="648439"/>
            <a:ext cx="7878485" cy="23541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3"/>
            <a:ext cx="3864310" cy="146320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963" indent="0">
              <a:buNone/>
              <a:defRPr sz="1900" b="1"/>
            </a:lvl2pPr>
            <a:lvl3pPr marL="871926" indent="0">
              <a:buNone/>
              <a:defRPr sz="1700" b="1"/>
            </a:lvl3pPr>
            <a:lvl4pPr marL="1307889" indent="0">
              <a:buNone/>
              <a:defRPr sz="1500" b="1"/>
            </a:lvl4pPr>
            <a:lvl5pPr marL="1743852" indent="0">
              <a:buNone/>
              <a:defRPr sz="1500" b="1"/>
            </a:lvl5pPr>
            <a:lvl6pPr marL="2179815" indent="0">
              <a:buNone/>
              <a:defRPr sz="1500" b="1"/>
            </a:lvl6pPr>
            <a:lvl7pPr marL="2615778" indent="0">
              <a:buNone/>
              <a:defRPr sz="1500" b="1"/>
            </a:lvl7pPr>
            <a:lvl8pPr marL="3051741" indent="0">
              <a:buNone/>
              <a:defRPr sz="1500" b="1"/>
            </a:lvl8pPr>
            <a:lvl9pPr marL="3487704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30"/>
            <a:ext cx="3864310" cy="65435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32" y="2985623"/>
            <a:ext cx="3883341" cy="1463207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5963" indent="0">
              <a:buNone/>
              <a:defRPr sz="1900" b="1"/>
            </a:lvl2pPr>
            <a:lvl3pPr marL="871926" indent="0">
              <a:buNone/>
              <a:defRPr sz="1700" b="1"/>
            </a:lvl3pPr>
            <a:lvl4pPr marL="1307889" indent="0">
              <a:buNone/>
              <a:defRPr sz="1500" b="1"/>
            </a:lvl4pPr>
            <a:lvl5pPr marL="1743852" indent="0">
              <a:buNone/>
              <a:defRPr sz="1500" b="1"/>
            </a:lvl5pPr>
            <a:lvl6pPr marL="2179815" indent="0">
              <a:buNone/>
              <a:defRPr sz="1500" b="1"/>
            </a:lvl6pPr>
            <a:lvl7pPr marL="2615778" indent="0">
              <a:buNone/>
              <a:defRPr sz="1500" b="1"/>
            </a:lvl7pPr>
            <a:lvl8pPr marL="3051741" indent="0">
              <a:buNone/>
              <a:defRPr sz="1500" b="1"/>
            </a:lvl8pPr>
            <a:lvl9pPr marL="3487704" indent="0">
              <a:buNone/>
              <a:defRPr sz="15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32" y="4448830"/>
            <a:ext cx="3883341" cy="65435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537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6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858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7" cy="2841837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4" y="1753598"/>
            <a:ext cx="4624329" cy="8655198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3"/>
            <a:ext cx="2946107" cy="6769098"/>
          </a:xfrm>
        </p:spPr>
        <p:txBody>
          <a:bodyPr/>
          <a:lstStyle>
            <a:lvl1pPr marL="0" indent="0">
              <a:buNone/>
              <a:defRPr sz="1500"/>
            </a:lvl1pPr>
            <a:lvl2pPr marL="435963" indent="0">
              <a:buNone/>
              <a:defRPr sz="1300"/>
            </a:lvl2pPr>
            <a:lvl3pPr marL="871926" indent="0">
              <a:buNone/>
              <a:defRPr sz="1100"/>
            </a:lvl3pPr>
            <a:lvl4pPr marL="1307889" indent="0">
              <a:buNone/>
              <a:defRPr sz="1000"/>
            </a:lvl4pPr>
            <a:lvl5pPr marL="1743852" indent="0">
              <a:buNone/>
              <a:defRPr sz="1000"/>
            </a:lvl5pPr>
            <a:lvl6pPr marL="2179815" indent="0">
              <a:buNone/>
              <a:defRPr sz="1000"/>
            </a:lvl6pPr>
            <a:lvl7pPr marL="2615778" indent="0">
              <a:buNone/>
              <a:defRPr sz="1000"/>
            </a:lvl7pPr>
            <a:lvl8pPr marL="3051741" indent="0">
              <a:buNone/>
              <a:defRPr sz="1000"/>
            </a:lvl8pPr>
            <a:lvl9pPr marL="3487704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50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7" cy="2841837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4" y="1753598"/>
            <a:ext cx="4624329" cy="8655198"/>
          </a:xfrm>
        </p:spPr>
        <p:txBody>
          <a:bodyPr anchor="t"/>
          <a:lstStyle>
            <a:lvl1pPr marL="0" indent="0">
              <a:buNone/>
              <a:defRPr sz="3100"/>
            </a:lvl1pPr>
            <a:lvl2pPr marL="435963" indent="0">
              <a:buNone/>
              <a:defRPr sz="2700"/>
            </a:lvl2pPr>
            <a:lvl3pPr marL="871926" indent="0">
              <a:buNone/>
              <a:defRPr sz="2300"/>
            </a:lvl3pPr>
            <a:lvl4pPr marL="1307889" indent="0">
              <a:buNone/>
              <a:defRPr sz="1900"/>
            </a:lvl4pPr>
            <a:lvl5pPr marL="1743852" indent="0">
              <a:buNone/>
              <a:defRPr sz="1900"/>
            </a:lvl5pPr>
            <a:lvl6pPr marL="2179815" indent="0">
              <a:buNone/>
              <a:defRPr sz="1900"/>
            </a:lvl6pPr>
            <a:lvl7pPr marL="2615778" indent="0">
              <a:buNone/>
              <a:defRPr sz="1900"/>
            </a:lvl7pPr>
            <a:lvl8pPr marL="3051741" indent="0">
              <a:buNone/>
              <a:defRPr sz="1900"/>
            </a:lvl8pPr>
            <a:lvl9pPr marL="3487704" indent="0">
              <a:buNone/>
              <a:defRPr sz="19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3"/>
            <a:ext cx="2946107" cy="6769098"/>
          </a:xfrm>
        </p:spPr>
        <p:txBody>
          <a:bodyPr/>
          <a:lstStyle>
            <a:lvl1pPr marL="0" indent="0">
              <a:buNone/>
              <a:defRPr sz="1500"/>
            </a:lvl1pPr>
            <a:lvl2pPr marL="435963" indent="0">
              <a:buNone/>
              <a:defRPr sz="1300"/>
            </a:lvl2pPr>
            <a:lvl3pPr marL="871926" indent="0">
              <a:buNone/>
              <a:defRPr sz="1100"/>
            </a:lvl3pPr>
            <a:lvl4pPr marL="1307889" indent="0">
              <a:buNone/>
              <a:defRPr sz="1000"/>
            </a:lvl4pPr>
            <a:lvl5pPr marL="1743852" indent="0">
              <a:buNone/>
              <a:defRPr sz="1000"/>
            </a:lvl5pPr>
            <a:lvl6pPr marL="2179815" indent="0">
              <a:buNone/>
              <a:defRPr sz="1000"/>
            </a:lvl6pPr>
            <a:lvl7pPr marL="2615778" indent="0">
              <a:buNone/>
              <a:defRPr sz="1000"/>
            </a:lvl7pPr>
            <a:lvl8pPr marL="3051741" indent="0">
              <a:buNone/>
              <a:defRPr sz="1000"/>
            </a:lvl8pPr>
            <a:lvl9pPr marL="3487704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189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9" y="648439"/>
            <a:ext cx="7878485" cy="2354102"/>
          </a:xfrm>
          <a:prstGeom prst="rect">
            <a:avLst/>
          </a:prstGeom>
        </p:spPr>
        <p:txBody>
          <a:bodyPr vert="horz" lIns="116257" tIns="58128" rIns="116257" bIns="58128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9" y="3242175"/>
            <a:ext cx="7878485" cy="7727654"/>
          </a:xfrm>
          <a:prstGeom prst="rect">
            <a:avLst/>
          </a:prstGeom>
        </p:spPr>
        <p:txBody>
          <a:bodyPr vert="horz" lIns="116257" tIns="58128" rIns="116257" bIns="58128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6" y="11288410"/>
            <a:ext cx="2055257" cy="648436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7283-3A2A-F246-925A-E62D11656864}" type="datetimeFigureOut">
              <a:rPr kumimoji="1" lang="zh-TW" altLang="en-US" smtClean="0"/>
              <a:t>2017/9/13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9" y="11288410"/>
            <a:ext cx="3082885" cy="648436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4" y="11288410"/>
            <a:ext cx="2055257" cy="648436"/>
          </a:xfrm>
          <a:prstGeom prst="rect">
            <a:avLst/>
          </a:prstGeom>
        </p:spPr>
        <p:txBody>
          <a:bodyPr vert="horz" lIns="116257" tIns="58128" rIns="116257" bIns="58128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63A3D-4FD8-654B-8F6E-F1E68D32A10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4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1926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982" indent="-217982" algn="l" defTabSz="871926" rtl="0" eaLnBrk="1" latinLnBrk="0" hangingPunct="1">
        <a:lnSpc>
          <a:spcPct val="90000"/>
        </a:lnSpc>
        <a:spcBef>
          <a:spcPts val="954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3945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908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5871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61834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7797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33760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69723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705686" indent="-217982" algn="l" defTabSz="871926" rtl="0" eaLnBrk="1" latinLnBrk="0" hangingPunct="1">
        <a:lnSpc>
          <a:spcPct val="90000"/>
        </a:lnSpc>
        <a:spcBef>
          <a:spcPts val="477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5963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1926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7889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3852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815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5778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1741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87704" algn="l" defTabSz="87192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4475" cy="121793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rot="20655202">
            <a:off x="142140" y="-230809"/>
            <a:ext cx="2076423" cy="2579604"/>
          </a:xfrm>
          <a:prstGeom prst="rect">
            <a:avLst/>
          </a:prstGeom>
          <a:noFill/>
        </p:spPr>
        <p:txBody>
          <a:bodyPr wrap="square" lIns="116257" tIns="58128" rIns="116257" bIns="58128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TW" altLang="en-US" sz="16000" b="1" kern="1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charset="0"/>
              </a:rPr>
              <a:t>藝</a:t>
            </a:r>
            <a:endParaRPr lang="zh-TW" altLang="en-US" sz="16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 rot="547142">
            <a:off x="2725737" y="175027"/>
            <a:ext cx="1610944" cy="19640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16257" tIns="58128" rIns="116257" bIns="58128">
            <a:spAutoFit/>
          </a:bodyPr>
          <a:lstStyle/>
          <a:p>
            <a:pPr algn="ctr"/>
            <a:r>
              <a:rPr lang="zh-TW" altLang="en-US" sz="12000" b="1" kern="1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993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charset="0"/>
              </a:rPr>
              <a:t>起</a:t>
            </a:r>
            <a:endParaRPr lang="zh-TW" altLang="en-US" sz="12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9933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/>
          <p:cNvSpPr/>
          <p:nvPr/>
        </p:nvSpPr>
        <p:spPr>
          <a:xfrm rot="20510053">
            <a:off x="4817316" y="-356741"/>
            <a:ext cx="1269696" cy="2241050"/>
          </a:xfrm>
          <a:prstGeom prst="rect">
            <a:avLst/>
          </a:prstGeom>
          <a:noFill/>
        </p:spPr>
        <p:txBody>
          <a:bodyPr wrap="square" lIns="116257" tIns="58128" rIns="116257" bIns="58128">
            <a:spAutoFit/>
          </a:bodyPr>
          <a:lstStyle/>
          <a:p>
            <a:pPr algn="ctr"/>
            <a:r>
              <a:rPr lang="zh-TW" altLang="en-US" sz="13800" b="1" kern="100" spc="50" dirty="0">
                <a:ln w="12700" cmpd="sng">
                  <a:solidFill>
                    <a:srgbClr val="008000"/>
                  </a:solidFill>
                  <a:prstDash val="solid"/>
                </a:ln>
                <a:solidFill>
                  <a:srgbClr val="00800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charset="0"/>
              </a:rPr>
              <a:t>塗</a:t>
            </a:r>
            <a:endParaRPr lang="zh-TW" altLang="en-US" sz="13800" b="1" spc="50" dirty="0">
              <a:ln w="12700" cmpd="sng">
                <a:solidFill>
                  <a:srgbClr val="008000"/>
                </a:solidFill>
                <a:prstDash val="solid"/>
              </a:ln>
              <a:solidFill>
                <a:srgbClr val="00800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/>
          <p:cNvSpPr/>
          <p:nvPr/>
        </p:nvSpPr>
        <p:spPr>
          <a:xfrm rot="729881">
            <a:off x="6867852" y="-346127"/>
            <a:ext cx="2192795" cy="2733492"/>
          </a:xfrm>
          <a:prstGeom prst="rect">
            <a:avLst/>
          </a:prstGeom>
          <a:noFill/>
          <a:effectLst/>
        </p:spPr>
        <p:txBody>
          <a:bodyPr wrap="square" lIns="116257" tIns="58128" rIns="116257" bIns="58128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zh-TW" altLang="en-US" sz="17000" b="1" kern="100" cap="all" dirty="0">
                <a:ln w="9000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Times New Roman" charset="0"/>
              </a:rPr>
              <a:t>壓</a:t>
            </a:r>
            <a:endParaRPr lang="zh-TW" altLang="en-US" sz="17000" b="1" cap="all" dirty="0">
              <a:ln w="9000" cmpd="sng">
                <a:solidFill>
                  <a:schemeClr val="accent1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699" y="5705063"/>
            <a:ext cx="3903831" cy="2873821"/>
          </a:xfrm>
          <a:prstGeom prst="rect">
            <a:avLst/>
          </a:prstGeom>
        </p:spPr>
      </p:pic>
      <p:sp>
        <p:nvSpPr>
          <p:cNvPr id="17" name="文字方塊 16"/>
          <p:cNvSpPr txBox="1">
            <a:spLocks noChangeArrowheads="1"/>
          </p:cNvSpPr>
          <p:nvPr/>
        </p:nvSpPr>
        <p:spPr bwMode="auto">
          <a:xfrm>
            <a:off x="13706" y="6193871"/>
            <a:ext cx="9072179" cy="484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116257" tIns="58128" rIns="116257" bIns="58128" anchor="t" anchorCtr="0">
            <a:noAutofit/>
          </a:bodyPr>
          <a:lstStyle/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報名時間：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即日起至額滿為止</a:t>
            </a:r>
          </a:p>
          <a:p>
            <a:pPr>
              <a:spcAft>
                <a:spcPts val="1000"/>
              </a:spcAft>
            </a:pPr>
            <a:r>
              <a:rPr lang="zh-TW" altLang="zh-TW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報名方式：</a:t>
            </a:r>
            <a:r>
              <a:rPr lang="en-US" altLang="zh-TW" sz="3000" b="1" kern="100" dirty="0">
                <a:latin typeface="+mj-lt"/>
                <a:ea typeface="+mj-ea"/>
                <a:cs typeface="Hannotate TC" charset="-120"/>
              </a:rPr>
              <a:t>https://is.gd/fgCevj</a:t>
            </a:r>
            <a:endParaRPr lang="en-US" altLang="zh-TW" sz="2600" b="1" dirty="0" smtClean="0"/>
          </a:p>
          <a:p>
            <a:pPr>
              <a:spcAft>
                <a:spcPts val="1000"/>
              </a:spcAft>
            </a:pPr>
            <a:r>
              <a:rPr lang="zh-TW" altLang="en-US" sz="2600" b="1" kern="100" dirty="0" smtClean="0">
                <a:latin typeface="+mj-lt"/>
                <a:ea typeface="+mj-ea"/>
              </a:rPr>
              <a:t>                       </a:t>
            </a:r>
            <a:r>
              <a:rPr lang="zh-TW" altLang="en-US" sz="3000" b="1" kern="100" dirty="0" smtClean="0">
                <a:latin typeface="+mj-lt"/>
                <a:ea typeface="+mj-ea"/>
              </a:rPr>
              <a:t>或</a:t>
            </a:r>
            <a:r>
              <a:rPr lang="zh-TW" altLang="zh-TW" sz="3000" b="1" kern="100" dirty="0" smtClean="0">
                <a:latin typeface="+mj-lt"/>
                <a:ea typeface="+mj-ea"/>
                <a:cs typeface="Hannotate TC" charset="-120"/>
              </a:rPr>
              <a:t>掃描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QR code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 活動報名系統</a:t>
            </a:r>
            <a:r>
              <a:rPr lang="zh-TW" altLang="en-US" sz="2600" b="1" dirty="0" smtClean="0"/>
              <a:t>　　　    </a:t>
            </a:r>
            <a:endParaRPr lang="zh-TW" altLang="zh-TW" sz="2600" kern="100" dirty="0" smtClean="0">
              <a:latin typeface="+mj-ea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招募</a:t>
            </a:r>
            <a:r>
              <a:rPr lang="zh-TW" altLang="en-US" sz="3000" b="1" kern="100" dirty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對象：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本校生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8</a:t>
            </a:r>
            <a:r>
              <a:rPr lang="en-US" sz="3000" b="1" kern="100" dirty="0" smtClean="0">
                <a:latin typeface="+mj-lt"/>
                <a:ea typeface="+mj-ea"/>
                <a:cs typeface="Hannotate TC" charset="-120"/>
              </a:rPr>
              <a:t>~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12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名</a:t>
            </a:r>
            <a:endParaRPr lang="zh-TW" altLang="zh-TW" sz="3000" kern="100" dirty="0">
              <a:latin typeface="+mj-lt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團體時間：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10/11(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三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) 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、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10/17~12/05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每週二 </a:t>
            </a:r>
            <a:endParaRPr lang="en-US" altLang="zh-TW" sz="3000" b="1" kern="100" dirty="0" smtClean="0">
              <a:latin typeface="+mj-lt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　　　　　 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18:00~20:00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共</a:t>
            </a:r>
            <a:r>
              <a:rPr lang="en-US" altLang="zh-TW" sz="3000" b="1" kern="100" dirty="0" smtClean="0">
                <a:latin typeface="+mj-lt"/>
                <a:ea typeface="+mj-ea"/>
                <a:cs typeface="Hannotate TC" charset="-120"/>
              </a:rPr>
              <a:t>8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次</a:t>
            </a:r>
            <a:endParaRPr lang="en-US" altLang="zh-TW" sz="3000" b="1" kern="100" dirty="0" smtClean="0">
              <a:latin typeface="+mj-lt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團體</a:t>
            </a: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地點：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輔導中心</a:t>
            </a:r>
            <a:endParaRPr lang="en-US" altLang="zh-TW" sz="3000" b="1" kern="100" dirty="0" smtClean="0">
              <a:latin typeface="+mj-lt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r>
              <a:rPr lang="zh-TW" altLang="en-US" sz="3000" b="1" kern="100" dirty="0" smtClean="0">
                <a:solidFill>
                  <a:srgbClr val="180CBA"/>
                </a:solidFill>
                <a:latin typeface="+mj-lt"/>
                <a:ea typeface="+mj-ea"/>
                <a:cs typeface="Hannotate TC" charset="-120"/>
              </a:rPr>
              <a:t>帶  領  者：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蔡逸承、陳羿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霓 實習</a:t>
            </a:r>
            <a:r>
              <a:rPr lang="zh-TW" altLang="en-US" sz="3000" b="1" kern="100" dirty="0">
                <a:latin typeface="+mj-lt"/>
                <a:ea typeface="+mj-ea"/>
                <a:cs typeface="Hannotate TC" charset="-120"/>
              </a:rPr>
              <a:t>心理師</a:t>
            </a:r>
            <a:r>
              <a:rPr lang="zh-TW" altLang="en-US" sz="3000" b="1" kern="100" dirty="0" smtClean="0">
                <a:latin typeface="+mj-lt"/>
                <a:ea typeface="+mj-ea"/>
                <a:cs typeface="Hannotate TC" charset="-120"/>
              </a:rPr>
              <a:t> </a:t>
            </a:r>
            <a:endParaRPr lang="en-US" altLang="zh-TW" sz="3000" b="1" kern="100" dirty="0" smtClean="0">
              <a:latin typeface="+mj-lt"/>
              <a:ea typeface="+mj-ea"/>
              <a:cs typeface="Hannotate TC" charset="-120"/>
            </a:endParaRPr>
          </a:p>
          <a:p>
            <a:pPr>
              <a:spcAft>
                <a:spcPts val="1000"/>
              </a:spcAft>
            </a:pPr>
            <a:endParaRPr lang="en-US" altLang="zh-TW" b="1" kern="100" dirty="0" smtClean="0">
              <a:effectLst/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80" y="1111947"/>
            <a:ext cx="4332561" cy="44488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454803" y="2350438"/>
            <a:ext cx="4466712" cy="963777"/>
          </a:xfrm>
          <a:prstGeom prst="rect">
            <a:avLst/>
          </a:prstGeom>
          <a:noFill/>
        </p:spPr>
        <p:txBody>
          <a:bodyPr wrap="none" lIns="116257" tIns="58128" rIns="116257" bIns="58128" rtlCol="0">
            <a:spAutoFit/>
          </a:bodyPr>
          <a:lstStyle/>
          <a:p>
            <a:r>
              <a:rPr lang="zh-TW" altLang="en-US" sz="55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壓力</a:t>
            </a:r>
            <a:r>
              <a:rPr lang="zh-TW" altLang="en-US" sz="55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探索團體</a:t>
            </a:r>
          </a:p>
        </p:txBody>
      </p:sp>
      <p:sp>
        <p:nvSpPr>
          <p:cNvPr id="16" name="文字方塊 15"/>
          <p:cNvSpPr txBox="1">
            <a:spLocks noChangeArrowheads="1"/>
          </p:cNvSpPr>
          <p:nvPr/>
        </p:nvSpPr>
        <p:spPr bwMode="auto">
          <a:xfrm>
            <a:off x="133632" y="3567060"/>
            <a:ext cx="9056637" cy="254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116257" tIns="58128" rIns="116257" bIns="58128" anchor="t" anchorCtr="0">
            <a:spAutoFit/>
          </a:bodyPr>
          <a:lstStyle/>
          <a:p>
            <a:r>
              <a:rPr lang="zh-TW" altLang="en-US" sz="3500" b="1" kern="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</a:t>
            </a:r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何時開始覺得喘不過氣、腳步沉重</a:t>
            </a:r>
            <a:r>
              <a:rPr lang="en-US" altLang="zh-TW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…</a:t>
            </a:r>
          </a:p>
          <a:p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</a:t>
            </a:r>
            <a:r>
              <a:rPr lang="zh-TW" altLang="en-US" sz="3500" b="1" kern="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許多壓力，</a:t>
            </a:r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但不知從何說起？ </a:t>
            </a:r>
            <a:endParaRPr lang="en-US" altLang="zh-TW" sz="3500" b="1" kern="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>
              <a:lnSpc>
                <a:spcPct val="50000"/>
              </a:lnSpc>
            </a:pPr>
            <a:endParaRPr lang="en-US" altLang="zh-TW" sz="3500" b="1" kern="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快</a:t>
            </a:r>
            <a:r>
              <a:rPr lang="zh-TW" altLang="en-US" sz="3500" b="1" kern="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來與我們一起運用藝術媒材學習</a:t>
            </a:r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紓壓</a:t>
            </a:r>
            <a:r>
              <a:rPr lang="zh-TW" altLang="en-US" sz="3500" b="1" kern="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技巧</a:t>
            </a:r>
            <a:r>
              <a:rPr lang="zh-TW" altLang="en-US" sz="3500" b="1" kern="100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！</a:t>
            </a:r>
            <a:r>
              <a:rPr lang="zh-TW" altLang="en-US" sz="3500" b="1" kern="100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創造出屬於自己的生命故事吧～　</a:t>
            </a:r>
            <a:endParaRPr lang="zh-TW" altLang="en-US" sz="3300" b="1" kern="100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pic>
        <p:nvPicPr>
          <p:cNvPr id="13" name="圖片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" y="11239724"/>
            <a:ext cx="2333540" cy="925062"/>
          </a:xfrm>
          <a:prstGeom prst="rect">
            <a:avLst/>
          </a:prstGeom>
        </p:spPr>
      </p:pic>
      <p:pic>
        <p:nvPicPr>
          <p:cNvPr id="1026" name="Picture 2" descr="D:\Admin\Desktop\活動報名系統短網址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10981" r="9730" b="10981"/>
          <a:stretch/>
        </p:blipFill>
        <p:spPr bwMode="auto">
          <a:xfrm>
            <a:off x="7458608" y="10566400"/>
            <a:ext cx="1559755" cy="151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0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697</TotalTime>
  <Words>75</Words>
  <Application>Microsoft Office PowerPoint</Application>
  <PresentationFormat>Ledger 紙張 (11x17 英吋)</PresentationFormat>
  <Paragraphs>18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Admin</cp:lastModifiedBy>
  <cp:revision>49</cp:revision>
  <dcterms:created xsi:type="dcterms:W3CDTF">2016-09-22T05:39:31Z</dcterms:created>
  <dcterms:modified xsi:type="dcterms:W3CDTF">2017-09-13T03:51:52Z</dcterms:modified>
</cp:coreProperties>
</file>