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3" r:id="rId4"/>
    <p:sldId id="267" r:id="rId5"/>
    <p:sldId id="268" r:id="rId6"/>
    <p:sldId id="264" r:id="rId7"/>
    <p:sldId id="269" r:id="rId8"/>
    <p:sldId id="270" r:id="rId9"/>
    <p:sldId id="271" r:id="rId10"/>
    <p:sldId id="272" r:id="rId11"/>
    <p:sldId id="274" r:id="rId12"/>
    <p:sldId id="259" r:id="rId13"/>
    <p:sldId id="273" r:id="rId14"/>
    <p:sldId id="265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727" autoAdjust="0"/>
  </p:normalViewPr>
  <p:slideViewPr>
    <p:cSldViewPr snapToGrid="0">
      <p:cViewPr varScale="1">
        <p:scale>
          <a:sx n="92" d="100"/>
          <a:sy n="92" d="100"/>
        </p:scale>
        <p:origin x="21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E4620-3236-4612-8E40-BB90E27DB1D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F104D-A814-411A-AE27-68785475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F104D-A814-411A-AE27-68785475C9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77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F104D-A814-411A-AE27-68785475C9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1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F104D-A814-411A-AE27-68785475C9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57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F104D-A814-411A-AE27-68785475C9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4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F104D-A814-411A-AE27-68785475C9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F104D-A814-411A-AE27-68785475C9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F104D-A814-411A-AE27-68785475C9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F104D-A814-411A-AE27-68785475C9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6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F104D-A814-411A-AE27-68785475C9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0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F104D-A814-411A-AE27-68785475C9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60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F104D-A814-411A-AE27-68785475C9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92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F104D-A814-411A-AE27-68785475C9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01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F104D-A814-411A-AE27-68785475C9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23A0-8E69-4D26-BFEA-155EF56DAD0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668-4105-435C-89A4-F984ADBF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23A0-8E69-4D26-BFEA-155EF56DAD0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668-4105-435C-89A4-F984ADBF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23A0-8E69-4D26-BFEA-155EF56DAD0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668-4105-435C-89A4-F984ADBF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23A0-8E69-4D26-BFEA-155EF56DAD0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668-4105-435C-89A4-F984ADBF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0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23A0-8E69-4D26-BFEA-155EF56DAD0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668-4105-435C-89A4-F984ADBF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23A0-8E69-4D26-BFEA-155EF56DAD0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668-4105-435C-89A4-F984ADBF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23A0-8E69-4D26-BFEA-155EF56DAD0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668-4105-435C-89A4-F984ADBF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23A0-8E69-4D26-BFEA-155EF56DAD0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668-4105-435C-89A4-F984ADBF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23A0-8E69-4D26-BFEA-155EF56DAD0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668-4105-435C-89A4-F984ADBF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23A0-8E69-4D26-BFEA-155EF56DAD0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668-4105-435C-89A4-F984ADBF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5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23A0-8E69-4D26-BFEA-155EF56DAD0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668-4105-435C-89A4-F984ADBF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1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423A0-8E69-4D26-BFEA-155EF56DAD0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D668-4105-435C-89A4-F984ADBF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3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eman7@Hot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計算機網路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暑修版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17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Testing Simple Web Server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打開瀏覽器輸入網址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localhost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322689"/>
            <a:ext cx="8020050" cy="36576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62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Testing Simple Web Server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用「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telnet 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localhost 80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傳送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GET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請求</a:t>
            </a:r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2368549"/>
            <a:ext cx="78390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</a:t>
            </a:r>
            <a:r>
              <a:rPr lang="en-US" altLang="zh-CN" dirty="0" smtClean="0"/>
              <a:t>Simple Web Server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GET 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以外的請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2368549"/>
            <a:ext cx="78390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</a:t>
            </a:r>
            <a:r>
              <a:rPr lang="en-US" altLang="zh-CN" dirty="0" smtClean="0"/>
              <a:t>Simple Web Server 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Google Chrome 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</a:t>
            </a:r>
            <a:r>
              <a:rPr 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postman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endParaRPr lang="en-US" altLang="zh-CN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Firefox 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</a:t>
            </a:r>
            <a:r>
              <a:rPr lang="en-US" sz="2400" dirty="0" err="1" smtClean="0"/>
              <a:t>HttpRequester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49" y="2245397"/>
            <a:ext cx="4041615" cy="30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  <a:r>
              <a:rPr lang="en-US" dirty="0" smtClean="0"/>
              <a:t>Requirements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Handles Get, Head, Put, Delete HTTP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 a Cookie for a user during their first visit to your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 a HTTP response</a:t>
            </a:r>
          </a:p>
          <a:p>
            <a:pPr lvl="1"/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Header lines +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Sends the HTTP response to client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Need to care for error code (200, 301, 400, 404, 505)</a:t>
            </a:r>
          </a:p>
          <a:p>
            <a:pPr lvl="1"/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301, return to the homepage</a:t>
            </a:r>
          </a:p>
          <a:p>
            <a:pPr lvl="1"/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301, provide a hyperlink to your 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homepage</a:t>
            </a:r>
          </a:p>
          <a:p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3111" y="48090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  <a:r>
              <a:rPr lang="en-US" dirty="0" smtClean="0"/>
              <a:t>Requirements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After creating the web server, users can use a browser (Google Chrome, Firefox, IE etc.) to view your website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Send your code to Tina (</a:t>
            </a: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ieman7@Hotmail.com</a:t>
            </a: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before </a:t>
            </a:r>
            <a:r>
              <a:rPr lang="en-US" altLang="zh-TW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7/24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midnight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Demo your web server during the final day on the </a:t>
            </a:r>
            <a:r>
              <a:rPr lang="en-US" altLang="zh-TW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/2</a:t>
            </a:r>
            <a:r>
              <a:rPr lang="en-US" altLang="zh-TW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1PM~</a:t>
            </a:r>
            <a:r>
              <a:rPr lang="en-US" altLang="zh-TW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PM</a:t>
            </a: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3111" y="48090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</a:p>
          <a:p>
            <a:r>
              <a:rPr lang="en-US" dirty="0" smtClean="0"/>
              <a:t>Simple Web Server</a:t>
            </a:r>
          </a:p>
          <a:p>
            <a:r>
              <a:rPr lang="en-US" altLang="zh-CN" dirty="0" smtClean="0"/>
              <a:t>Testing </a:t>
            </a:r>
            <a:r>
              <a:rPr lang="en-US" dirty="0"/>
              <a:t>Simple Web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Final Project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r>
              <a:rPr lang="en-US" altLang="zh-CN" dirty="0" smtClean="0"/>
              <a:t>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Socket Programming</a:t>
            </a:r>
            <a:r>
              <a:rPr lang="zh-CN" altLang="en-US" sz="2400" dirty="0"/>
              <a:t>採用</a:t>
            </a:r>
            <a:r>
              <a:rPr lang="en-US" sz="2400" dirty="0"/>
              <a:t>Server/Client</a:t>
            </a:r>
            <a:r>
              <a:rPr lang="zh-CN" altLang="en-US" sz="2400" dirty="0"/>
              <a:t>（以下簡稱</a:t>
            </a:r>
            <a:r>
              <a:rPr lang="en-US" sz="2400" dirty="0"/>
              <a:t>S/C</a:t>
            </a:r>
            <a:r>
              <a:rPr lang="zh-CN" altLang="en-US" sz="2400" dirty="0"/>
              <a:t>架構</a:t>
            </a:r>
            <a:r>
              <a:rPr lang="en-US" sz="2400" dirty="0"/>
              <a:t>)</a:t>
            </a:r>
            <a:r>
              <a:rPr lang="zh-CN" altLang="en-US" sz="2400" dirty="0"/>
              <a:t>的架構來實作，所以下面列出幾個簡單觀念先了解後會更快上</a:t>
            </a:r>
            <a:r>
              <a:rPr lang="zh-CN" altLang="en-US" sz="2400" dirty="0" smtClean="0"/>
              <a:t>手</a:t>
            </a:r>
            <a:endParaRPr lang="en-US" altLang="zh-CN" sz="2400" dirty="0"/>
          </a:p>
          <a:p>
            <a:pPr lvl="0"/>
            <a:r>
              <a:rPr lang="en-US" sz="2400" dirty="0"/>
              <a:t>S/C</a:t>
            </a:r>
            <a:r>
              <a:rPr lang="zh-CN" altLang="en-US" sz="2400" dirty="0"/>
              <a:t>架構下的程式進行通訊，</a:t>
            </a:r>
            <a:r>
              <a:rPr lang="en-US" sz="2400" dirty="0"/>
              <a:t>Server</a:t>
            </a:r>
            <a:r>
              <a:rPr lang="zh-CN" altLang="en-US" sz="2400" dirty="0"/>
              <a:t>端需要提供一個固定位置（一個</a:t>
            </a:r>
            <a:r>
              <a:rPr lang="en-US" sz="2400" dirty="0" err="1" smtClean="0"/>
              <a:t>IP:Port</a:t>
            </a:r>
            <a:r>
              <a:rPr lang="en-US" sz="2400" dirty="0" smtClean="0"/>
              <a:t>)</a:t>
            </a:r>
            <a:r>
              <a:rPr lang="zh-CN" altLang="en-US" sz="2400" dirty="0"/>
              <a:t>，</a:t>
            </a:r>
            <a:r>
              <a:rPr lang="en-US" sz="2400" dirty="0"/>
              <a:t>Client</a:t>
            </a:r>
            <a:r>
              <a:rPr lang="zh-CN" altLang="en-US" sz="2400" dirty="0"/>
              <a:t>要連接就要先知道這位</a:t>
            </a:r>
            <a:r>
              <a:rPr lang="zh-CN" altLang="en-US" sz="2400" dirty="0" smtClean="0"/>
              <a:t>置</a:t>
            </a:r>
            <a:endParaRPr lang="en-US" altLang="zh-CN" sz="2400" dirty="0" smtClean="0"/>
          </a:p>
          <a:p>
            <a:r>
              <a:rPr lang="zh-CN" altLang="en-US" sz="2400" dirty="0"/>
              <a:t>因為</a:t>
            </a:r>
            <a:r>
              <a:rPr lang="en-US" sz="2400" dirty="0"/>
              <a:t>port</a:t>
            </a:r>
            <a:r>
              <a:rPr lang="zh-CN" altLang="en-US" sz="2400" dirty="0"/>
              <a:t>是用來辨識電腦上每個獨立的服務，每個不同的服務所使用的</a:t>
            </a:r>
            <a:r>
              <a:rPr lang="en-US" sz="2400" dirty="0"/>
              <a:t>port</a:t>
            </a:r>
            <a:r>
              <a:rPr lang="zh-CN" altLang="en-US" sz="2400" dirty="0"/>
              <a:t>就會不同</a:t>
            </a:r>
            <a:endParaRPr lang="en-US" altLang="zh-CN" sz="2400" dirty="0"/>
          </a:p>
          <a:p>
            <a:r>
              <a:rPr lang="zh-CN" altLang="en-US" sz="2400" dirty="0"/>
              <a:t>可用的</a:t>
            </a:r>
            <a:r>
              <a:rPr lang="en-US" sz="2400" dirty="0"/>
              <a:t>port</a:t>
            </a:r>
            <a:r>
              <a:rPr lang="zh-CN" altLang="en-US" sz="2400" dirty="0"/>
              <a:t>範圍從</a:t>
            </a:r>
            <a:r>
              <a:rPr lang="en-US" sz="2400" dirty="0"/>
              <a:t>0~65536</a:t>
            </a:r>
            <a:r>
              <a:rPr lang="zh-CN" altLang="en-US" sz="2400" dirty="0"/>
              <a:t>，前</a:t>
            </a:r>
            <a:r>
              <a:rPr lang="en-US" sz="2400" dirty="0"/>
              <a:t>1024</a:t>
            </a:r>
            <a:r>
              <a:rPr lang="zh-CN" altLang="en-US" sz="2400" dirty="0"/>
              <a:t>個</a:t>
            </a:r>
            <a:r>
              <a:rPr lang="en-US" sz="2400" dirty="0"/>
              <a:t>port</a:t>
            </a:r>
            <a:r>
              <a:rPr lang="zh-CN" altLang="en-US" sz="2400" dirty="0"/>
              <a:t>是</a:t>
            </a:r>
            <a:r>
              <a:rPr lang="en-US" sz="2400" dirty="0"/>
              <a:t>TCP/IP</a:t>
            </a:r>
            <a:r>
              <a:rPr lang="zh-CN" altLang="en-US" sz="2400" dirty="0"/>
              <a:t>欲留著給一些特定協定使用（例如：</a:t>
            </a:r>
            <a:r>
              <a:rPr lang="en-US" sz="2400" dirty="0"/>
              <a:t>HTTP=80, FTP=21</a:t>
            </a:r>
            <a:r>
              <a:rPr lang="zh-CN" altLang="en-US" sz="2400" dirty="0"/>
              <a:t>），所以程式的</a:t>
            </a:r>
            <a:r>
              <a:rPr lang="en-US" sz="2400" dirty="0"/>
              <a:t>port</a:t>
            </a:r>
            <a:r>
              <a:rPr lang="zh-CN" altLang="en-US" sz="2400" dirty="0"/>
              <a:t>只能使用大於</a:t>
            </a:r>
            <a:r>
              <a:rPr lang="en-US" sz="2400" dirty="0"/>
              <a:t>1024</a:t>
            </a:r>
            <a:r>
              <a:rPr lang="zh-CN" altLang="en-US" sz="2400" dirty="0"/>
              <a:t>之後的整數</a:t>
            </a:r>
            <a:endParaRPr lang="en-US" sz="2400" dirty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459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r>
              <a:rPr lang="en-US" altLang="zh-CN" dirty="0" smtClean="0"/>
              <a:t>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sz="2400" dirty="0"/>
              <a:t>Java</a:t>
            </a:r>
            <a:r>
              <a:rPr lang="zh-CN" altLang="en-US" sz="2400" dirty="0"/>
              <a:t>當中</a:t>
            </a:r>
            <a:r>
              <a:rPr lang="en-US" sz="2400" dirty="0"/>
              <a:t>S/C</a:t>
            </a:r>
            <a:r>
              <a:rPr lang="zh-CN" altLang="en-US" sz="2400" dirty="0"/>
              <a:t>架構就是對應到</a:t>
            </a:r>
            <a:r>
              <a:rPr lang="en-US" sz="2400" dirty="0" err="1"/>
              <a:t>ServerSocket</a:t>
            </a:r>
            <a:r>
              <a:rPr lang="zh-CN" altLang="en-US" sz="2400" dirty="0"/>
              <a:t>和</a:t>
            </a:r>
            <a:r>
              <a:rPr lang="en-US" sz="2400" dirty="0"/>
              <a:t>Socket</a:t>
            </a:r>
            <a:r>
              <a:rPr lang="zh-CN" altLang="en-US" sz="2400" dirty="0"/>
              <a:t>兩個物件</a:t>
            </a:r>
            <a:endParaRPr lang="en-US" altLang="zh-CN" sz="2400" dirty="0"/>
          </a:p>
          <a:p>
            <a:endParaRPr lang="en-US" sz="2400" dirty="0" smtClean="0"/>
          </a:p>
          <a:p>
            <a:r>
              <a:rPr lang="en-US" sz="2400" dirty="0" smtClean="0"/>
              <a:t>Server</a:t>
            </a:r>
            <a:r>
              <a:rPr lang="zh-CN" altLang="en-US" sz="2400" dirty="0"/>
              <a:t>端用</a:t>
            </a:r>
            <a:r>
              <a:rPr lang="en-US" sz="2400" dirty="0" err="1"/>
              <a:t>ServerSocket.listen</a:t>
            </a:r>
            <a:r>
              <a:rPr lang="en-US" sz="2400" dirty="0"/>
              <a:t>()</a:t>
            </a:r>
            <a:r>
              <a:rPr lang="zh-CN" altLang="en-US" sz="2400" dirty="0"/>
              <a:t>來監聽</a:t>
            </a:r>
            <a:r>
              <a:rPr lang="en-US" sz="2400" dirty="0"/>
              <a:t>Client</a:t>
            </a:r>
            <a:r>
              <a:rPr lang="zh-CN" altLang="en-US" sz="2400" dirty="0" smtClean="0"/>
              <a:t>端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sz="2400" dirty="0" smtClean="0"/>
              <a:t>Client</a:t>
            </a:r>
            <a:r>
              <a:rPr lang="zh-CN" altLang="en-US" sz="2400" dirty="0"/>
              <a:t>端用</a:t>
            </a:r>
            <a:r>
              <a:rPr lang="en-US" sz="2400" dirty="0"/>
              <a:t>Socket</a:t>
            </a:r>
            <a:r>
              <a:rPr lang="zh-CN" altLang="en-US" sz="2400" dirty="0"/>
              <a:t>和</a:t>
            </a:r>
            <a:r>
              <a:rPr lang="en-US" sz="2400" dirty="0"/>
              <a:t>Server</a:t>
            </a:r>
            <a:r>
              <a:rPr lang="zh-CN" altLang="en-US" sz="2400" dirty="0"/>
              <a:t>端做連</a:t>
            </a:r>
            <a:r>
              <a:rPr lang="zh-CN" altLang="en-US" sz="2400" dirty="0" smtClean="0"/>
              <a:t>接，</a:t>
            </a:r>
            <a:r>
              <a:rPr lang="en-US" sz="2400" dirty="0"/>
              <a:t>Server</a:t>
            </a:r>
            <a:r>
              <a:rPr lang="zh-CN" altLang="en-US" sz="2400" dirty="0"/>
              <a:t>端用</a:t>
            </a:r>
            <a:r>
              <a:rPr lang="en-US" sz="2400" dirty="0" err="1"/>
              <a:t>ServerSocket.accept</a:t>
            </a:r>
            <a:r>
              <a:rPr lang="en-US" sz="2400" dirty="0"/>
              <a:t>()</a:t>
            </a:r>
            <a:r>
              <a:rPr lang="zh-CN" altLang="en-US" sz="2400" dirty="0"/>
              <a:t>來取得和</a:t>
            </a:r>
            <a:r>
              <a:rPr lang="en-US" sz="2400" dirty="0"/>
              <a:t>Client</a:t>
            </a:r>
            <a:r>
              <a:rPr lang="zh-CN" altLang="en-US" sz="2400" dirty="0"/>
              <a:t>端連線的</a:t>
            </a:r>
            <a:r>
              <a:rPr lang="en-US" sz="2400" dirty="0"/>
              <a:t>Socket</a:t>
            </a:r>
            <a:r>
              <a:rPr lang="zh-CN" altLang="en-US" sz="2400" dirty="0"/>
              <a:t>物件</a:t>
            </a:r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84" y="3561047"/>
            <a:ext cx="7818790" cy="1239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84" y="5728583"/>
            <a:ext cx="6029325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84" y="2610695"/>
            <a:ext cx="54673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r>
              <a:rPr lang="en-US" altLang="zh-CN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400" dirty="0" smtClean="0"/>
              <a:t>當</a:t>
            </a:r>
            <a:r>
              <a:rPr lang="en-US" sz="2400" dirty="0"/>
              <a:t>Server</a:t>
            </a:r>
            <a:r>
              <a:rPr lang="zh-CN" altLang="en-US" sz="2400" dirty="0"/>
              <a:t>和</a:t>
            </a:r>
            <a:r>
              <a:rPr lang="en-US" sz="2400" dirty="0"/>
              <a:t>Client</a:t>
            </a:r>
            <a:r>
              <a:rPr lang="zh-CN" altLang="en-US" sz="2400" dirty="0"/>
              <a:t>連接後，就可以用</a:t>
            </a:r>
            <a:r>
              <a:rPr lang="en-US" sz="2400" dirty="0" err="1"/>
              <a:t>socket.getInputStream</a:t>
            </a:r>
            <a:r>
              <a:rPr lang="en-US" sz="2400" dirty="0"/>
              <a:t>()</a:t>
            </a:r>
            <a:r>
              <a:rPr lang="zh-CN" altLang="en-US" sz="2400" dirty="0"/>
              <a:t>和</a:t>
            </a:r>
            <a:r>
              <a:rPr lang="en-US" sz="2400" dirty="0" err="1"/>
              <a:t>socket.getOutputStream</a:t>
            </a:r>
            <a:r>
              <a:rPr lang="en-US" sz="2400" dirty="0"/>
              <a:t>()</a:t>
            </a:r>
            <a:r>
              <a:rPr lang="zh-CN" altLang="en-US" sz="2400" dirty="0"/>
              <a:t>來做資料的讀寫傳</a:t>
            </a:r>
            <a:r>
              <a:rPr lang="zh-CN" altLang="en-US" sz="2400" dirty="0" smtClean="0"/>
              <a:t>輸</a:t>
            </a:r>
            <a:endParaRPr lang="en-US" sz="2400" dirty="0" smtClean="0"/>
          </a:p>
          <a:p>
            <a:pPr lvl="0"/>
            <a:endParaRPr lang="en-US" sz="2400" dirty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lvl="0"/>
            <a:r>
              <a:rPr lang="zh-CN" altLang="en-US" sz="2400" dirty="0"/>
              <a:t>最後資料傳遞完後，記得要呼叫</a:t>
            </a:r>
            <a:r>
              <a:rPr lang="en-US" sz="2400" dirty="0" err="1"/>
              <a:t>socket.close</a:t>
            </a:r>
            <a:r>
              <a:rPr lang="en-US" sz="2400" dirty="0"/>
              <a:t>()</a:t>
            </a:r>
            <a:r>
              <a:rPr lang="zh-CN" altLang="en-US" sz="2400" dirty="0"/>
              <a:t>來關閉所有使用到的</a:t>
            </a:r>
            <a:r>
              <a:rPr lang="en-US" sz="2400" dirty="0" smtClean="0"/>
              <a:t>Sockets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81" y="3075695"/>
            <a:ext cx="8228719" cy="817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81" y="5244256"/>
            <a:ext cx="31813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Web Server </a:t>
            </a:r>
            <a:r>
              <a:rPr lang="en-US" altLang="zh-CN" dirty="0" smtClean="0"/>
              <a:t>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1690689"/>
            <a:ext cx="73818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Web Server </a:t>
            </a:r>
            <a:r>
              <a:rPr lang="en-US" altLang="zh-CN" dirty="0" smtClean="0"/>
              <a:t>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08" y="1825625"/>
            <a:ext cx="8670101" cy="45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Web Server </a:t>
            </a:r>
            <a:r>
              <a:rPr lang="en-US" altLang="zh-CN" dirty="0" smtClean="0"/>
              <a:t>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5" y="1690689"/>
            <a:ext cx="8339314" cy="49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Web Server </a:t>
            </a:r>
            <a:r>
              <a:rPr lang="en-US" altLang="zh-CN" dirty="0" smtClean="0"/>
              <a:t>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</a:t>
            </a: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Simple Web Server</a:t>
            </a:r>
          </a:p>
          <a:p>
            <a:pPr lvl="1"/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 </a:t>
            </a:r>
            <a:r>
              <a:rPr lang="en-US" altLang="zh-CN" sz="20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localhost:port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80 </a:t>
            </a:r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監聽 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Client </a:t>
            </a:r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的連線要求</a:t>
            </a:r>
            <a:endParaRPr lang="en-US" altLang="zh-CN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Client </a:t>
            </a:r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要求 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GET </a:t>
            </a:r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會回傳 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 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OK </a:t>
            </a:r>
            <a:endParaRPr lang="en-US" altLang="zh-CN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GET 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</a:t>
            </a:r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外的回傳 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400 Bad Request</a:t>
            </a:r>
          </a:p>
          <a:p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 OK 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 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400 Bad Request 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都屬於 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狀態碼</a:t>
            </a:r>
            <a:endParaRPr lang="en-US" altLang="zh-CN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</a:t>
            </a:r>
            <a:r>
              <a:rPr lang="zh-TW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狀態碼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1XX </a:t>
            </a:r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信息</a:t>
            </a:r>
            <a:endParaRPr lang="en-US" altLang="zh-CN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2XX </a:t>
            </a:r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成功</a:t>
            </a:r>
            <a:endParaRPr lang="en-US" altLang="zh-CN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3XX </a:t>
            </a:r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重定向</a:t>
            </a:r>
            <a:endParaRPr lang="en-US" altLang="zh-CN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4XX </a:t>
            </a:r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客戶端錯誤</a:t>
            </a:r>
            <a:endParaRPr lang="en-US" altLang="zh-CN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5XX </a:t>
            </a:r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服務端錯誤</a:t>
            </a:r>
            <a:endParaRPr lang="en-US" altLang="zh-CN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CN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516</Words>
  <Application>Microsoft Office PowerPoint</Application>
  <PresentationFormat>如螢幕大小 (4:3)</PresentationFormat>
  <Paragraphs>85</Paragraphs>
  <Slides>15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宋体</vt:lpstr>
      <vt:lpstr>Microsoft JhengHei</vt:lpstr>
      <vt:lpstr>Arial</vt:lpstr>
      <vt:lpstr>Calibri</vt:lpstr>
      <vt:lpstr>Calibri Light</vt:lpstr>
      <vt:lpstr>Office Theme</vt:lpstr>
      <vt:lpstr>計算機網路</vt:lpstr>
      <vt:lpstr>LAB 2</vt:lpstr>
      <vt:lpstr>Socket Programming(1/3)</vt:lpstr>
      <vt:lpstr>Socket Programming(2/3)</vt:lpstr>
      <vt:lpstr>Socket Programming(3/3)</vt:lpstr>
      <vt:lpstr>Simple Web Server (1/4)</vt:lpstr>
      <vt:lpstr>Simple Web Server (2/4)</vt:lpstr>
      <vt:lpstr>Simple Web Server (3/4)</vt:lpstr>
      <vt:lpstr>Simple Web Server (4/4)</vt:lpstr>
      <vt:lpstr>Testing Simple Web Server (1/4)</vt:lpstr>
      <vt:lpstr>Testing Simple Web Server (2/4)</vt:lpstr>
      <vt:lpstr>Testing Simple Web Server (3/4)</vt:lpstr>
      <vt:lpstr>Testing Simple Web Server (4/4)</vt:lpstr>
      <vt:lpstr>Final Project Requirements (1/2)</vt:lpstr>
      <vt:lpstr>Final Project Requirements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計算機網路</dc:title>
  <dc:creator>Kelvin Liew</dc:creator>
  <cp:lastModifiedBy>Farr</cp:lastModifiedBy>
  <cp:revision>49</cp:revision>
  <dcterms:created xsi:type="dcterms:W3CDTF">2017-07-17T03:41:55Z</dcterms:created>
  <dcterms:modified xsi:type="dcterms:W3CDTF">2019-07-12T04:45:42Z</dcterms:modified>
</cp:coreProperties>
</file>