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7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4A72BCC-BCB8-4370-A35F-C6E5C4470BAF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377CEB2-CC8E-4A22-BC0E-25DA1255FF8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2BCC-BCB8-4370-A35F-C6E5C4470BAF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CEB2-CC8E-4A22-BC0E-25DA1255FF8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2BCC-BCB8-4370-A35F-C6E5C4470BAF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CEB2-CC8E-4A22-BC0E-25DA1255FF8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4A72BCC-BCB8-4370-A35F-C6E5C4470BAF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377CEB2-CC8E-4A22-BC0E-25DA1255FF8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4A72BCC-BCB8-4370-A35F-C6E5C4470BAF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377CEB2-CC8E-4A22-BC0E-25DA1255FF8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2BCC-BCB8-4370-A35F-C6E5C4470BAF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CEB2-CC8E-4A22-BC0E-25DA1255FF8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2BCC-BCB8-4370-A35F-C6E5C4470BAF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CEB2-CC8E-4A22-BC0E-25DA1255FF8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4A72BCC-BCB8-4370-A35F-C6E5C4470BAF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377CEB2-CC8E-4A22-BC0E-25DA1255FF8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2BCC-BCB8-4370-A35F-C6E5C4470BAF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CEB2-CC8E-4A22-BC0E-25DA1255FF8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4A72BCC-BCB8-4370-A35F-C6E5C4470BAF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377CEB2-CC8E-4A22-BC0E-25DA1255FF8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4A72BCC-BCB8-4370-A35F-C6E5C4470BAF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377CEB2-CC8E-4A22-BC0E-25DA1255FF8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4A72BCC-BCB8-4370-A35F-C6E5C4470BAF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377CEB2-CC8E-4A22-BC0E-25DA1255FF8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4800" dirty="0" smtClean="0"/>
              <a:t>Computer vision</a:t>
            </a:r>
            <a:br>
              <a:rPr lang="en-US" altLang="zh-TW" sz="4800" dirty="0" smtClean="0"/>
            </a:br>
            <a:r>
              <a:rPr lang="en-US" altLang="zh-TW" sz="3200" dirty="0" smtClean="0"/>
              <a:t>finial </a:t>
            </a:r>
            <a:r>
              <a:rPr lang="en-US" altLang="zh-TW" sz="3200" dirty="0" err="1" smtClean="0"/>
              <a:t>proj</a:t>
            </a:r>
            <a:endParaRPr lang="zh-TW" altLang="en-US" sz="3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588224" y="5517232"/>
            <a:ext cx="2330524" cy="1152128"/>
          </a:xfrm>
        </p:spPr>
        <p:txBody>
          <a:bodyPr/>
          <a:lstStyle/>
          <a:p>
            <a:r>
              <a:rPr lang="en-US" altLang="zh-TW" dirty="0" smtClean="0"/>
              <a:t>10527142</a:t>
            </a:r>
            <a:r>
              <a:rPr lang="zh-TW" altLang="en-US" dirty="0" smtClean="0"/>
              <a:t>彭義翔</a:t>
            </a:r>
            <a:endParaRPr lang="en-US" altLang="zh-TW" dirty="0" smtClean="0"/>
          </a:p>
          <a:p>
            <a:r>
              <a:rPr lang="en-US" altLang="zh-TW" dirty="0" smtClean="0"/>
              <a:t>10527239</a:t>
            </a:r>
            <a:r>
              <a:rPr lang="zh-TW" altLang="en-US" dirty="0" smtClean="0"/>
              <a:t>林威廷</a:t>
            </a:r>
            <a:endParaRPr lang="en-US" altLang="zh-TW" dirty="0" smtClean="0"/>
          </a:p>
          <a:p>
            <a:r>
              <a:rPr lang="en-US" altLang="zh-TW" dirty="0" smtClean="0"/>
              <a:t>10527245</a:t>
            </a:r>
            <a:r>
              <a:rPr lang="zh-TW" altLang="en-US" dirty="0" smtClean="0"/>
              <a:t>陳宏溢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成果</a:t>
            </a:r>
            <a:endParaRPr lang="zh-TW" altLang="en-US" dirty="0"/>
          </a:p>
        </p:txBody>
      </p:sp>
      <p:pic>
        <p:nvPicPr>
          <p:cNvPr id="9218" name="Picture 2" descr="C:\Users\pengshawn\Downloads\380914.jpg"/>
          <p:cNvPicPr>
            <a:picLocks noChangeAspect="1" noChangeArrowheads="1"/>
          </p:cNvPicPr>
          <p:nvPr/>
        </p:nvPicPr>
        <p:blipFill>
          <a:blip r:embed="rId2" cstate="print"/>
          <a:srcRect t="17342" b="12387"/>
          <a:stretch>
            <a:fillRect/>
          </a:stretch>
        </p:blipFill>
        <p:spPr bwMode="auto">
          <a:xfrm>
            <a:off x="3635896" y="548680"/>
            <a:ext cx="3598821" cy="56208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成果</a:t>
            </a:r>
            <a:endParaRPr lang="zh-TW" altLang="en-US" dirty="0"/>
          </a:p>
        </p:txBody>
      </p:sp>
      <p:pic>
        <p:nvPicPr>
          <p:cNvPr id="10242" name="Picture 2" descr="C:\Users\pengshawn\Downloads\380915.jpg"/>
          <p:cNvPicPr>
            <a:picLocks noChangeAspect="1" noChangeArrowheads="1"/>
          </p:cNvPicPr>
          <p:nvPr/>
        </p:nvPicPr>
        <p:blipFill>
          <a:blip r:embed="rId2" cstate="print"/>
          <a:srcRect t="19819" b="12387"/>
          <a:stretch>
            <a:fillRect/>
          </a:stretch>
        </p:blipFill>
        <p:spPr bwMode="auto">
          <a:xfrm>
            <a:off x="3275856" y="825852"/>
            <a:ext cx="3726238" cy="5614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成果</a:t>
            </a:r>
            <a:endParaRPr lang="zh-TW" altLang="en-US" dirty="0"/>
          </a:p>
        </p:txBody>
      </p:sp>
      <p:pic>
        <p:nvPicPr>
          <p:cNvPr id="11266" name="Picture 2" descr="C:\Users\pengshawn\Downloads\380916.jpg"/>
          <p:cNvPicPr>
            <a:picLocks noChangeAspect="1" noChangeArrowheads="1"/>
          </p:cNvPicPr>
          <p:nvPr/>
        </p:nvPicPr>
        <p:blipFill>
          <a:blip r:embed="rId2" cstate="print"/>
          <a:srcRect t="24774" b="12387"/>
          <a:stretch>
            <a:fillRect/>
          </a:stretch>
        </p:blipFill>
        <p:spPr bwMode="auto">
          <a:xfrm>
            <a:off x="3779912" y="908720"/>
            <a:ext cx="3866794" cy="54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end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創建七個不同</a:t>
            </a:r>
            <a:r>
              <a:rPr lang="zh-TW" altLang="en-US" dirty="0" smtClean="0"/>
              <a:t>物件 對映七張卡片和影片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C:\Users\pengshawn\Downloads\159230969917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7470709" cy="42484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67544" y="404664"/>
            <a:ext cx="3322712" cy="2520280"/>
          </a:xfrm>
        </p:spPr>
        <p:txBody>
          <a:bodyPr/>
          <a:lstStyle/>
          <a:p>
            <a:r>
              <a:rPr lang="zh-TW" altLang="en-US" dirty="0" smtClean="0"/>
              <a:t>設定物體</a:t>
            </a:r>
            <a:r>
              <a:rPr lang="en-US" altLang="zh-TW" dirty="0" smtClean="0"/>
              <a:t>(</a:t>
            </a:r>
            <a:r>
              <a:rPr lang="zh-TW" altLang="en-US" dirty="0" smtClean="0"/>
              <a:t>要顯示的平面</a:t>
            </a:r>
            <a:r>
              <a:rPr lang="en-US" altLang="zh-TW" dirty="0" smtClean="0"/>
              <a:t>)</a:t>
            </a:r>
            <a:r>
              <a:rPr lang="zh-TW" altLang="en-US" dirty="0" smtClean="0"/>
              <a:t>位置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以及它的材質</a:t>
            </a:r>
            <a:endParaRPr lang="zh-TW" altLang="en-US" dirty="0"/>
          </a:p>
        </p:txBody>
      </p:sp>
      <p:pic>
        <p:nvPicPr>
          <p:cNvPr id="3074" name="Picture 2" descr="C:\Users\pengshawn\Downloads\15923097589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836712"/>
            <a:ext cx="4277232" cy="51125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67544" y="332656"/>
            <a:ext cx="3538736" cy="229026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調整影片覆蓋位置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連結影片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C:\Users\pengshawn\Downloads\15923097321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476672"/>
            <a:ext cx="4248472" cy="5932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3600400" cy="295232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影片的速度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聲音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自動撥放</a:t>
            </a:r>
            <a:endParaRPr lang="zh-TW" altLang="en-US" dirty="0"/>
          </a:p>
        </p:txBody>
      </p:sp>
      <p:pic>
        <p:nvPicPr>
          <p:cNvPr id="4098" name="Picture 2" descr="C:\Users\pengshawn\Downloads\159230976987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9424" y="620688"/>
            <a:ext cx="3950910" cy="55446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物體光影設定</a:t>
            </a:r>
            <a:endParaRPr lang="zh-TW" altLang="en-US" dirty="0"/>
          </a:p>
        </p:txBody>
      </p:sp>
      <p:pic>
        <p:nvPicPr>
          <p:cNvPr id="5122" name="Picture 2" descr="C:\Users\pengshawn\Downloads\159230978147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628800"/>
            <a:ext cx="5616624" cy="48157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成果</a:t>
            </a:r>
            <a:endParaRPr lang="zh-TW" altLang="en-US" dirty="0"/>
          </a:p>
        </p:txBody>
      </p:sp>
      <p:pic>
        <p:nvPicPr>
          <p:cNvPr id="6146" name="Picture 2" descr="C:\Users\pengshawn\Downloads\380911.jpg"/>
          <p:cNvPicPr>
            <a:picLocks noChangeAspect="1" noChangeArrowheads="1"/>
          </p:cNvPicPr>
          <p:nvPr/>
        </p:nvPicPr>
        <p:blipFill>
          <a:blip r:embed="rId2" cstate="print"/>
          <a:srcRect t="12387" b="12387"/>
          <a:stretch>
            <a:fillRect/>
          </a:stretch>
        </p:blipFill>
        <p:spPr bwMode="auto">
          <a:xfrm>
            <a:off x="4139952" y="692696"/>
            <a:ext cx="3384376" cy="56586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成果</a:t>
            </a:r>
            <a:endParaRPr lang="zh-TW" altLang="en-US" dirty="0"/>
          </a:p>
        </p:txBody>
      </p:sp>
      <p:pic>
        <p:nvPicPr>
          <p:cNvPr id="7170" name="Picture 2" descr="C:\Users\pengshawn\Downloads\380912.jpg"/>
          <p:cNvPicPr>
            <a:picLocks noChangeAspect="1" noChangeArrowheads="1"/>
          </p:cNvPicPr>
          <p:nvPr/>
        </p:nvPicPr>
        <p:blipFill>
          <a:blip r:embed="rId2" cstate="print"/>
          <a:srcRect t="12387" b="12387"/>
          <a:stretch>
            <a:fillRect/>
          </a:stretch>
        </p:blipFill>
        <p:spPr bwMode="auto">
          <a:xfrm>
            <a:off x="4139952" y="764704"/>
            <a:ext cx="3226762" cy="53950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成果</a:t>
            </a:r>
            <a:endParaRPr lang="zh-TW" altLang="en-US" dirty="0"/>
          </a:p>
        </p:txBody>
      </p:sp>
      <p:pic>
        <p:nvPicPr>
          <p:cNvPr id="8194" name="Picture 2" descr="C:\Users\pengshawn\Downloads\380913.jpg"/>
          <p:cNvPicPr>
            <a:picLocks noChangeAspect="1" noChangeArrowheads="1"/>
          </p:cNvPicPr>
          <p:nvPr/>
        </p:nvPicPr>
        <p:blipFill>
          <a:blip r:embed="rId2" cstate="print"/>
          <a:srcRect t="12387" b="12387"/>
          <a:stretch>
            <a:fillRect/>
          </a:stretch>
        </p:blipFill>
        <p:spPr bwMode="auto">
          <a:xfrm>
            <a:off x="3995936" y="620688"/>
            <a:ext cx="3385063" cy="56597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236</TotalTime>
  <Words>50</Words>
  <Application>Microsoft Office PowerPoint</Application>
  <PresentationFormat>如螢幕大小 (4:3)</PresentationFormat>
  <Paragraphs>16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壁窗</vt:lpstr>
      <vt:lpstr>Computer vision finial proj</vt:lpstr>
      <vt:lpstr>創建七個不同物件 對映七張卡片和影片</vt:lpstr>
      <vt:lpstr>設定物體(要顯示的平面)位置  以及它的材質</vt:lpstr>
      <vt:lpstr>調整影片覆蓋位置  連結影片 </vt:lpstr>
      <vt:lpstr>影片的速度  聲音  自動撥放</vt:lpstr>
      <vt:lpstr>物體光影設定</vt:lpstr>
      <vt:lpstr>成果</vt:lpstr>
      <vt:lpstr>成果</vt:lpstr>
      <vt:lpstr>成果</vt:lpstr>
      <vt:lpstr>成果</vt:lpstr>
      <vt:lpstr>成果</vt:lpstr>
      <vt:lpstr>成果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finial proj</dc:title>
  <dc:creator>pengshawn</dc:creator>
  <cp:lastModifiedBy>pengshawn</cp:lastModifiedBy>
  <cp:revision>24</cp:revision>
  <dcterms:created xsi:type="dcterms:W3CDTF">2020-06-16T12:08:20Z</dcterms:created>
  <dcterms:modified xsi:type="dcterms:W3CDTF">2020-06-16T16:04:51Z</dcterms:modified>
</cp:coreProperties>
</file>