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9" r:id="rId4"/>
    <p:sldId id="278" r:id="rId5"/>
    <p:sldId id="279" r:id="rId6"/>
    <p:sldId id="262" r:id="rId7"/>
    <p:sldId id="271" r:id="rId8"/>
    <p:sldId id="263" r:id="rId9"/>
    <p:sldId id="267" r:id="rId10"/>
    <p:sldId id="266" r:id="rId11"/>
    <p:sldId id="257" r:id="rId12"/>
    <p:sldId id="265" r:id="rId13"/>
    <p:sldId id="268" r:id="rId14"/>
    <p:sldId id="269" r:id="rId15"/>
    <p:sldId id="274" r:id="rId16"/>
    <p:sldId id="275" r:id="rId17"/>
    <p:sldId id="276" r:id="rId18"/>
    <p:sldId id="273" r:id="rId19"/>
    <p:sldId id="272" r:id="rId20"/>
    <p:sldId id="270" r:id="rId21"/>
    <p:sldId id="27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5B53171-C200-40B5-84D9-D4FEC8214EAD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F954546-6C78-4112-8F35-B07DBDAB7D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701203.pixnet.net/blog/post/21891886-ethereal-%E6%8A%93%E7%B6%B2%E8%B7%AF%E5%B0%81%E5%8C%85+%E5%B0%81%E5%8C%85%E5%85%A7%E5%AE%B9%E5%88%86%E6%9E%90+%E7%9C%8B%E6%98%8E%E7%A2%BC%E9%80%A3%E7%B7%9A" TargetMode="External"/><Relationship Id="rId2" Type="http://schemas.openxmlformats.org/officeDocument/2006/relationships/hyperlink" Target="http://catchtest.pixnet.net/blog/post/27596144-%E5%88%A9%E7%94%A8charles%E8%A7%80%E7%9C%8B-%E4%BF%AE%E6%94%B9%E7%B6%B2%E8%B7%AF%E5%B0%81%E5%8C%85%E5%90%A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>
                <a:latin typeface="微軟正黑體" pitchFamily="34" charset="-120"/>
                <a:ea typeface="微軟正黑體" pitchFamily="34" charset="-120"/>
              </a:rPr>
              <a:t>封包攔截</a:t>
            </a:r>
            <a:endParaRPr lang="zh-TW" alt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580112" y="5301208"/>
            <a:ext cx="2480320" cy="769640"/>
          </a:xfrm>
        </p:spPr>
        <p:txBody>
          <a:bodyPr/>
          <a:lstStyle/>
          <a:p>
            <a:r>
              <a:rPr lang="en-US" altLang="zh-TW" dirty="0" smtClean="0"/>
              <a:t>10527142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8000" y="18827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伊莉 </a:t>
            </a:r>
            <a:r>
              <a:rPr lang="en-US" altLang="zh-TW" dirty="0" err="1" smtClean="0"/>
              <a:t>eyny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FF00"/>
                </a:solidFill>
              </a:rPr>
              <a:t>專案管理實務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rgbClr val="FFFF00"/>
                </a:solidFill>
              </a:rPr>
              <a:t>5j004ej03xu3g6j4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專案管理實務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8000" y="18827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8000" y="18827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7560840" cy="4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229600" cy="259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77072"/>
            <a:ext cx="8515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</a:t>
            </a:r>
            <a:r>
              <a:rPr lang="zh-TW" altLang="en-US" dirty="0" smtClean="0"/>
              <a:t>三次握手過程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實作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方向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23928" y="2276872"/>
            <a:ext cx="7344816" cy="345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6552" y="1916832"/>
            <a:ext cx="44100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 flipV="1">
            <a:off x="4644008" y="234888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3995936" y="2492896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995936" y="2636912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995936" y="2996952"/>
            <a:ext cx="2880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995936" y="3356992"/>
            <a:ext cx="21602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995936" y="3501008"/>
            <a:ext cx="198437" cy="32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995936" y="3717032"/>
            <a:ext cx="21602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995936" y="3861048"/>
            <a:ext cx="21602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995936" y="4293096"/>
            <a:ext cx="21602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報告到此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Charles</a:t>
            </a:r>
            <a:endParaRPr lang="en-US" altLang="zh-TW" dirty="0" smtClean="0">
              <a:hlinkClick r:id="rId2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Ethereal (WS</a:t>
            </a:r>
            <a:r>
              <a:rPr lang="zh-TW" altLang="en-US" dirty="0" smtClean="0"/>
              <a:t>前身</a:t>
            </a:r>
            <a:r>
              <a:rPr lang="en-US" altLang="zh-TW" dirty="0" smtClean="0"/>
              <a:t>)</a:t>
            </a:r>
            <a:endParaRPr lang="en-US" altLang="zh-TW" dirty="0" smtClean="0">
              <a:hlinkClick r:id="rId3"/>
            </a:endParaRPr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FF00"/>
                </a:solidFill>
              </a:rPr>
              <a:t>Wireshark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sz="1800" b="1" dirty="0" smtClean="0">
                <a:solidFill>
                  <a:srgbClr val="FFFF00"/>
                </a:solidFill>
              </a:rPr>
              <a:t>https://www.wireshark.org/download.html</a:t>
            </a:r>
            <a:endParaRPr lang="zh-TW" altLang="en-US" sz="1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0648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043608" y="22048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9552" y="1916832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8423920" y="15567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封包列表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24328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詳細訊息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48264" y="5013176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r>
              <a:rPr lang="zh-TW" altLang="en-US" dirty="0" smtClean="0">
                <a:solidFill>
                  <a:srgbClr val="FF0000"/>
                </a:solidFill>
              </a:rPr>
              <a:t>進位數據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88640"/>
            <a:ext cx="11856639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「osi 七層」的圖片搜尋結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628800"/>
            <a:ext cx="5472605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960441" cy="113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8000" y="18827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68</TotalTime>
  <Words>47</Words>
  <Application>Microsoft Office PowerPoint</Application>
  <PresentationFormat>如螢幕大小 (4:3)</PresentationFormat>
  <Paragraphs>20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神韻</vt:lpstr>
      <vt:lpstr>封包攔截</vt:lpstr>
      <vt:lpstr>實作</vt:lpstr>
      <vt:lpstr>OPEN SOURCE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TCP三次握手過程</vt:lpstr>
      <vt:lpstr>投影片 19</vt:lpstr>
      <vt:lpstr>投影片 20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封包攔截</dc:title>
  <dc:creator>pengshawn</dc:creator>
  <cp:lastModifiedBy>pengshawn</cp:lastModifiedBy>
  <cp:revision>10</cp:revision>
  <dcterms:created xsi:type="dcterms:W3CDTF">2018-12-18T10:45:50Z</dcterms:created>
  <dcterms:modified xsi:type="dcterms:W3CDTF">2018-12-25T15:13:06Z</dcterms:modified>
</cp:coreProperties>
</file>