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2" r:id="rId4"/>
    <p:sldId id="263" r:id="rId5"/>
    <p:sldId id="264" r:id="rId6"/>
    <p:sldId id="261" r:id="rId7"/>
    <p:sldId id="259" r:id="rId8"/>
    <p:sldId id="258" r:id="rId9"/>
    <p:sldId id="257" r:id="rId10"/>
    <p:sldId id="266" r:id="rId11"/>
    <p:sldId id="267" r:id="rId12"/>
    <p:sldId id="26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68"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AA17B3F8-6F32-499A-8D39-90A0A867CB0C}" type="datetimeFigureOut">
              <a:rPr lang="zh-TW" altLang="en-US" smtClean="0"/>
              <a:t>2019/3/26</a:t>
            </a:fld>
            <a:endParaRPr lang="zh-TW" alt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24ECEBD8-28D8-4886-8321-897C11359255}"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A17B3F8-6F32-499A-8D39-90A0A867CB0C}"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ECEBD8-28D8-4886-8321-897C11359255}"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A17B3F8-6F32-499A-8D39-90A0A867CB0C}"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ECEBD8-28D8-4886-8321-897C11359255}"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8" name="內容版面配置區 7"/>
          <p:cNvSpPr>
            <a:spLocks noGrp="1"/>
          </p:cNvSpPr>
          <p:nvPr>
            <p:ph sz="quarter" idx="1"/>
          </p:nvPr>
        </p:nvSpPr>
        <p:spPr>
          <a:xfrm>
            <a:off x="457200" y="1600200"/>
            <a:ext cx="7467600" cy="487375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4"/>
          </p:nvPr>
        </p:nvSpPr>
        <p:spPr/>
        <p:txBody>
          <a:bodyPr rtlCol="0"/>
          <a:lstStyle/>
          <a:p>
            <a:fld id="{AA17B3F8-6F32-499A-8D39-90A0A867CB0C}" type="datetimeFigureOut">
              <a:rPr lang="zh-TW" altLang="en-US" smtClean="0"/>
              <a:t>2019/3/26</a:t>
            </a:fld>
            <a:endParaRPr lang="zh-TW" altLang="en-US"/>
          </a:p>
        </p:txBody>
      </p:sp>
      <p:sp>
        <p:nvSpPr>
          <p:cNvPr id="9" name="投影片編號版面配置區 8"/>
          <p:cNvSpPr>
            <a:spLocks noGrp="1"/>
          </p:cNvSpPr>
          <p:nvPr>
            <p:ph type="sldNum" sz="quarter" idx="15"/>
          </p:nvPr>
        </p:nvSpPr>
        <p:spPr/>
        <p:txBody>
          <a:bodyPr rtlCol="0"/>
          <a:lstStyle/>
          <a:p>
            <a:fld id="{24ECEBD8-28D8-4886-8321-897C11359255}" type="slidenum">
              <a:rPr lang="zh-TW" altLang="en-US" smtClean="0"/>
              <a:t>‹#›</a:t>
            </a:fld>
            <a:endParaRPr lang="zh-TW" altLang="en-US"/>
          </a:p>
        </p:txBody>
      </p:sp>
      <p:sp>
        <p:nvSpPr>
          <p:cNvPr id="10" name="頁尾版面配置區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AA17B3F8-6F32-499A-8D39-90A0A867CB0C}" type="datetimeFigureOut">
              <a:rPr lang="zh-TW" altLang="en-US" smtClean="0"/>
              <a:t>2019/3/26</a:t>
            </a:fld>
            <a:endParaRPr lang="zh-TW" alt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24ECEBD8-28D8-4886-8321-897C11359255}"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AA17B3F8-6F32-499A-8D39-90A0A867CB0C}" type="datetimeFigureOut">
              <a:rPr lang="zh-TW" altLang="en-US" smtClean="0"/>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4ECEBD8-28D8-4886-8321-897C11359255}" type="slidenum">
              <a:rPr lang="zh-TW" altLang="en-US" smtClean="0"/>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AA17B3F8-6F32-499A-8D39-90A0A867CB0C}" type="datetimeFigureOut">
              <a:rPr lang="zh-TW" altLang="en-US" smtClean="0"/>
              <a:t>2019/3/26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4ECEBD8-28D8-4886-8321-897C11359255}" type="slidenum">
              <a:rPr lang="zh-TW" altLang="en-US" smtClean="0"/>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p:txBody>
          <a:bodyPr rtlCol="0"/>
          <a:lstStyle/>
          <a:p>
            <a:fld id="{AA17B3F8-6F32-499A-8D39-90A0A867CB0C}" type="datetimeFigureOut">
              <a:rPr lang="zh-TW" altLang="en-US" smtClean="0"/>
              <a:t>2019/3/26</a:t>
            </a:fld>
            <a:endParaRPr lang="zh-TW" altLang="en-US"/>
          </a:p>
        </p:txBody>
      </p:sp>
      <p:sp>
        <p:nvSpPr>
          <p:cNvPr id="7" name="投影片編號版面配置區 6"/>
          <p:cNvSpPr>
            <a:spLocks noGrp="1"/>
          </p:cNvSpPr>
          <p:nvPr>
            <p:ph type="sldNum" sz="quarter" idx="11"/>
          </p:nvPr>
        </p:nvSpPr>
        <p:spPr/>
        <p:txBody>
          <a:bodyPr rtlCol="0"/>
          <a:lstStyle/>
          <a:p>
            <a:fld id="{24ECEBD8-28D8-4886-8321-897C11359255}" type="slidenum">
              <a:rPr lang="zh-TW" altLang="en-US" smtClean="0"/>
              <a:t>‹#›</a:t>
            </a:fld>
            <a:endParaRPr lang="zh-TW" altLang="en-US"/>
          </a:p>
        </p:txBody>
      </p:sp>
      <p:sp>
        <p:nvSpPr>
          <p:cNvPr id="8" name="頁尾版面配置區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A17B3F8-6F32-499A-8D39-90A0A867CB0C}" type="datetimeFigureOut">
              <a:rPr lang="zh-TW" altLang="en-US" smtClean="0"/>
              <a:t>2019/3/26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4ECEBD8-28D8-4886-8321-897C11359255}"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p:txBody>
          <a:bodyPr rtlCol="0"/>
          <a:lstStyle/>
          <a:p>
            <a:fld id="{AA17B3F8-6F32-499A-8D39-90A0A867CB0C}" type="datetimeFigureOut">
              <a:rPr lang="zh-TW" altLang="en-US" smtClean="0"/>
              <a:t>2019/3/26</a:t>
            </a:fld>
            <a:endParaRPr lang="zh-TW" altLang="en-US"/>
          </a:p>
        </p:txBody>
      </p:sp>
      <p:sp>
        <p:nvSpPr>
          <p:cNvPr id="22" name="投影片編號版面配置區 21"/>
          <p:cNvSpPr>
            <a:spLocks noGrp="1"/>
          </p:cNvSpPr>
          <p:nvPr>
            <p:ph type="sldNum" sz="quarter" idx="15"/>
          </p:nvPr>
        </p:nvSpPr>
        <p:spPr/>
        <p:txBody>
          <a:bodyPr rtlCol="0"/>
          <a:lstStyle/>
          <a:p>
            <a:fld id="{24ECEBD8-28D8-4886-8321-897C11359255}" type="slidenum">
              <a:rPr lang="zh-TW" altLang="en-US" smtClean="0"/>
              <a:t>‹#›</a:t>
            </a:fld>
            <a:endParaRPr lang="zh-TW" altLang="en-US"/>
          </a:p>
        </p:txBody>
      </p:sp>
      <p:sp>
        <p:nvSpPr>
          <p:cNvPr id="23" name="頁尾版面配置區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AA17B3F8-6F32-499A-8D39-90A0A867CB0C}" type="datetimeFigureOut">
              <a:rPr lang="zh-TW" altLang="en-US" smtClean="0"/>
              <a:t>2019/3/26</a:t>
            </a:fld>
            <a:endParaRPr lang="zh-TW" altLang="en-US"/>
          </a:p>
        </p:txBody>
      </p:sp>
      <p:sp>
        <p:nvSpPr>
          <p:cNvPr id="18" name="投影片編號版面配置區 17"/>
          <p:cNvSpPr>
            <a:spLocks noGrp="1"/>
          </p:cNvSpPr>
          <p:nvPr>
            <p:ph type="sldNum" sz="quarter" idx="11"/>
          </p:nvPr>
        </p:nvSpPr>
        <p:spPr/>
        <p:txBody>
          <a:bodyPr rtlCol="0"/>
          <a:lstStyle/>
          <a:p>
            <a:fld id="{24ECEBD8-28D8-4886-8321-897C11359255}" type="slidenum">
              <a:rPr lang="zh-TW" altLang="en-US" smtClean="0"/>
              <a:t>‹#›</a:t>
            </a:fld>
            <a:endParaRPr lang="zh-TW" altLang="en-US"/>
          </a:p>
        </p:txBody>
      </p:sp>
      <p:sp>
        <p:nvSpPr>
          <p:cNvPr id="21" name="頁尾版面配置區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A17B3F8-6F32-499A-8D39-90A0A867CB0C}" type="datetimeFigureOut">
              <a:rPr lang="zh-TW" altLang="en-US" smtClean="0"/>
              <a:t>2019/3/26</a:t>
            </a:fld>
            <a:endParaRPr lang="zh-TW" alt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4ECEBD8-28D8-4886-8321-897C11359255}"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9600" dirty="0" err="1" smtClean="0"/>
              <a:t>Git</a:t>
            </a:r>
            <a:r>
              <a:rPr lang="en-US" altLang="zh-TW" sz="9600" dirty="0" smtClean="0"/>
              <a:t>	</a:t>
            </a:r>
            <a:endParaRPr lang="zh-TW" altLang="en-US" sz="9600" dirty="0"/>
          </a:p>
        </p:txBody>
      </p:sp>
      <p:sp>
        <p:nvSpPr>
          <p:cNvPr id="3" name="副標題 2"/>
          <p:cNvSpPr>
            <a:spLocks noGrp="1"/>
          </p:cNvSpPr>
          <p:nvPr>
            <p:ph type="subTitle" idx="1"/>
          </p:nvPr>
        </p:nvSpPr>
        <p:spPr>
          <a:xfrm>
            <a:off x="4499992" y="6093296"/>
            <a:ext cx="4011960" cy="939552"/>
          </a:xfrm>
        </p:spPr>
        <p:txBody>
          <a:bodyPr/>
          <a:lstStyle/>
          <a:p>
            <a:pPr algn="r"/>
            <a:r>
              <a:rPr lang="en-US" altLang="zh-TW" dirty="0" smtClean="0"/>
              <a:t>10527142</a:t>
            </a:r>
            <a:r>
              <a:rPr lang="zh-TW" altLang="en-US" dirty="0" smtClean="0"/>
              <a:t>彭義翔</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烏龜GIT.PNG"/>
          <p:cNvPicPr>
            <a:picLocks noGrp="1" noChangeAspect="1"/>
          </p:cNvPicPr>
          <p:nvPr>
            <p:ph sz="quarter" idx="1"/>
          </p:nvPr>
        </p:nvPicPr>
        <p:blipFill>
          <a:blip r:embed="rId2" cstate="print"/>
          <a:stretch>
            <a:fillRect/>
          </a:stretch>
        </p:blipFill>
        <p:spPr>
          <a:xfrm>
            <a:off x="457200" y="1806200"/>
            <a:ext cx="7467600" cy="44616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descr="設置資料夾.png"/>
          <p:cNvPicPr>
            <a:picLocks noGrp="1" noChangeAspect="1"/>
          </p:cNvPicPr>
          <p:nvPr>
            <p:ph sz="quarter" idx="1"/>
          </p:nvPr>
        </p:nvPicPr>
        <p:blipFill>
          <a:blip r:embed="rId2" cstate="print"/>
          <a:stretch>
            <a:fillRect/>
          </a:stretch>
        </p:blipFill>
        <p:spPr>
          <a:xfrm>
            <a:off x="1475656" y="1484783"/>
            <a:ext cx="5256584" cy="5323833"/>
          </a:xfrm>
        </p:spPr>
      </p:pic>
      <p:sp>
        <p:nvSpPr>
          <p:cNvPr id="8" name="向右箭號 7"/>
          <p:cNvSpPr/>
          <p:nvPr/>
        </p:nvSpPr>
        <p:spPr>
          <a:xfrm>
            <a:off x="1763688" y="5877272"/>
            <a:ext cx="108012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descr="右鍵.png"/>
          <p:cNvPicPr>
            <a:picLocks noGrp="1" noChangeAspect="1"/>
          </p:cNvPicPr>
          <p:nvPr>
            <p:ph sz="quarter" idx="1"/>
          </p:nvPr>
        </p:nvPicPr>
        <p:blipFill>
          <a:blip r:embed="rId2" cstate="print"/>
          <a:stretch>
            <a:fillRect/>
          </a:stretch>
        </p:blipFill>
        <p:spPr>
          <a:xfrm>
            <a:off x="1541931" y="1600200"/>
            <a:ext cx="5298138" cy="4873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FF0000"/>
                </a:solidFill>
              </a:rPr>
              <a:t>注意</a:t>
            </a:r>
            <a:endParaRPr lang="zh-TW" altLang="en-US" dirty="0">
              <a:solidFill>
                <a:srgbClr val="FF0000"/>
              </a:solidFill>
            </a:endParaRPr>
          </a:p>
        </p:txBody>
      </p:sp>
      <p:pic>
        <p:nvPicPr>
          <p:cNvPr id="4" name="內容版面配置區 3" descr="注意.PNG"/>
          <p:cNvPicPr>
            <a:picLocks noGrp="1" noChangeAspect="1"/>
          </p:cNvPicPr>
          <p:nvPr>
            <p:ph sz="quarter" idx="1"/>
          </p:nvPr>
        </p:nvPicPr>
        <p:blipFill>
          <a:blip r:embed="rId2" cstate="print"/>
          <a:stretch>
            <a:fillRect/>
          </a:stretch>
        </p:blipFill>
        <p:spPr>
          <a:xfrm>
            <a:off x="539552" y="1844824"/>
            <a:ext cx="8026121" cy="331236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設成功.PNG"/>
          <p:cNvPicPr>
            <a:picLocks noGrp="1" noChangeAspect="1"/>
          </p:cNvPicPr>
          <p:nvPr>
            <p:ph sz="quarter" idx="1"/>
          </p:nvPr>
        </p:nvPicPr>
        <p:blipFill>
          <a:blip r:embed="rId2" cstate="print"/>
          <a:stretch>
            <a:fillRect/>
          </a:stretch>
        </p:blipFill>
        <p:spPr>
          <a:xfrm>
            <a:off x="2267744" y="404664"/>
            <a:ext cx="4464496" cy="5750598"/>
          </a:xfrm>
        </p:spPr>
      </p:pic>
      <p:sp>
        <p:nvSpPr>
          <p:cNvPr id="5" name="矩形 4"/>
          <p:cNvSpPr/>
          <p:nvPr/>
        </p:nvSpPr>
        <p:spPr>
          <a:xfrm>
            <a:off x="3419872" y="1844824"/>
            <a:ext cx="2376264"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323528" y="1196752"/>
            <a:ext cx="8403757" cy="446449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成功刪除.PNG"/>
          <p:cNvPicPr>
            <a:picLocks noGrp="1" noChangeAspect="1"/>
          </p:cNvPicPr>
          <p:nvPr>
            <p:ph sz="quarter" idx="1"/>
          </p:nvPr>
        </p:nvPicPr>
        <p:blipFill>
          <a:blip r:embed="rId2" cstate="print"/>
          <a:stretch>
            <a:fillRect/>
          </a:stretch>
        </p:blipFill>
        <p:spPr>
          <a:xfrm>
            <a:off x="1043608" y="836712"/>
            <a:ext cx="6912768" cy="562875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歷史紀錄-1.PNG"/>
          <p:cNvPicPr>
            <a:picLocks noGrp="1" noChangeAspect="1"/>
          </p:cNvPicPr>
          <p:nvPr>
            <p:ph sz="quarter" idx="1"/>
          </p:nvPr>
        </p:nvPicPr>
        <p:blipFill>
          <a:blip r:embed="rId2" cstate="print"/>
          <a:stretch>
            <a:fillRect/>
          </a:stretch>
        </p:blipFill>
        <p:spPr>
          <a:xfrm>
            <a:off x="323528" y="1196752"/>
            <a:ext cx="8331334" cy="439248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另外的空間 GOOGLE.png"/>
          <p:cNvPicPr>
            <a:picLocks noGrp="1" noChangeAspect="1"/>
          </p:cNvPicPr>
          <p:nvPr>
            <p:ph sz="quarter" idx="1"/>
          </p:nvPr>
        </p:nvPicPr>
        <p:blipFill>
          <a:blip r:embed="rId2" cstate="print"/>
          <a:stretch>
            <a:fillRect/>
          </a:stretch>
        </p:blipFill>
        <p:spPr>
          <a:xfrm>
            <a:off x="179512" y="764704"/>
            <a:ext cx="8667897" cy="482453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還可搜尋程式碼</a:t>
            </a:r>
            <a:endParaRPr lang="zh-TW" alt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51520" y="1988840"/>
            <a:ext cx="8117222" cy="295232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sz="quarter" idx="1"/>
          </p:nvPr>
        </p:nvSpPr>
        <p:spPr/>
        <p:txBody>
          <a:bodyPr/>
          <a:lstStyle/>
          <a:p>
            <a:r>
              <a:rPr lang="zh-TW" altLang="en-US" sz="6000" b="1" dirty="0" smtClean="0">
                <a:solidFill>
                  <a:srgbClr val="FF0000"/>
                </a:solidFill>
                <a:latin typeface="微軟正黑體" pitchFamily="34" charset="-120"/>
                <a:ea typeface="微軟正黑體" pitchFamily="34" charset="-120"/>
              </a:rPr>
              <a:t>簡介</a:t>
            </a:r>
            <a:endParaRPr lang="en-US" altLang="zh-TW" sz="6000" b="1" dirty="0" smtClean="0">
              <a:solidFill>
                <a:srgbClr val="FF0000"/>
              </a:solidFill>
              <a:latin typeface="微軟正黑體" pitchFamily="34" charset="-120"/>
              <a:ea typeface="微軟正黑體" pitchFamily="34" charset="-120"/>
            </a:endParaRPr>
          </a:p>
          <a:p>
            <a:r>
              <a:rPr lang="zh-TW" altLang="en-US" sz="6000" b="1" dirty="0" smtClean="0">
                <a:latin typeface="微軟正黑體" pitchFamily="34" charset="-120"/>
                <a:ea typeface="微軟正黑體" pitchFamily="34" charset="-120"/>
              </a:rPr>
              <a:t>實作</a:t>
            </a:r>
            <a:endParaRPr lang="en-US" altLang="zh-TW" sz="6000" b="1" dirty="0" smtClean="0">
              <a:latin typeface="微軟正黑體" pitchFamily="34" charset="-120"/>
              <a:ea typeface="微軟正黑體" pitchFamily="34" charset="-120"/>
            </a:endParaRPr>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雲端空間.PNG"/>
          <p:cNvPicPr>
            <a:picLocks noGrp="1" noChangeAspect="1"/>
          </p:cNvPicPr>
          <p:nvPr>
            <p:ph sz="quarter" idx="1"/>
          </p:nvPr>
        </p:nvPicPr>
        <p:blipFill>
          <a:blip r:embed="rId2" cstate="print"/>
          <a:stretch>
            <a:fillRect/>
          </a:stretch>
        </p:blipFill>
        <p:spPr>
          <a:xfrm>
            <a:off x="966127" y="1600200"/>
            <a:ext cx="6449746" cy="48736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可用雲端.PNG"/>
          <p:cNvPicPr>
            <a:picLocks noGrp="1" noChangeAspect="1"/>
          </p:cNvPicPr>
          <p:nvPr>
            <p:ph sz="quarter" idx="1"/>
          </p:nvPr>
        </p:nvPicPr>
        <p:blipFill>
          <a:blip r:embed="rId2" cstate="print"/>
          <a:stretch>
            <a:fillRect/>
          </a:stretch>
        </p:blipFill>
        <p:spPr>
          <a:xfrm>
            <a:off x="323528" y="1052736"/>
            <a:ext cx="8316416" cy="437706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如何更改.PNG"/>
          <p:cNvPicPr>
            <a:picLocks noGrp="1" noChangeAspect="1"/>
          </p:cNvPicPr>
          <p:nvPr>
            <p:ph sz="quarter" idx="1"/>
          </p:nvPr>
        </p:nvPicPr>
        <p:blipFill>
          <a:blip r:embed="rId2" cstate="print"/>
          <a:stretch>
            <a:fillRect/>
          </a:stretch>
        </p:blipFill>
        <p:spPr>
          <a:xfrm>
            <a:off x="457200" y="1864481"/>
            <a:ext cx="7467600" cy="43450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設定遠端.PNG"/>
          <p:cNvPicPr>
            <a:picLocks noGrp="1" noChangeAspect="1"/>
          </p:cNvPicPr>
          <p:nvPr>
            <p:ph sz="quarter" idx="1"/>
          </p:nvPr>
        </p:nvPicPr>
        <p:blipFill>
          <a:blip r:embed="rId2" cstate="print"/>
          <a:stretch>
            <a:fillRect/>
          </a:stretch>
        </p:blipFill>
        <p:spPr>
          <a:xfrm>
            <a:off x="1112588" y="1600200"/>
            <a:ext cx="6156823" cy="487362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推送.PNG"/>
          <p:cNvPicPr>
            <a:picLocks noGrp="1" noChangeAspect="1"/>
          </p:cNvPicPr>
          <p:nvPr>
            <p:ph sz="quarter" idx="1"/>
          </p:nvPr>
        </p:nvPicPr>
        <p:blipFill>
          <a:blip r:embed="rId2" cstate="print"/>
          <a:stretch>
            <a:fillRect/>
          </a:stretch>
        </p:blipFill>
        <p:spPr>
          <a:xfrm>
            <a:off x="1475656" y="260648"/>
            <a:ext cx="5904656" cy="6342038"/>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拉取.PNG"/>
          <p:cNvPicPr>
            <a:picLocks noGrp="1" noChangeAspect="1"/>
          </p:cNvPicPr>
          <p:nvPr>
            <p:ph sz="quarter" idx="1"/>
          </p:nvPr>
        </p:nvPicPr>
        <p:blipFill>
          <a:blip r:embed="rId2" cstate="print"/>
          <a:stretch>
            <a:fillRect/>
          </a:stretch>
        </p:blipFill>
        <p:spPr>
          <a:xfrm>
            <a:off x="827584" y="620688"/>
            <a:ext cx="7272808" cy="542899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smtClean="0">
                <a:latin typeface="微軟正黑體" pitchFamily="34" charset="-120"/>
                <a:ea typeface="微軟正黑體" pitchFamily="34" charset="-120"/>
              </a:rPr>
              <a:t>你上次</a:t>
            </a:r>
            <a:r>
              <a:rPr lang="zh-TW" altLang="en-US" dirty="0" smtClean="0">
                <a:latin typeface="微軟正黑體" pitchFamily="34" charset="-120"/>
                <a:ea typeface="微軟正黑體" pitchFamily="34" charset="-120"/>
              </a:rPr>
              <a:t>的</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到執行下一次的</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的期間，如果有其他人</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更新了遠端數據庫，</a:t>
            </a:r>
            <a:r>
              <a:rPr lang="zh-TW" altLang="en-US" dirty="0" smtClean="0">
                <a:latin typeface="微軟正黑體" pitchFamily="34" charset="-120"/>
                <a:ea typeface="微軟正黑體" pitchFamily="34" charset="-120"/>
              </a:rPr>
              <a:t>而你沒有更新你的</a:t>
            </a:r>
            <a:r>
              <a:rPr lang="zh-TW" altLang="en-US" dirty="0" smtClean="0">
                <a:latin typeface="微軟正黑體" pitchFamily="34" charset="-120"/>
                <a:ea typeface="微軟正黑體" pitchFamily="34" charset="-120"/>
              </a:rPr>
              <a:t>本地端數據庫，</a:t>
            </a:r>
            <a:r>
              <a:rPr lang="zh-TW" altLang="en-US" dirty="0" smtClean="0">
                <a:latin typeface="微軟正黑體" pitchFamily="34" charset="-120"/>
                <a:ea typeface="微軟正黑體" pitchFamily="34" charset="-120"/>
              </a:rPr>
              <a:t>那麼你的</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會被拒絕</a:t>
            </a:r>
            <a:r>
              <a:rPr lang="zh-TW" altLang="en-US" dirty="0" smtClean="0">
                <a:latin typeface="微軟正黑體" pitchFamily="34" charset="-120"/>
                <a:ea typeface="微軟正黑體" pitchFamily="34" charset="-120"/>
              </a:rPr>
              <a:t>。</a:t>
            </a:r>
            <a:endParaRPr lang="en-US" altLang="zh-TW" dirty="0" smtClean="0">
              <a:latin typeface="微軟正黑體" pitchFamily="34" charset="-120"/>
              <a:ea typeface="微軟正黑體" pitchFamily="34" charset="-120"/>
            </a:endParaRPr>
          </a:p>
          <a:p>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這個時候，需要進行合併操作導入其他人的修改歷史，不然</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都會被拒絕喔。若沒有合併直接覆蓋歷史記錄的話，其他人</a:t>
            </a:r>
            <a:r>
              <a:rPr lang="en-US" altLang="zh-TW" dirty="0" smtClean="0">
                <a:latin typeface="微軟正黑體" pitchFamily="34" charset="-120"/>
                <a:ea typeface="微軟正黑體" pitchFamily="34" charset="-120"/>
              </a:rPr>
              <a:t>push</a:t>
            </a:r>
            <a:r>
              <a:rPr lang="zh-TW" altLang="en-US" dirty="0" smtClean="0">
                <a:latin typeface="微軟正黑體" pitchFamily="34" charset="-120"/>
                <a:ea typeface="微軟正黑體" pitchFamily="34" charset="-120"/>
              </a:rPr>
              <a:t>的修改</a:t>
            </a:r>
            <a:r>
              <a:rPr lang="zh-TW" altLang="en-US" dirty="0" smtClean="0">
                <a:latin typeface="微軟正黑體" pitchFamily="34" charset="-120"/>
                <a:ea typeface="微軟正黑體" pitchFamily="34" charset="-120"/>
              </a:rPr>
              <a:t>內容會</a:t>
            </a:r>
            <a:r>
              <a:rPr lang="zh-TW" altLang="en-US" dirty="0" smtClean="0">
                <a:latin typeface="微軟正黑體" pitchFamily="34" charset="-120"/>
                <a:ea typeface="微軟正黑體" pitchFamily="34" charset="-120"/>
              </a:rPr>
              <a:t>消失。</a:t>
            </a:r>
            <a:endParaRPr lang="zh-TW" altLang="en-US" dirty="0">
              <a:latin typeface="微軟正黑體" pitchFamily="34" charset="-120"/>
              <a:ea typeface="微軟正黑體" pitchFamily="34"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descr="不能提交(被拒絕).png"/>
          <p:cNvPicPr>
            <a:picLocks noGrp="1" noChangeAspect="1"/>
          </p:cNvPicPr>
          <p:nvPr>
            <p:ph sz="quarter" idx="1"/>
          </p:nvPr>
        </p:nvPicPr>
        <p:blipFill>
          <a:blip r:embed="rId2" cstate="print"/>
          <a:stretch>
            <a:fillRect/>
          </a:stretch>
        </p:blipFill>
        <p:spPr>
          <a:xfrm>
            <a:off x="827584" y="1412776"/>
            <a:ext cx="7056784" cy="475180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zh-TW" altLang="en-US" dirty="0" smtClean="0"/>
              <a:t>如果遠端數據庫和本地端數據庫的同一個地方都發生了修改的情況下（例：檔案中同一行的地方）。</a:t>
            </a:r>
            <a:br>
              <a:rPr lang="zh-TW" altLang="en-US" dirty="0" smtClean="0"/>
            </a:br>
            <a:r>
              <a:rPr lang="zh-TW" altLang="en-US" dirty="0" smtClean="0"/>
              <a:t>這時，因為</a:t>
            </a:r>
            <a:r>
              <a:rPr lang="en-US" altLang="zh-TW" dirty="0" err="1" smtClean="0"/>
              <a:t>Git</a:t>
            </a:r>
            <a:r>
              <a:rPr lang="zh-TW" altLang="en-US" dirty="0" smtClean="0"/>
              <a:t>不能自動判斷要導入那一個修改內容於是就會發生錯誤</a:t>
            </a:r>
            <a:r>
              <a:rPr lang="zh-TW" altLang="en-US" dirty="0" smtClean="0"/>
              <a:t>。</a:t>
            </a:r>
            <a:endParaRPr lang="en-US" altLang="zh-TW" dirty="0" smtClean="0"/>
          </a:p>
          <a:p>
            <a:endParaRPr lang="zh-TW" altLang="en-US" dirty="0" smtClean="0"/>
          </a:p>
          <a:p>
            <a:r>
              <a:rPr lang="zh-TW" altLang="en-US" dirty="0" smtClean="0"/>
              <a:t>發生衝突的地方，</a:t>
            </a:r>
            <a:r>
              <a:rPr lang="en-US" altLang="zh-TW" dirty="0" err="1" smtClean="0"/>
              <a:t>Git</a:t>
            </a:r>
            <a:r>
              <a:rPr lang="zh-TW" altLang="en-US" dirty="0" smtClean="0"/>
              <a:t>會修改檔案的</a:t>
            </a:r>
            <a:r>
              <a:rPr lang="zh-TW" altLang="en-US" dirty="0" smtClean="0"/>
              <a:t>內容中間用</a:t>
            </a:r>
            <a:r>
              <a:rPr lang="en-US" altLang="zh-TW" dirty="0" smtClean="0"/>
              <a:t>==========</a:t>
            </a:r>
            <a:r>
              <a:rPr lang="zh-TW" altLang="en-US" dirty="0" smtClean="0"/>
              <a:t>隔開。</a:t>
            </a:r>
            <a:r>
              <a:rPr lang="zh-TW" altLang="en-US" dirty="0" smtClean="0"/>
              <a:t>所以衝突的地方需要手動</a:t>
            </a:r>
            <a:r>
              <a:rPr lang="zh-TW" altLang="en-US" dirty="0" smtClean="0"/>
              <a:t>修改。</a:t>
            </a:r>
            <a:endParaRPr lang="en-US" altLang="zh-TW" dirty="0" smtClean="0"/>
          </a:p>
          <a:p>
            <a:endParaRPr lang="en-US" altLang="zh-TW" dirty="0" smtClean="0"/>
          </a:p>
          <a:p>
            <a:r>
              <a:rPr lang="zh-TW" altLang="en-US" dirty="0" smtClean="0"/>
              <a:t>修改好所有衝突的地方之後，執行提交會提交衝突的合併訊息的提交內容。</a:t>
            </a:r>
            <a:endParaRPr lang="zh-TW"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normAutofit/>
          </a:bodyPr>
          <a:lstStyle/>
          <a:p>
            <a:r>
              <a:rPr lang="zh-TW" altLang="en-US" sz="2800" b="1" dirty="0" smtClean="0">
                <a:latin typeface="微軟正黑體" pitchFamily="34" charset="-120"/>
                <a:ea typeface="微軟正黑體" pitchFamily="34" charset="-120"/>
              </a:rPr>
              <a:t>報告到此結束</a:t>
            </a:r>
            <a:endParaRPr lang="zh-TW" altLang="en-US" sz="2800" b="1" dirty="0">
              <a:latin typeface="微軟正黑體" pitchFamily="34" charset="-120"/>
              <a:ea typeface="微軟正黑體"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r>
              <a:rPr lang="en-US" altLang="zh-TW" sz="3600" b="1" dirty="0" err="1" smtClean="0">
                <a:latin typeface="微軟正黑體" pitchFamily="34" charset="-120"/>
                <a:ea typeface="微軟正黑體" pitchFamily="34" charset="-120"/>
              </a:rPr>
              <a:t>Git</a:t>
            </a:r>
            <a:r>
              <a:rPr lang="zh-TW" altLang="en-US" sz="3600" dirty="0" smtClean="0">
                <a:latin typeface="微軟正黑體" pitchFamily="34" charset="-120"/>
                <a:ea typeface="微軟正黑體" pitchFamily="34" charset="-120"/>
              </a:rPr>
              <a:t>是</a:t>
            </a:r>
            <a:r>
              <a:rPr lang="zh-TW" altLang="en-US" sz="3600" dirty="0" smtClean="0">
                <a:latin typeface="微軟正黑體" pitchFamily="34" charset="-120"/>
                <a:ea typeface="微軟正黑體" pitchFamily="34" charset="-120"/>
              </a:rPr>
              <a:t>一個分散式版本控制軟體，最初由林納斯</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托瓦</a:t>
            </a:r>
            <a:r>
              <a:rPr lang="zh-TW" altLang="en-US" sz="3600" dirty="0" smtClean="0">
                <a:latin typeface="微軟正黑體" pitchFamily="34" charset="-120"/>
                <a:ea typeface="微軟正黑體" pitchFamily="34" charset="-120"/>
              </a:rPr>
              <a:t>茲</a:t>
            </a:r>
            <a:r>
              <a:rPr lang="en-US" altLang="zh-TW" sz="3600" dirty="0" smtClean="0">
                <a:latin typeface="微軟正黑體" pitchFamily="34" charset="-120"/>
                <a:ea typeface="微軟正黑體" pitchFamily="34" charset="-120"/>
              </a:rPr>
              <a:t>(</a:t>
            </a:r>
            <a:r>
              <a:rPr lang="en-US" altLang="zh-TW" sz="3600" dirty="0" err="1" smtClean="0">
                <a:latin typeface="微軟正黑體" pitchFamily="34" charset="-120"/>
                <a:ea typeface="微軟正黑體" pitchFamily="34" charset="-120"/>
              </a:rPr>
              <a:t>Linus</a:t>
            </a:r>
            <a:r>
              <a:rPr lang="en-US" altLang="zh-TW" sz="3600" dirty="0" smtClean="0">
                <a:latin typeface="微軟正黑體" pitchFamily="34" charset="-120"/>
                <a:ea typeface="微軟正黑體" pitchFamily="34" charset="-120"/>
              </a:rPr>
              <a:t> </a:t>
            </a:r>
            <a:r>
              <a:rPr lang="en-US" altLang="zh-TW" sz="3600" dirty="0" smtClean="0">
                <a:latin typeface="微軟正黑體" pitchFamily="34" charset="-120"/>
                <a:ea typeface="微軟正黑體" pitchFamily="34" charset="-120"/>
              </a:rPr>
              <a:t>B. </a:t>
            </a:r>
            <a:r>
              <a:rPr lang="en-US" altLang="zh-TW" sz="3600" dirty="0" err="1" smtClean="0">
                <a:latin typeface="微軟正黑體" pitchFamily="34" charset="-120"/>
                <a:ea typeface="微軟正黑體" pitchFamily="34" charset="-120"/>
              </a:rPr>
              <a:t>Torvalds</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創作，芬蘭人，擁有美國國籍，</a:t>
            </a:r>
            <a:r>
              <a:rPr lang="zh-TW" altLang="en-US" sz="3600" dirty="0" smtClean="0">
                <a:latin typeface="微軟正黑體" pitchFamily="34" charset="-120"/>
                <a:ea typeface="微軟正黑體" pitchFamily="34" charset="-120"/>
              </a:rPr>
              <a:t>於</a:t>
            </a:r>
            <a:r>
              <a:rPr lang="en-US" altLang="zh-TW" sz="3600" dirty="0" smtClean="0">
                <a:latin typeface="微軟正黑體" pitchFamily="34" charset="-120"/>
                <a:ea typeface="微軟正黑體" pitchFamily="34" charset="-120"/>
              </a:rPr>
              <a:t>2005</a:t>
            </a:r>
            <a:r>
              <a:rPr lang="zh-TW" altLang="en-US" sz="3600" dirty="0" smtClean="0">
                <a:latin typeface="微軟正黑體" pitchFamily="34" charset="-120"/>
                <a:ea typeface="微軟正黑體" pitchFamily="34" charset="-120"/>
              </a:rPr>
              <a:t>年釋出</a:t>
            </a:r>
            <a:r>
              <a:rPr lang="zh-TW" altLang="en-US" sz="3600" dirty="0" smtClean="0">
                <a:latin typeface="微軟正黑體" pitchFamily="34" charset="-120"/>
                <a:ea typeface="微軟正黑體" pitchFamily="34" charset="-120"/>
              </a:rPr>
              <a:t>。最初目的是為更好地管理</a:t>
            </a:r>
            <a:r>
              <a:rPr lang="en-US" altLang="zh-TW" sz="3600" dirty="0" smtClean="0">
                <a:latin typeface="微軟正黑體" pitchFamily="34" charset="-120"/>
                <a:ea typeface="微軟正黑體" pitchFamily="34" charset="-120"/>
              </a:rPr>
              <a:t>Linux</a:t>
            </a:r>
            <a:r>
              <a:rPr lang="zh-TW" altLang="en-US" sz="3600" dirty="0" smtClean="0">
                <a:latin typeface="微軟正黑體" pitchFamily="34" charset="-120"/>
                <a:ea typeface="微軟正黑體" pitchFamily="34" charset="-120"/>
              </a:rPr>
              <a:t>核心開發而設計</a:t>
            </a:r>
            <a:r>
              <a:rPr lang="zh-TW" altLang="en-US"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normAutofit/>
          </a:bodyPr>
          <a:lstStyle/>
          <a:p>
            <a:r>
              <a:rPr lang="zh-TW" altLang="en-US" sz="3600" dirty="0" smtClean="0">
                <a:latin typeface="微軟正黑體" pitchFamily="34" charset="-120"/>
                <a:ea typeface="微軟正黑體" pitchFamily="34" charset="-120"/>
              </a:rPr>
              <a:t>林納斯</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托瓦茲覺得現行版本</a:t>
            </a:r>
            <a:r>
              <a:rPr lang="zh-TW" altLang="en-US" sz="3600" dirty="0" smtClean="0">
                <a:latin typeface="微軟正黑體" pitchFamily="34" charset="-120"/>
                <a:ea typeface="微軟正黑體" pitchFamily="34" charset="-120"/>
              </a:rPr>
              <a:t>控制效能</a:t>
            </a:r>
            <a:r>
              <a:rPr lang="zh-TW" altLang="en-US" sz="3600" dirty="0" smtClean="0">
                <a:latin typeface="微軟正黑體" pitchFamily="34" charset="-120"/>
                <a:ea typeface="微軟正黑體" pitchFamily="34" charset="-120"/>
              </a:rPr>
              <a:t>不</a:t>
            </a:r>
            <a:r>
              <a:rPr lang="zh-TW" altLang="en-US" sz="3600" dirty="0" smtClean="0">
                <a:latin typeface="微軟正黑體" pitchFamily="34" charset="-120"/>
                <a:ea typeface="微軟正黑體" pitchFamily="34" charset="-120"/>
              </a:rPr>
              <a:t>佳，</a:t>
            </a:r>
            <a:r>
              <a:rPr lang="zh-TW" altLang="en-US" sz="3600" dirty="0" smtClean="0">
                <a:latin typeface="微軟正黑體" pitchFamily="34" charset="-120"/>
                <a:ea typeface="微軟正黑體" pitchFamily="34" charset="-120"/>
              </a:rPr>
              <a:t>如</a:t>
            </a:r>
            <a:r>
              <a:rPr lang="en-US" altLang="zh-TW" sz="3600" dirty="0" smtClean="0">
                <a:latin typeface="微軟正黑體" pitchFamily="34" charset="-120"/>
                <a:ea typeface="微軟正黑體" pitchFamily="34" charset="-120"/>
              </a:rPr>
              <a:t>CVS</a:t>
            </a:r>
            <a:r>
              <a:rPr lang="zh-TW" altLang="en-US" sz="3600" dirty="0" smtClean="0">
                <a:latin typeface="微軟正黑體" pitchFamily="34" charset="-120"/>
                <a:ea typeface="微軟正黑體" pitchFamily="34" charset="-120"/>
              </a:rPr>
              <a:t>的</a:t>
            </a:r>
            <a:r>
              <a:rPr lang="zh-TW" altLang="en-US" sz="3600" dirty="0" smtClean="0">
                <a:latin typeface="微軟正黑體" pitchFamily="34" charset="-120"/>
                <a:ea typeface="微軟正黑體" pitchFamily="34" charset="-120"/>
              </a:rPr>
              <a:t>架構。決定</a:t>
            </a:r>
            <a:r>
              <a:rPr lang="zh-TW" altLang="en-US" sz="3600" dirty="0" smtClean="0">
                <a:latin typeface="微軟正黑體" pitchFamily="34" charset="-120"/>
                <a:ea typeface="微軟正黑體" pitchFamily="34" charset="-120"/>
              </a:rPr>
              <a:t>自行開發版本控制系統</a:t>
            </a:r>
            <a:r>
              <a:rPr lang="zh-TW" altLang="en-US" sz="3600" dirty="0" smtClean="0">
                <a:latin typeface="微軟正黑體" pitchFamily="34" charset="-120"/>
                <a:ea typeface="微軟正黑體" pitchFamily="34" charset="-120"/>
              </a:rPr>
              <a:t>替代，</a:t>
            </a:r>
            <a:r>
              <a:rPr lang="zh-TW" altLang="en-US" sz="3600" dirty="0" smtClean="0">
                <a:latin typeface="微軟正黑體" pitchFamily="34" charset="-120"/>
                <a:ea typeface="微軟正黑體" pitchFamily="34" charset="-120"/>
              </a:rPr>
              <a:t>以十天的時間編寫出</a:t>
            </a:r>
            <a:r>
              <a:rPr lang="en-US" altLang="zh-TW" sz="3600" dirty="0" err="1" smtClean="0">
                <a:latin typeface="微軟正黑體" pitchFamily="34" charset="-120"/>
                <a:ea typeface="微軟正黑體" pitchFamily="34" charset="-120"/>
              </a:rPr>
              <a:t>git</a:t>
            </a:r>
            <a:r>
              <a:rPr lang="zh-TW" altLang="en-US" sz="3600" dirty="0" smtClean="0">
                <a:latin typeface="微軟正黑體" pitchFamily="34" charset="-120"/>
                <a:ea typeface="微軟正黑體" pitchFamily="34" charset="-120"/>
              </a:rPr>
              <a:t>第一個</a:t>
            </a:r>
            <a:r>
              <a:rPr lang="zh-TW" altLang="en-US" sz="3600" dirty="0" smtClean="0">
                <a:latin typeface="微軟正黑體" pitchFamily="34" charset="-120"/>
                <a:ea typeface="微軟正黑體" pitchFamily="34" charset="-120"/>
              </a:rPr>
              <a:t>版本。一開始</a:t>
            </a:r>
            <a:r>
              <a:rPr lang="en-US" altLang="zh-TW" sz="3600" dirty="0" err="1" smtClean="0">
                <a:latin typeface="微軟正黑體" pitchFamily="34" charset="-120"/>
                <a:ea typeface="微軟正黑體" pitchFamily="34" charset="-120"/>
              </a:rPr>
              <a:t>git</a:t>
            </a:r>
            <a:r>
              <a:rPr lang="zh-TW" altLang="en-US" sz="3600" dirty="0" smtClean="0">
                <a:latin typeface="微軟正黑體" pitchFamily="34" charset="-120"/>
                <a:ea typeface="微軟正黑體" pitchFamily="34" charset="-120"/>
              </a:rPr>
              <a:t>太艱澀難懂</a:t>
            </a:r>
            <a:r>
              <a:rPr lang="zh-TW" altLang="en-US"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但是隨著開發的深入，</a:t>
            </a:r>
            <a:r>
              <a:rPr lang="en-US" altLang="zh-TW" sz="3600" dirty="0" err="1" smtClean="0">
                <a:latin typeface="微軟正黑體" pitchFamily="34" charset="-120"/>
                <a:ea typeface="微軟正黑體" pitchFamily="34" charset="-120"/>
              </a:rPr>
              <a:t>git</a:t>
            </a:r>
            <a:r>
              <a:rPr lang="zh-TW" altLang="en-US" sz="3600" dirty="0" smtClean="0">
                <a:latin typeface="微軟正黑體" pitchFamily="34" charset="-120"/>
                <a:ea typeface="微軟正黑體" pitchFamily="34" charset="-120"/>
              </a:rPr>
              <a:t>的正常使用都由一些友善的命令來執行，使</a:t>
            </a:r>
            <a:r>
              <a:rPr lang="en-US" altLang="zh-TW" sz="3600" dirty="0" err="1" smtClean="0">
                <a:latin typeface="微軟正黑體" pitchFamily="34" charset="-120"/>
                <a:ea typeface="微軟正黑體" pitchFamily="34" charset="-120"/>
              </a:rPr>
              <a:t>git</a:t>
            </a:r>
            <a:r>
              <a:rPr lang="zh-TW" altLang="en-US" sz="3600" dirty="0" smtClean="0">
                <a:latin typeface="微軟正黑體" pitchFamily="34" charset="-120"/>
                <a:ea typeface="微軟正黑體" pitchFamily="34" charset="-120"/>
              </a:rPr>
              <a:t>變得非常好用。</a:t>
            </a:r>
            <a:endParaRPr lang="zh-TW" altLang="en-US" sz="3600" dirty="0">
              <a:latin typeface="微軟正黑體" pitchFamily="34" charset="-120"/>
              <a:ea typeface="微軟正黑體"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latin typeface="微軟正黑體" pitchFamily="34" charset="-120"/>
                <a:ea typeface="微軟正黑體" pitchFamily="34" charset="-120"/>
              </a:rPr>
              <a:t>支援</a:t>
            </a:r>
            <a:r>
              <a:rPr lang="en-US" altLang="zh-TW" sz="3200" dirty="0" smtClean="0">
                <a:latin typeface="微軟正黑體" pitchFamily="34" charset="-120"/>
                <a:ea typeface="微軟正黑體" pitchFamily="34" charset="-120"/>
              </a:rPr>
              <a:t/>
            </a:r>
            <a:br>
              <a:rPr lang="en-US" altLang="zh-TW" sz="3200" dirty="0" smtClean="0">
                <a:latin typeface="微軟正黑體" pitchFamily="34" charset="-120"/>
                <a:ea typeface="微軟正黑體" pitchFamily="34" charset="-120"/>
              </a:rPr>
            </a:br>
            <a:endParaRPr lang="zh-TW" altLang="en-US" dirty="0"/>
          </a:p>
        </p:txBody>
      </p:sp>
      <p:sp>
        <p:nvSpPr>
          <p:cNvPr id="3" name="內容版面配置區 2"/>
          <p:cNvSpPr>
            <a:spLocks noGrp="1"/>
          </p:cNvSpPr>
          <p:nvPr>
            <p:ph sz="quarter" idx="1"/>
          </p:nvPr>
        </p:nvSpPr>
        <p:spPr/>
        <p:txBody>
          <a:bodyPr>
            <a:normAutofit/>
          </a:bodyPr>
          <a:lstStyle/>
          <a:p>
            <a:r>
              <a:rPr lang="en-US" altLang="zh-TW" sz="4000" dirty="0" smtClean="0">
                <a:latin typeface="微軟正黑體" pitchFamily="34" charset="-120"/>
                <a:ea typeface="微軟正黑體" pitchFamily="34" charset="-120"/>
              </a:rPr>
              <a:t>VS </a:t>
            </a:r>
          </a:p>
          <a:p>
            <a:r>
              <a:rPr lang="en-US" altLang="zh-TW" sz="4000" dirty="0" smtClean="0">
                <a:latin typeface="微軟正黑體" pitchFamily="34" charset="-120"/>
                <a:ea typeface="微軟正黑體" pitchFamily="34" charset="-120"/>
              </a:rPr>
              <a:t>Unity</a:t>
            </a:r>
            <a:r>
              <a:rPr lang="zh-TW" altLang="en-US" sz="4000" dirty="0" smtClean="0">
                <a:latin typeface="微軟正黑體" pitchFamily="34" charset="-120"/>
                <a:ea typeface="微軟正黑體" pitchFamily="34" charset="-120"/>
              </a:rPr>
              <a:t> </a:t>
            </a:r>
            <a:endParaRPr lang="en-US" altLang="zh-TW" sz="4000" dirty="0" smtClean="0">
              <a:latin typeface="微軟正黑體" pitchFamily="34" charset="-120"/>
              <a:ea typeface="微軟正黑體" pitchFamily="34" charset="-120"/>
            </a:endParaRPr>
          </a:p>
          <a:p>
            <a:r>
              <a:rPr lang="en-US" altLang="zh-TW" sz="4000" dirty="0" err="1" smtClean="0">
                <a:latin typeface="微軟正黑體" pitchFamily="34" charset="-120"/>
                <a:ea typeface="微軟正黑體" pitchFamily="34" charset="-120"/>
              </a:rPr>
              <a:t>GoogleCloud</a:t>
            </a:r>
            <a:r>
              <a:rPr lang="en-US" altLang="zh-TW" sz="4000" dirty="0" smtClean="0">
                <a:latin typeface="微軟正黑體" pitchFamily="34" charset="-120"/>
                <a:ea typeface="微軟正黑體" pitchFamily="34" charset="-120"/>
              </a:rPr>
              <a:t> </a:t>
            </a:r>
          </a:p>
          <a:p>
            <a:r>
              <a:rPr lang="en-US" altLang="zh-TW" sz="4000" dirty="0" err="1" smtClean="0">
                <a:latin typeface="微軟正黑體" pitchFamily="34" charset="-120"/>
                <a:ea typeface="微軟正黑體" pitchFamily="34" charset="-120"/>
              </a:rPr>
              <a:t>Github</a:t>
            </a:r>
            <a:r>
              <a:rPr lang="en-US" altLang="zh-TW" sz="4000" dirty="0" smtClean="0">
                <a:latin typeface="微軟正黑體" pitchFamily="34" charset="-120"/>
                <a:ea typeface="微軟正黑體" pitchFamily="34" charset="-120"/>
              </a:rPr>
              <a:t> </a:t>
            </a:r>
          </a:p>
          <a:p>
            <a:r>
              <a:rPr lang="en-US" altLang="zh-TW" sz="4000" dirty="0" smtClean="0">
                <a:latin typeface="微軟正黑體" pitchFamily="34" charset="-120"/>
                <a:ea typeface="微軟正黑體" pitchFamily="34" charset="-120"/>
              </a:rPr>
              <a:t>Android</a:t>
            </a:r>
          </a:p>
          <a:p>
            <a:r>
              <a:rPr lang="en-US" altLang="zh-TW" sz="4000" dirty="0" smtClean="0">
                <a:latin typeface="微軟正黑體" pitchFamily="34" charset="-120"/>
                <a:ea typeface="微軟正黑體" pitchFamily="34" charset="-120"/>
              </a:rPr>
              <a:t>PHP</a:t>
            </a:r>
          </a:p>
          <a:p>
            <a:r>
              <a:rPr lang="en-US" altLang="zh-TW" sz="4000" dirty="0" smtClean="0">
                <a:solidFill>
                  <a:srgbClr val="FF0000"/>
                </a:solidFill>
                <a:latin typeface="微軟正黑體" pitchFamily="34" charset="-120"/>
                <a:ea typeface="微軟正黑體" pitchFamily="34" charset="-120"/>
              </a:rPr>
              <a:t>Linux kernel</a:t>
            </a:r>
            <a:endParaRPr lang="zh-TW" altLang="en-US" sz="4000" dirty="0">
              <a:solidFill>
                <a:srgbClr val="FF0000"/>
              </a:solidFill>
              <a:latin typeface="微軟正黑體" pitchFamily="34" charset="-120"/>
              <a:ea typeface="微軟正黑體"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sz="quarter" idx="1"/>
          </p:nvPr>
        </p:nvSpPr>
        <p:spPr/>
        <p:txBody>
          <a:bodyPr/>
          <a:lstStyle/>
          <a:p>
            <a:r>
              <a:rPr lang="zh-TW" altLang="en-US" sz="6000" b="1" dirty="0" smtClean="0">
                <a:latin typeface="微軟正黑體" pitchFamily="34" charset="-120"/>
                <a:ea typeface="微軟正黑體" pitchFamily="34" charset="-120"/>
              </a:rPr>
              <a:t>簡介</a:t>
            </a:r>
            <a:endParaRPr lang="en-US" altLang="zh-TW" sz="6000" b="1" dirty="0" smtClean="0">
              <a:latin typeface="微軟正黑體" pitchFamily="34" charset="-120"/>
              <a:ea typeface="微軟正黑體" pitchFamily="34" charset="-120"/>
            </a:endParaRPr>
          </a:p>
          <a:p>
            <a:r>
              <a:rPr lang="zh-TW" altLang="en-US" sz="6000" b="1" dirty="0" smtClean="0">
                <a:solidFill>
                  <a:srgbClr val="FF0000"/>
                </a:solidFill>
                <a:latin typeface="微軟正黑體" pitchFamily="34" charset="-120"/>
                <a:ea typeface="微軟正黑體" pitchFamily="34" charset="-120"/>
              </a:rPr>
              <a:t>實作</a:t>
            </a:r>
            <a:endParaRPr lang="en-US" altLang="zh-TW" sz="6000" b="1" dirty="0" smtClean="0">
              <a:solidFill>
                <a:srgbClr val="FF0000"/>
              </a:solidFill>
              <a:latin typeface="微軟正黑體" pitchFamily="34" charset="-120"/>
              <a:ea typeface="微軟正黑體" pitchFamily="34" charset="-120"/>
            </a:endParaRPr>
          </a:p>
          <a:p>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git.png"/>
          <p:cNvPicPr>
            <a:picLocks noGrp="1" noChangeAspect="1"/>
          </p:cNvPicPr>
          <p:nvPr>
            <p:ph sz="quarter" idx="1"/>
          </p:nvPr>
        </p:nvPicPr>
        <p:blipFill>
          <a:blip r:embed="rId2" cstate="print"/>
          <a:stretch>
            <a:fillRect/>
          </a:stretch>
        </p:blipFill>
        <p:spPr>
          <a:xfrm>
            <a:off x="457200" y="1936750"/>
            <a:ext cx="7467600" cy="42005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下載GIT.PNG"/>
          <p:cNvPicPr>
            <a:picLocks noGrp="1" noChangeAspect="1"/>
          </p:cNvPicPr>
          <p:nvPr>
            <p:ph sz="quarter" idx="1"/>
          </p:nvPr>
        </p:nvPicPr>
        <p:blipFill>
          <a:blip r:embed="rId2" cstate="print"/>
          <a:stretch>
            <a:fillRect/>
          </a:stretch>
        </p:blipFill>
        <p:spPr>
          <a:xfrm>
            <a:off x="539552" y="1916832"/>
            <a:ext cx="7992888" cy="252876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descr="GIT本身的介面.PNG"/>
          <p:cNvPicPr>
            <a:picLocks noGrp="1" noChangeAspect="1"/>
          </p:cNvPicPr>
          <p:nvPr>
            <p:ph sz="quarter" idx="1"/>
          </p:nvPr>
        </p:nvPicPr>
        <p:blipFill>
          <a:blip r:embed="rId2" cstate="print"/>
          <a:stretch>
            <a:fillRect/>
          </a:stretch>
        </p:blipFill>
        <p:spPr>
          <a:xfrm>
            <a:off x="251520" y="1484784"/>
            <a:ext cx="8446913" cy="410445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84</TotalTime>
  <Words>265</Words>
  <Application>Microsoft Office PowerPoint</Application>
  <PresentationFormat>如螢幕大小 (4:3)</PresentationFormat>
  <Paragraphs>27</Paragraphs>
  <Slides>29</Slides>
  <Notes>0</Notes>
  <HiddenSlides>0</HiddenSlides>
  <MMClips>0</MMClips>
  <ScaleCrop>false</ScaleCrop>
  <HeadingPairs>
    <vt:vector size="4" baseType="variant">
      <vt:variant>
        <vt:lpstr>佈景主題</vt:lpstr>
      </vt:variant>
      <vt:variant>
        <vt:i4>1</vt:i4>
      </vt:variant>
      <vt:variant>
        <vt:lpstr>投影片標題</vt:lpstr>
      </vt:variant>
      <vt:variant>
        <vt:i4>29</vt:i4>
      </vt:variant>
    </vt:vector>
  </HeadingPairs>
  <TitlesOfParts>
    <vt:vector size="30" baseType="lpstr">
      <vt:lpstr>壁窗</vt:lpstr>
      <vt:lpstr>Git </vt:lpstr>
      <vt:lpstr>投影片 2</vt:lpstr>
      <vt:lpstr>投影片 3</vt:lpstr>
      <vt:lpstr>投影片 4</vt:lpstr>
      <vt:lpstr>支援 </vt:lpstr>
      <vt:lpstr>投影片 6</vt:lpstr>
      <vt:lpstr>投影片 7</vt:lpstr>
      <vt:lpstr>投影片 8</vt:lpstr>
      <vt:lpstr>投影片 9</vt:lpstr>
      <vt:lpstr>投影片 10</vt:lpstr>
      <vt:lpstr>投影片 11</vt:lpstr>
      <vt:lpstr>投影片 12</vt:lpstr>
      <vt:lpstr>注意</vt:lpstr>
      <vt:lpstr>投影片 14</vt:lpstr>
      <vt:lpstr>投影片 15</vt:lpstr>
      <vt:lpstr>投影片 16</vt:lpstr>
      <vt:lpstr>投影片 17</vt:lpstr>
      <vt:lpstr>投影片 18</vt:lpstr>
      <vt:lpstr>還可搜尋程式碼</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pengshawn</dc:creator>
  <cp:lastModifiedBy>pengshawn</cp:lastModifiedBy>
  <cp:revision>9</cp:revision>
  <dcterms:created xsi:type="dcterms:W3CDTF">2019-03-26T05:45:57Z</dcterms:created>
  <dcterms:modified xsi:type="dcterms:W3CDTF">2019-03-26T07:10:21Z</dcterms:modified>
</cp:coreProperties>
</file>