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2" r:id="rId4"/>
    <p:sldId id="263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95"/>
    <p:restoredTop sz="94714"/>
  </p:normalViewPr>
  <p:slideViewPr>
    <p:cSldViewPr snapToGrid="0" snapToObjects="1">
      <p:cViewPr varScale="1">
        <p:scale>
          <a:sx n="127" d="100"/>
          <a:sy n="12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/>
              <a:t>机器学习概念</a:t>
            </a:r>
            <a:endParaRPr lang="en-US" altLang="zh-CN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机器学习定义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狗狗分类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" y="1590320"/>
            <a:ext cx="8942597" cy="48599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960" y="4093697"/>
            <a:ext cx="387798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奇瓦瓦狗（体小，毛平滑）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497741" y="2255123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小猎兔狗</a:t>
            </a:r>
          </a:p>
        </p:txBody>
      </p:sp>
      <p:sp>
        <p:nvSpPr>
          <p:cNvPr id="7" name="矩形 6"/>
          <p:cNvSpPr/>
          <p:nvPr/>
        </p:nvSpPr>
        <p:spPr>
          <a:xfrm>
            <a:off x="6371651" y="4555362"/>
            <a:ext cx="123015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腊肠犬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98342" y="795053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X:  </a:t>
            </a:r>
            <a:r>
              <a:rPr lang="zh-CN" altLang="en-US" sz="2400" dirty="0"/>
              <a:t>高度，重量</a:t>
            </a:r>
            <a:endParaRPr lang="en-US" altLang="zh-CN" sz="2400" dirty="0"/>
          </a:p>
          <a:p>
            <a:r>
              <a:rPr lang="en-US" altLang="zh-CN" sz="2400" dirty="0"/>
              <a:t>y:   </a:t>
            </a:r>
            <a:r>
              <a:rPr lang="zh-CN" altLang="en-US" sz="2400" dirty="0"/>
              <a:t>狗的种类</a:t>
            </a:r>
          </a:p>
        </p:txBody>
      </p:sp>
    </p:spTree>
    <p:extLst>
      <p:ext uri="{BB962C8B-B14F-4D97-AF65-F5344CB8AC3E}">
        <p14:creationId xmlns:p14="http://schemas.microsoft.com/office/powerpoint/2010/main" val="15980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根据</a:t>
            </a:r>
            <a:r>
              <a:rPr lang="en-US" altLang="zh-CN" sz="3200" dirty="0"/>
              <a:t>email</a:t>
            </a:r>
            <a:r>
              <a:rPr lang="zh-CN" altLang="en-US" sz="3200" dirty="0"/>
              <a:t>的内容，判断是否垃圾邮件</a:t>
            </a:r>
            <a:endParaRPr lang="en-US" altLang="zh-CN" sz="3200" dirty="0"/>
          </a:p>
          <a:p>
            <a:r>
              <a:rPr lang="zh-CN" altLang="en-US" sz="3200" dirty="0"/>
              <a:t>根据新闻内容，判断新闻类型</a:t>
            </a:r>
            <a:endParaRPr lang="en-US" altLang="zh-CN" sz="3200" dirty="0"/>
          </a:p>
          <a:p>
            <a:pPr lvl="1"/>
            <a:r>
              <a:rPr lang="en-US" altLang="zh-CN" sz="3200" dirty="0"/>
              <a:t>Sport</a:t>
            </a:r>
          </a:p>
          <a:p>
            <a:pPr lvl="1"/>
            <a:r>
              <a:rPr lang="en-US" altLang="zh-CN" sz="3200" dirty="0"/>
              <a:t>Politics</a:t>
            </a:r>
          </a:p>
          <a:p>
            <a:r>
              <a:rPr lang="en-US" altLang="zh-CN" sz="3200" dirty="0"/>
              <a:t>Feature vector</a:t>
            </a:r>
          </a:p>
          <a:p>
            <a:pPr lvl="1"/>
            <a:r>
              <a:rPr lang="zh-CN" altLang="en-US" sz="2800" dirty="0"/>
              <a:t>单词向量（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09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训练集</a:t>
            </a:r>
            <a:r>
              <a:rPr lang="zh-CN" altLang="en-US" dirty="0">
                <a:sym typeface="Wingdings" panose="05000000000000000000" pitchFamily="2" charset="2"/>
              </a:rPr>
              <a:t> （</a:t>
            </a:r>
            <a:r>
              <a:rPr lang="en-US" altLang="zh-CN" dirty="0">
                <a:sym typeface="Wingdings" panose="05000000000000000000" pitchFamily="2" charset="2"/>
              </a:rPr>
              <a:t>X, y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feature vector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y: label</a:t>
            </a:r>
          </a:p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zh-CN" altLang="en-US" dirty="0"/>
              <a:t>找到一个函数：</a:t>
            </a:r>
            <a:r>
              <a:rPr lang="en-US" altLang="zh-CN" dirty="0"/>
              <a:t>y = f(X)</a:t>
            </a:r>
          </a:p>
          <a:p>
            <a:pPr lvl="1"/>
            <a:r>
              <a:rPr lang="zh-CN" altLang="en-US" dirty="0"/>
              <a:t>发现规律，预测未来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实数：</a:t>
            </a:r>
            <a:r>
              <a:rPr lang="en-US" altLang="zh-CN" dirty="0"/>
              <a:t>Regression</a:t>
            </a:r>
          </a:p>
          <a:p>
            <a:pPr lvl="1"/>
            <a:r>
              <a:rPr lang="zh-CN" altLang="en-US" dirty="0"/>
              <a:t>布尔值：二元分类</a:t>
            </a:r>
            <a:endParaRPr lang="en-US" altLang="zh-CN" dirty="0"/>
          </a:p>
          <a:p>
            <a:pPr lvl="1"/>
            <a:r>
              <a:rPr lang="zh-CN" altLang="en-US" dirty="0"/>
              <a:t>有限取值：多元分类</a:t>
            </a:r>
            <a:endParaRPr lang="en-US" altLang="zh-CN" dirty="0"/>
          </a:p>
          <a:p>
            <a:pPr lvl="1"/>
            <a:r>
              <a:rPr lang="zh-CN" altLang="en-US" dirty="0"/>
              <a:t>无限取值：句子</a:t>
            </a:r>
          </a:p>
        </p:txBody>
      </p:sp>
    </p:spTree>
    <p:extLst>
      <p:ext uri="{BB962C8B-B14F-4D97-AF65-F5344CB8AC3E}">
        <p14:creationId xmlns:p14="http://schemas.microsoft.com/office/powerpoint/2010/main" val="37130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4212"/>
            <a:ext cx="7886700" cy="479199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元素</a:t>
            </a:r>
            <a:endParaRPr lang="en-US" altLang="zh-CN" sz="3200" dirty="0"/>
          </a:p>
          <a:p>
            <a:pPr lvl="1"/>
            <a:r>
              <a:rPr lang="zh-CN" altLang="en-US" sz="2800" dirty="0"/>
              <a:t>训练集</a:t>
            </a:r>
            <a:endParaRPr lang="en-US" altLang="zh-CN" sz="2800" dirty="0"/>
          </a:p>
          <a:p>
            <a:pPr lvl="1"/>
            <a:r>
              <a:rPr lang="zh-CN" altLang="en-US" sz="2800" dirty="0"/>
              <a:t>测试集</a:t>
            </a:r>
            <a:endParaRPr lang="en-US" altLang="zh-CN" sz="2800" dirty="0"/>
          </a:p>
          <a:p>
            <a:pPr lvl="1"/>
            <a:r>
              <a:rPr lang="zh-CN" altLang="en-US" sz="2800" dirty="0"/>
              <a:t>分类器</a:t>
            </a:r>
            <a:endParaRPr lang="en-US" altLang="zh-CN" sz="2800" dirty="0"/>
          </a:p>
          <a:p>
            <a:r>
              <a:rPr lang="zh-CN" altLang="en-US" sz="3200" dirty="0"/>
              <a:t>问题：</a:t>
            </a:r>
            <a:r>
              <a:rPr lang="en-US" altLang="zh-CN" sz="3200" dirty="0" err="1"/>
              <a:t>Overfit</a:t>
            </a:r>
            <a:endParaRPr lang="en-US" altLang="zh-CN" sz="3200" dirty="0"/>
          </a:p>
          <a:p>
            <a:endParaRPr lang="en-US" altLang="zh-CN" sz="2400" dirty="0"/>
          </a:p>
          <a:p>
            <a:pPr lvl="2"/>
            <a:endParaRPr lang="en-US" altLang="zh-CN" sz="24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242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8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无监督学习</a:t>
            </a:r>
            <a:endParaRPr lang="en-US" altLang="zh-CN" sz="3200" dirty="0"/>
          </a:p>
          <a:p>
            <a:pPr lvl="1"/>
            <a:r>
              <a:rPr lang="zh-CN" altLang="en-US" dirty="0"/>
              <a:t>聚类</a:t>
            </a:r>
            <a:endParaRPr lang="en-US" altLang="zh-CN" dirty="0"/>
          </a:p>
          <a:p>
            <a:r>
              <a:rPr lang="zh-CN" altLang="en-US" sz="3200" dirty="0"/>
              <a:t>有监督学习</a:t>
            </a:r>
            <a:endParaRPr lang="en-US" altLang="zh-CN" sz="3200" dirty="0"/>
          </a:p>
          <a:p>
            <a:pPr lvl="1"/>
            <a:r>
              <a:rPr lang="zh-CN" altLang="en-US" sz="2800" dirty="0"/>
              <a:t>决策树</a:t>
            </a:r>
            <a:endParaRPr lang="en-US" altLang="zh-CN" sz="2800" dirty="0"/>
          </a:p>
          <a:p>
            <a:pPr lvl="1"/>
            <a:r>
              <a:rPr lang="zh-CN" altLang="en-US" sz="2800" dirty="0"/>
              <a:t>感知机：</a:t>
            </a:r>
            <a:r>
              <a:rPr lang="en-US" altLang="zh-CN" sz="2800" dirty="0" err="1"/>
              <a:t>Perceptrons</a:t>
            </a:r>
            <a:endParaRPr lang="en-US" altLang="zh-CN" sz="2800" dirty="0"/>
          </a:p>
          <a:p>
            <a:pPr lvl="1"/>
            <a:r>
              <a:rPr lang="en-US" altLang="zh-CN" sz="2800" dirty="0"/>
              <a:t>SVM </a:t>
            </a:r>
            <a:r>
              <a:rPr lang="zh-CN" altLang="en-US" sz="2800" dirty="0"/>
              <a:t>支持向量机</a:t>
            </a:r>
            <a:endParaRPr lang="en-US" altLang="zh-CN" sz="2800" dirty="0"/>
          </a:p>
          <a:p>
            <a:pPr lvl="1"/>
            <a:r>
              <a:rPr lang="zh-CN" altLang="en-US" sz="2800" dirty="0"/>
              <a:t>神经元网络</a:t>
            </a:r>
            <a:endParaRPr lang="en-US" altLang="zh-CN" sz="2800" dirty="0"/>
          </a:p>
          <a:p>
            <a:pPr lvl="2"/>
            <a:r>
              <a:rPr lang="zh-CN" altLang="en-US" sz="2400" dirty="0"/>
              <a:t>无循环感知机网络</a:t>
            </a:r>
            <a:endParaRPr lang="en-US" altLang="zh-CN" sz="2400" dirty="0"/>
          </a:p>
          <a:p>
            <a:pPr lvl="1"/>
            <a:r>
              <a:rPr lang="zh-CN" altLang="en-US" sz="2800" dirty="0"/>
              <a:t>基于事例的学习 </a:t>
            </a:r>
            <a:r>
              <a:rPr lang="en-US" altLang="zh-CN" sz="2800" dirty="0"/>
              <a:t>Instance-based learning</a:t>
            </a:r>
          </a:p>
          <a:p>
            <a:pPr lvl="2"/>
            <a:r>
              <a:rPr lang="en-US" altLang="zh-CN" sz="24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38265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215</Words>
  <Application>Microsoft Macintosh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大数据存储与应用  大规模机器学习</vt:lpstr>
      <vt:lpstr>介绍</vt:lpstr>
      <vt:lpstr>狗狗分类</vt:lpstr>
      <vt:lpstr>文本分类</vt:lpstr>
      <vt:lpstr>机器学习</vt:lpstr>
      <vt:lpstr>机器学习模型</vt:lpstr>
      <vt:lpstr>常用方法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6</cp:revision>
  <dcterms:created xsi:type="dcterms:W3CDTF">2019-09-19T03:04:40Z</dcterms:created>
  <dcterms:modified xsi:type="dcterms:W3CDTF">2020-12-06T06:39:40Z</dcterms:modified>
</cp:coreProperties>
</file>