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45" r:id="rId2"/>
    <p:sldId id="267" r:id="rId3"/>
    <p:sldId id="351" r:id="rId4"/>
    <p:sldId id="260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4843"/>
    <p:restoredTop sz="94714"/>
  </p:normalViewPr>
  <p:slideViewPr>
    <p:cSldViewPr snapToGrid="0" snapToObjects="1">
      <p:cViewPr varScale="1">
        <p:scale>
          <a:sx n="124" d="100"/>
          <a:sy n="12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3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76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5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20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4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06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8BE3-65C5-2A47-8E5D-0959F8034D1C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AF6B-160F-3047-8E31-038977586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72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7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87445"/>
            <a:ext cx="7886700" cy="1325563"/>
          </a:xfrm>
        </p:spPr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02619"/>
            <a:ext cx="4092402" cy="38604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神经元</a:t>
            </a:r>
            <a:endParaRPr lang="en-US" altLang="zh-CN" sz="3200" dirty="0"/>
          </a:p>
          <a:p>
            <a:pPr lvl="1"/>
            <a:r>
              <a:rPr lang="zh-CN" altLang="en-US" sz="2800" dirty="0"/>
              <a:t>刺激是输入的加权和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4" y="3400451"/>
            <a:ext cx="8359091" cy="2911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53" y="306588"/>
            <a:ext cx="4422947" cy="28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" y="8965"/>
            <a:ext cx="9080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1356"/>
            <a:ext cx="7886700" cy="1325563"/>
          </a:xfrm>
        </p:spPr>
        <p:txBody>
          <a:bodyPr/>
          <a:lstStyle/>
          <a:p>
            <a:r>
              <a:rPr lang="zh-CN" altLang="en-US" dirty="0"/>
              <a:t>感知机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61855"/>
            <a:ext cx="7886700" cy="4351338"/>
          </a:xfrm>
        </p:spPr>
        <p:txBody>
          <a:bodyPr/>
          <a:lstStyle/>
          <a:p>
            <a:r>
              <a:rPr lang="zh-CN" altLang="en-US" dirty="0"/>
              <a:t>输入：实数向量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/>
              <a:t>1/-1</a:t>
            </a:r>
          </a:p>
          <a:p>
            <a:r>
              <a:rPr lang="zh-CN" altLang="en-US" dirty="0"/>
              <a:t>例：垃圾邮件检测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3" y="4161480"/>
            <a:ext cx="8280210" cy="16196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91074" y="3638260"/>
            <a:ext cx="2207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Instance </a:t>
            </a:r>
            <a:r>
              <a:rPr lang="zh-CN" altLang="en-US" sz="2800" dirty="0"/>
              <a:t>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60769" y="36382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92406" y="5754308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输入：</a:t>
            </a:r>
            <a:r>
              <a:rPr lang="en-US" altLang="zh-CN" sz="2800" dirty="0"/>
              <a:t>X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203994" y="572111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输出：</a:t>
            </a:r>
            <a:r>
              <a:rPr lang="en-US" altLang="zh-CN" sz="2800" dirty="0"/>
              <a:t>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06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找到合适的</a:t>
            </a:r>
            <a:endParaRPr lang="en-US" altLang="zh-CN" dirty="0"/>
          </a:p>
          <a:p>
            <a:r>
              <a:rPr lang="zh-CN" altLang="en-US" dirty="0"/>
              <a:t>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145498"/>
            <a:ext cx="7715250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736" y="2223624"/>
            <a:ext cx="4324350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72" y="4425336"/>
            <a:ext cx="4573905" cy="225176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22294" y="3159146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0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026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44</Words>
  <Application>Microsoft Macintosh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感知机</vt:lpstr>
      <vt:lpstr>感知机</vt:lpstr>
      <vt:lpstr>PowerPoint 演示文稿</vt:lpstr>
      <vt:lpstr>感知机</vt:lpstr>
      <vt:lpstr>模型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大规模机器学习</dc:title>
  <dc:creator>Yishuai Chen</dc:creator>
  <cp:lastModifiedBy>Yishuai Chen</cp:lastModifiedBy>
  <cp:revision>7</cp:revision>
  <dcterms:created xsi:type="dcterms:W3CDTF">2019-09-19T03:04:40Z</dcterms:created>
  <dcterms:modified xsi:type="dcterms:W3CDTF">2020-12-06T06:52:39Z</dcterms:modified>
</cp:coreProperties>
</file>