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5" r:id="rId2"/>
    <p:sldId id="269" r:id="rId3"/>
    <p:sldId id="350" r:id="rId4"/>
    <p:sldId id="272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054" y="333776"/>
            <a:ext cx="7446645" cy="1325563"/>
          </a:xfrm>
        </p:spPr>
        <p:txBody>
          <a:bodyPr/>
          <a:lstStyle/>
          <a:p>
            <a:r>
              <a:rPr lang="zh-CN" altLang="en-US" dirty="0"/>
              <a:t>几何描述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59339"/>
            <a:ext cx="3623310" cy="4351338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向量的点积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" y="3465360"/>
            <a:ext cx="6562725" cy="3086100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09" y="2470552"/>
            <a:ext cx="4000500" cy="514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6951" y="5103931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&gt; 0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40054" y="5294114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&lt; 0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012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余弦距离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2" descr="\mathbf{a}\cdot\mathbf{b}&#10;=\left\|\mathbf{a}\right\|\left\|\mathbf{b}\right\|\cos\th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2" y="684061"/>
            <a:ext cx="3803333" cy="44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2" y="2954372"/>
            <a:ext cx="6562725" cy="3086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6129" y="4637767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&gt; 0</a:t>
            </a:r>
            <a:endParaRPr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9232" y="4827950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&lt; 0</a:t>
            </a:r>
            <a:endParaRPr lang="zh-CN" altLang="en-US" sz="3200" b="1" dirty="0"/>
          </a:p>
        </p:txBody>
      </p:sp>
      <p:pic>
        <p:nvPicPr>
          <p:cNvPr id="5" name="Picture 2" descr="https://encrypted-tbn0.gstatic.com/images?q=tbn:ANd9GcRSL659I8KRZYsgKBqwEHlEp8R_EICWKciur1DJOrOMMhKGbm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28" y="1502075"/>
            <a:ext cx="4529422" cy="2135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5" y="1817158"/>
            <a:ext cx="6238875" cy="4476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2754630" cy="4351338"/>
          </a:xfrm>
        </p:spPr>
        <p:txBody>
          <a:bodyPr/>
          <a:lstStyle/>
          <a:p>
            <a:r>
              <a:rPr lang="en-US" altLang="zh-CN" dirty="0"/>
              <a:t>y(x</a:t>
            </a:r>
            <a:r>
              <a:rPr lang="en-US" altLang="zh-CN" baseline="-25000" dirty="0"/>
              <a:t>1</a:t>
            </a:r>
            <a:r>
              <a:rPr lang="en-US" altLang="zh-CN" dirty="0"/>
              <a:t>) = 1</a:t>
            </a:r>
          </a:p>
          <a:p>
            <a:r>
              <a:rPr lang="zh-CN" altLang="en-US" dirty="0"/>
              <a:t>却被判为了</a:t>
            </a:r>
            <a:r>
              <a:rPr lang="en-US" altLang="zh-CN" dirty="0"/>
              <a:t>-1</a:t>
            </a:r>
          </a:p>
          <a:p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方向转一点</a:t>
            </a:r>
            <a:endParaRPr lang="en-US" altLang="zh-CN" dirty="0"/>
          </a:p>
          <a:p>
            <a:pPr lvl="1"/>
            <a:r>
              <a:rPr lang="en-US" altLang="zh-CN" dirty="0"/>
              <a:t>W + cyx</a:t>
            </a:r>
            <a:r>
              <a:rPr lang="en-US" altLang="zh-CN" baseline="-25000" dirty="0"/>
              <a:t>1</a:t>
            </a:r>
          </a:p>
          <a:p>
            <a:r>
              <a:rPr lang="zh-CN" altLang="en-US" dirty="0"/>
              <a:t>判断平面逆时针旋转一点</a:t>
            </a:r>
            <a:endParaRPr lang="en-US" altLang="zh-CN" dirty="0"/>
          </a:p>
          <a:p>
            <a:pPr lvl="1"/>
            <a:r>
              <a:rPr lang="zh-CN" altLang="en-US" dirty="0"/>
              <a:t>试图把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包进来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6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608070" cy="4351338"/>
          </a:xfrm>
        </p:spPr>
        <p:txBody>
          <a:bodyPr/>
          <a:lstStyle/>
          <a:p>
            <a:r>
              <a:rPr lang="zh-CN" altLang="en-US" dirty="0"/>
              <a:t>初始化为全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来一个</a:t>
            </a:r>
            <a:r>
              <a:rPr lang="en-US" altLang="zh-CN" dirty="0"/>
              <a:t>x</a:t>
            </a:r>
            <a:r>
              <a:rPr lang="zh-CN" altLang="en-US" dirty="0"/>
              <a:t>，算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y=y’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保持不变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y!=y</a:t>
            </a:r>
            <a:r>
              <a:rPr lang="zh-CN" altLang="en-US" dirty="0"/>
              <a:t>，往</a:t>
            </a:r>
            <a:r>
              <a:rPr lang="en-US" altLang="zh-CN" dirty="0" err="1"/>
              <a:t>yx</a:t>
            </a:r>
            <a:r>
              <a:rPr lang="zh-CN" altLang="en-US" dirty="0"/>
              <a:t>的方向旋转一点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07" y="2315527"/>
            <a:ext cx="2562225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2876328"/>
            <a:ext cx="4034790" cy="3925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13" y="4729881"/>
            <a:ext cx="4267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92</Words>
  <Application>Microsoft Macintosh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感知机</vt:lpstr>
      <vt:lpstr>几何描述</vt:lpstr>
      <vt:lpstr>余弦距离</vt:lpstr>
      <vt:lpstr>旋转的效果</vt:lpstr>
      <vt:lpstr>求W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2020-12-06T06:55:35Z</dcterms:modified>
</cp:coreProperties>
</file>