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45" r:id="rId2"/>
    <p:sldId id="273" r:id="rId3"/>
    <p:sldId id="274" r:id="rId4"/>
    <p:sldId id="275" r:id="rId5"/>
    <p:sldId id="281" r:id="rId6"/>
    <p:sldId id="27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34843"/>
    <p:restoredTop sz="94714"/>
  </p:normalViewPr>
  <p:slideViewPr>
    <p:cSldViewPr snapToGrid="0" snapToObjects="1">
      <p:cViewPr varScale="1">
        <p:scale>
          <a:sx n="124" d="100"/>
          <a:sy n="124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31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376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51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20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44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1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77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9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706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02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72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37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收敛性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3318510" cy="4351338"/>
          </a:xfrm>
        </p:spPr>
        <p:txBody>
          <a:bodyPr/>
          <a:lstStyle/>
          <a:p>
            <a:r>
              <a:rPr lang="zh-CN" altLang="en-US" dirty="0"/>
              <a:t>只要是线性可分割的，就会收敛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如果不是，最后会震荡，无限循环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447" y="1249680"/>
            <a:ext cx="2409825" cy="2438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922870"/>
            <a:ext cx="26289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3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震荡时的停止算法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震荡时，如何停止算法？</a:t>
            </a:r>
            <a:endParaRPr lang="en-US" altLang="zh-CN" dirty="0"/>
          </a:p>
          <a:p>
            <a:r>
              <a:rPr lang="zh-CN" altLang="en-US" dirty="0"/>
              <a:t>逐渐减小调整幅度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观察训练集上的误差</a:t>
            </a:r>
            <a:endParaRPr lang="en-US" altLang="zh-CN" dirty="0"/>
          </a:p>
          <a:p>
            <a:r>
              <a:rPr lang="zh-CN" altLang="en-US" dirty="0"/>
              <a:t>观察一个小测试集上的误差</a:t>
            </a:r>
            <a:endParaRPr lang="en-US" altLang="zh-CN" dirty="0"/>
          </a:p>
          <a:p>
            <a:r>
              <a:rPr lang="zh-CN" altLang="en-US" dirty="0"/>
              <a:t>限制最大迭代次数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670" y="2293620"/>
            <a:ext cx="495300" cy="53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220" y="2961956"/>
            <a:ext cx="26289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1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多类感知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4522470" cy="4351338"/>
          </a:xfrm>
        </p:spPr>
        <p:txBody>
          <a:bodyPr/>
          <a:lstStyle/>
          <a:p>
            <a:r>
              <a:rPr lang="zh-CN" altLang="en-US" dirty="0"/>
              <a:t>超过两类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分别训练三个分类器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993" y="2318545"/>
            <a:ext cx="5010007" cy="38584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884" y="2544844"/>
            <a:ext cx="2181225" cy="542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295" y="4031140"/>
            <a:ext cx="2266950" cy="600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820" y="4754325"/>
            <a:ext cx="2247900" cy="495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1659" y="5361861"/>
            <a:ext cx="2076450" cy="5238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3535" y="6060967"/>
            <a:ext cx="3930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谁的</a:t>
            </a:r>
            <a:r>
              <a:rPr lang="en-US" altLang="zh-CN" sz="2800" dirty="0" err="1"/>
              <a:t>wx</a:t>
            </a:r>
            <a:r>
              <a:rPr lang="zh-CN" altLang="en-US" sz="2800" dirty="0"/>
              <a:t>值最大，算谁</a:t>
            </a:r>
          </a:p>
        </p:txBody>
      </p:sp>
    </p:spTree>
    <p:extLst>
      <p:ext uri="{BB962C8B-B14F-4D97-AF65-F5344CB8AC3E}">
        <p14:creationId xmlns:p14="http://schemas.microsoft.com/office/powerpoint/2010/main" val="282772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非线性边界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变换到线性上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145" y="1645366"/>
            <a:ext cx="4903594" cy="42149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598" y="2608708"/>
            <a:ext cx="1705928" cy="494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598" y="4069477"/>
            <a:ext cx="1579920" cy="50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非零判决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638" y="1897039"/>
            <a:ext cx="7532711" cy="4279924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平移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90" y="3184208"/>
            <a:ext cx="72771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91</Words>
  <Application>Microsoft Macintosh PowerPoint</Application>
  <PresentationFormat>全屏显示(4:3)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感知机</vt:lpstr>
      <vt:lpstr>收敛性</vt:lpstr>
      <vt:lpstr>震荡时的停止算法</vt:lpstr>
      <vt:lpstr>多类感知</vt:lpstr>
      <vt:lpstr>非线性边界</vt:lpstr>
      <vt:lpstr>非零判决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大数据存储与应用  大规模机器学习</dc:title>
  <dc:creator>Yishuai Chen</dc:creator>
  <cp:lastModifiedBy>Yishuai Chen</cp:lastModifiedBy>
  <cp:revision>7</cp:revision>
  <dcterms:created xsi:type="dcterms:W3CDTF">2019-09-19T03:04:40Z</dcterms:created>
  <dcterms:modified xsi:type="dcterms:W3CDTF">2020-12-06T06:56:44Z</dcterms:modified>
</cp:coreProperties>
</file>