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346" r:id="rId3"/>
    <p:sldId id="347" r:id="rId4"/>
    <p:sldId id="353" r:id="rId5"/>
    <p:sldId id="291" r:id="rId6"/>
    <p:sldId id="287" r:id="rId7"/>
    <p:sldId id="292" r:id="rId8"/>
    <p:sldId id="28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4843"/>
    <p:restoredTop sz="94714"/>
  </p:normalViewPr>
  <p:slideViewPr>
    <p:cSldViewPr snapToGrid="0" snapToObjects="1">
      <p:cViewPr varScale="1">
        <p:scale>
          <a:sx n="124" d="100"/>
          <a:sy n="124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感知机的不足和</a:t>
            </a:r>
            <a:r>
              <a:rPr lang="en-US" altLang="zh-CN" dirty="0"/>
              <a:t>SVM</a:t>
            </a:r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2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感知机的不足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哪个最优？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81" y="3227748"/>
            <a:ext cx="4463686" cy="33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2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0" y="1250314"/>
            <a:ext cx="5800725" cy="4162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71999"/>
            <a:ext cx="3547110" cy="12954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3600" dirty="0"/>
              <a:t>一旦找到边界，就停止，不是最优</a:t>
            </a:r>
          </a:p>
        </p:txBody>
      </p:sp>
    </p:spTree>
    <p:extLst>
      <p:ext uri="{BB962C8B-B14F-4D97-AF65-F5344CB8AC3E}">
        <p14:creationId xmlns:p14="http://schemas.microsoft.com/office/powerpoint/2010/main" val="419654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7" y="0"/>
            <a:ext cx="8735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8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寻找最佳的线性分割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72" y="2406966"/>
            <a:ext cx="5926455" cy="44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1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82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526"/>
            <a:ext cx="7886700" cy="1325563"/>
          </a:xfrm>
        </p:spPr>
        <p:txBody>
          <a:bodyPr/>
          <a:lstStyle/>
          <a:p>
            <a:r>
              <a:rPr lang="zh-CN" altLang="en-US" dirty="0"/>
              <a:t>最大化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55409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Margin</a:t>
            </a:r>
          </a:p>
          <a:p>
            <a:pPr lvl="1"/>
            <a:r>
              <a:rPr lang="zh-CN" altLang="en-US" sz="3200" dirty="0"/>
              <a:t>到分割平面的距离，越宽越好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最优分割平面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829360"/>
            <a:ext cx="8595360" cy="39676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4678D5-E405-2C4C-8790-39E6DDA61A08}"/>
              </a:ext>
            </a:extLst>
          </p:cNvPr>
          <p:cNvSpPr/>
          <p:nvPr/>
        </p:nvSpPr>
        <p:spPr>
          <a:xfrm>
            <a:off x="6677928" y="5143473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点到线的距离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00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5084"/>
            <a:ext cx="7886700" cy="1325563"/>
          </a:xfrm>
        </p:spPr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7030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改进</a:t>
            </a:r>
            <a:r>
              <a:rPr lang="en-US" altLang="zh-CN" sz="3200" dirty="0"/>
              <a:t>Perceptron</a:t>
            </a:r>
            <a:r>
              <a:rPr lang="zh-CN" altLang="en-US" sz="3200" dirty="0"/>
              <a:t>的问题：最大化</a:t>
            </a:r>
            <a:r>
              <a:rPr lang="en-US" altLang="zh-CN" sz="3200" dirty="0"/>
              <a:t>Margin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6" y="1993424"/>
            <a:ext cx="7510464" cy="4663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62" y="1116953"/>
            <a:ext cx="489585" cy="4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3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91</Words>
  <Application>Microsoft Macintosh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大数据存储与应用  大规模机器学习</vt:lpstr>
      <vt:lpstr>感知机的不足</vt:lpstr>
      <vt:lpstr>问题</vt:lpstr>
      <vt:lpstr>PowerPoint 演示文稿</vt:lpstr>
      <vt:lpstr>问题</vt:lpstr>
      <vt:lpstr>SVM</vt:lpstr>
      <vt:lpstr>最大化Margin</vt:lpstr>
      <vt:lpstr>SVM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Yishuai Chen</cp:lastModifiedBy>
  <cp:revision>7</cp:revision>
  <dcterms:created xsi:type="dcterms:W3CDTF">2019-09-19T03:04:40Z</dcterms:created>
  <dcterms:modified xsi:type="dcterms:W3CDTF">2022-09-05T01:28:54Z</dcterms:modified>
</cp:coreProperties>
</file>