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9" r:id="rId3"/>
  </p:sldMasterIdLst>
  <p:notesMasterIdLst>
    <p:notesMasterId r:id="rId12"/>
  </p:notesMasterIdLst>
  <p:sldIdLst>
    <p:sldId id="256" r:id="rId4"/>
    <p:sldId id="364" r:id="rId5"/>
    <p:sldId id="277" r:id="rId6"/>
    <p:sldId id="279" r:id="rId7"/>
    <p:sldId id="284" r:id="rId8"/>
    <p:sldId id="285" r:id="rId9"/>
    <p:sldId id="375" r:id="rId10"/>
    <p:sldId id="4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1" autoAdjust="0"/>
    <p:restoredTop sz="94831" autoAdjust="0"/>
  </p:normalViewPr>
  <p:slideViewPr>
    <p:cSldViewPr snapToGrid="0">
      <p:cViewPr varScale="1">
        <p:scale>
          <a:sx n="148" d="100"/>
          <a:sy n="14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53E46-22A9-4D3F-A4CB-DD27576F0E2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FBCC-AEAD-4F40-8D99-8F1422E86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6225" y="817563"/>
            <a:ext cx="6330950" cy="356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566185" y="4929417"/>
            <a:ext cx="5751508" cy="545575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4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D898-9081-4ACF-98E3-12F51B5F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BEF18-F44E-4B99-9749-8E1B668C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67E2-9404-47E7-A3EC-B5D363BF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E8921-65AA-4CDC-9E51-0EE941C5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6A23-A6AF-400F-BED5-673F9AA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215E-67A3-4D2C-BE3F-47F32361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90818-E685-41B1-88D1-80CD16C7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E56B-D75F-4115-8721-2473D813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92BF8-118B-422B-9855-8CB08916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6E639-2F4A-4851-BCB2-EF39C77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82FE72-1F0E-4C85-815E-CEA09994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9652A-3FFF-4EC2-A17F-908DD78F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AD31E-4DBA-4B21-863E-28BBBC17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2DD83-462B-43D3-8F01-9AC274B9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523E5-3D3D-40AC-920A-53BEF463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9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885898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4002993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4725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746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625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5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D898-9081-4ACF-98E3-12F51B5F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BEF18-F44E-4B99-9749-8E1B668C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67E2-9404-47E7-A3EC-B5D363BF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E8921-65AA-4CDC-9E51-0EE941C5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6A23-A6AF-400F-BED5-673F9AA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02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51CB-9A85-4851-9BCA-FA3B230B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57108-BD8C-41D5-AE2D-C2B4DDFB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C46C-F5A5-46A7-954E-FD2C4D64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7E100-D6B5-4007-8748-814F20A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E49E9-1999-428B-9A65-003414F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51CB-9A85-4851-9BCA-FA3B230B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57108-BD8C-41D5-AE2D-C2B4DDFB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C46C-F5A5-46A7-954E-FD2C4D64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7E100-D6B5-4007-8748-814F20A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E49E9-1999-428B-9A65-003414F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7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6877-A3E2-4511-AE45-4B5EF37A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F7AD9-02A1-4671-A15B-1BC6BE10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2364-179B-4F62-B0E9-B0A1187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30FC7-ACF9-4E5D-8C68-7D1A9310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A862-CAB7-414A-BF10-C169EF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27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FFFC-E0D5-490F-BFEF-5611030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DD27B-AF93-41CA-89DB-0D39CD53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9328E-DA36-4B17-9226-A6F1BD43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4A4F3-8C5E-4044-B0C3-8F58F150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85E28-7211-464A-BD0A-1E9F1984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E3A0F-F413-413D-A297-72EABA3B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11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A7BE-8EE6-48BB-84CE-F17D68EA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C16F3-21CE-435A-84D7-66C3D202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26DAD-7DE7-4315-AB8C-6EE5BC45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0AB4F-C273-4AE0-8194-79B4E8FCE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D9D9D-F735-49E8-B9DB-19C8D88A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F91C6-FA0E-4AD9-AA9D-D62BE4AE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32160-12D3-4A05-91CB-3907601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FFD56-7A70-4810-A4B4-A656D24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ED6C3-F25A-4DC4-863B-F1A87EE0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EC52F-CDC0-425C-9874-BF2F2515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769E70-C364-4F4B-9571-3A4D18B0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B16D8-663E-45CB-A6DF-CBDD522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58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D09FA-7DC2-4584-8541-40633C15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95914-B161-4F02-BDC1-C43DC1C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C5338-68EE-45A5-99A9-EEFCDA0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25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EFEF-930E-4547-96DD-44179B7F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76495-2A31-4810-BF4F-C6E142E0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A5D74-D918-4469-BBAF-8A24FCE6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6DE1C-6C80-4DF1-A75E-49F67B3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A0B18-D4BF-42CA-AA19-0BDCBA38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B897A-8C0C-4121-BFBA-C7A1694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35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737D-0533-4EDB-9F4C-95EC25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0CD509-0E84-45B9-AE2D-30429894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BEF4D-76DA-4B88-88F8-C947FF91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361D2-3916-43CA-AEB2-1061689A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31074-C6F0-43C7-A5EE-4362A23A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271EF-B596-4CC5-BD04-CC22C4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73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215E-67A3-4D2C-BE3F-47F32361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90818-E685-41B1-88D1-80CD16C7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E56B-D75F-4115-8721-2473D813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92BF8-118B-422B-9855-8CB08916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6E639-2F4A-4851-BCB2-EF39C77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70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82FE72-1F0E-4C85-815E-CEA09994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9652A-3FFF-4EC2-A17F-908DD78F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AD31E-4DBA-4B21-863E-28BBBC17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2DD83-462B-43D3-8F01-9AC274B9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523E5-3D3D-40AC-920A-53BEF463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8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6795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6877-A3E2-4511-AE45-4B5EF37A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F7AD9-02A1-4671-A15B-1BC6BE10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2364-179B-4F62-B0E9-B0A1187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30FC7-ACF9-4E5D-8C68-7D1A9310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A862-CAB7-414A-BF10-C169EF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01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494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1601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0458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52B23-0551-49E8-BC80-D6FDA2B09093}" type="slidenum">
              <a:rPr lang="zh-CN" altLang="en-US" smtClean="0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FFFC-E0D5-490F-BFEF-5611030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DD27B-AF93-41CA-89DB-0D39CD53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9328E-DA36-4B17-9226-A6F1BD43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4A4F3-8C5E-4044-B0C3-8F58F150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85E28-7211-464A-BD0A-1E9F1984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E3A0F-F413-413D-A297-72EABA3B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A7BE-8EE6-48BB-84CE-F17D68EA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C16F3-21CE-435A-84D7-66C3D202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26DAD-7DE7-4315-AB8C-6EE5BC45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0AB4F-C273-4AE0-8194-79B4E8FCE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D9D9D-F735-49E8-B9DB-19C8D88A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F91C6-FA0E-4AD9-AA9D-D62BE4AE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32160-12D3-4A05-91CB-3907601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FFD56-7A70-4810-A4B4-A656D24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ED6C3-F25A-4DC4-863B-F1A87EE0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EC52F-CDC0-425C-9874-BF2F2515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769E70-C364-4F4B-9571-3A4D18B0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B16D8-663E-45CB-A6DF-CBDD522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D09FA-7DC2-4584-8541-40633C15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95914-B161-4F02-BDC1-C43DC1C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C5338-68EE-45A5-99A9-EEFCDA0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EFEF-930E-4547-96DD-44179B7F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76495-2A31-4810-BF4F-C6E142E0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A5D74-D918-4469-BBAF-8A24FCE6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6DE1C-6C80-4DF1-A75E-49F67B3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A0B18-D4BF-42CA-AA19-0BDCBA38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B897A-8C0C-4121-BFBA-C7A1694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7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737D-0533-4EDB-9F4C-95EC25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0CD509-0E84-45B9-AE2D-30429894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BEF4D-76DA-4B88-88F8-C947FF91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361D2-3916-43CA-AEB2-1061689A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31074-C6F0-43C7-A5EE-4362A23A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271EF-B596-4CC5-BD04-CC22C4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2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5C3A2-0411-4252-B330-1DDDF1F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345BF-E73D-466B-9670-4C0C6C14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47EB-F3DB-4690-BF09-4B5C4FA5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42E5-AEEA-4428-BB37-6A6FB7F662E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76A8B-1AC0-45BA-899F-A435A213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8910-07AA-424B-9C78-12BB9529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96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5C3A2-0411-4252-B330-1DDDF1F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345BF-E73D-466B-9670-4C0C6C14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47EB-F3DB-4690-BF09-4B5C4FA5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76A8B-1AC0-45BA-899F-A435A213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8910-07AA-424B-9C78-12BB9529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B785-C514-4E62-853F-965C0E187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mmds/ch2n.pdf" TargetMode="External"/><Relationship Id="rId7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infolab.stanford.edu/~ullman/mmds/ch13.pdf" TargetMode="External"/><Relationship Id="rId5" Type="http://schemas.openxmlformats.org/officeDocument/2006/relationships/hyperlink" Target="http://infolab.stanford.edu/~ullman/mmds/ch12n.pdf" TargetMode="External"/><Relationship Id="rId4" Type="http://schemas.openxmlformats.org/officeDocument/2006/relationships/hyperlink" Target="http://infolab.stanford.edu/~ullman/mmds/ch9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63E8-C8E8-48AF-A701-7EB690A4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195" y="932893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大数据存储与处理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1FC7B-4DC6-4051-AC3B-41135D24E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945" y="4387668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8" y="4669469"/>
            <a:ext cx="1887257" cy="1005107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439" y="535659"/>
            <a:ext cx="10728325" cy="4859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Huawei Sans" panose="020C0503030203020204" pitchFamily="34" charset="0"/>
              </a:rPr>
              <a:t>大数据已在蓬勃发展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52896" y="1343332"/>
            <a:ext cx="10728326" cy="487980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我国网民数量居世界之首，每天产生的数据量也位于世界前列。</a:t>
            </a: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圆柱形 60"/>
          <p:cNvSpPr/>
          <p:nvPr/>
        </p:nvSpPr>
        <p:spPr>
          <a:xfrm>
            <a:off x="1366706" y="5864222"/>
            <a:ext cx="9827761" cy="702758"/>
          </a:xfrm>
          <a:prstGeom prst="can">
            <a:avLst>
              <a:gd name="adj" fmla="val 50000"/>
            </a:avLst>
          </a:prstGeom>
          <a:noFill/>
          <a:ln w="381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00" y="4670176"/>
            <a:ext cx="1787831" cy="10044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16" y="4670176"/>
            <a:ext cx="1787071" cy="10044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52" y="4670176"/>
            <a:ext cx="1799090" cy="10044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42" y="4670176"/>
            <a:ext cx="1607040" cy="10044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31654" r="21912" b="3318"/>
          <a:stretch/>
        </p:blipFill>
        <p:spPr>
          <a:xfrm>
            <a:off x="9532634" y="4669469"/>
            <a:ext cx="1944914" cy="1004400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60" name="椭圆 59"/>
          <p:cNvSpPr/>
          <p:nvPr/>
        </p:nvSpPr>
        <p:spPr>
          <a:xfrm>
            <a:off x="1714894" y="5749502"/>
            <a:ext cx="9202057" cy="329862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652" y="4040589"/>
            <a:ext cx="20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一个互联网用户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1GB/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55294" y="4040589"/>
            <a:ext cx="20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一个智慧家居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10GB/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73578" y="4040589"/>
            <a:ext cx="208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一辆自动驾驶汽车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64TB/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2955" y="4040589"/>
            <a:ext cx="20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一架联网飞机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200TB/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59241" y="4042882"/>
            <a:ext cx="20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一家数字化工厂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1PB/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73708" y="4043697"/>
            <a:ext cx="233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一家热点资讯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APP</a:t>
            </a:r>
          </a:p>
          <a:p>
            <a:pPr algn="ctr"/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50PB/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天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27" y="2734023"/>
            <a:ext cx="1050000" cy="900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64" y="2734023"/>
            <a:ext cx="1050000" cy="900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06" y="3034886"/>
            <a:ext cx="1050000" cy="90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84" y="3031519"/>
            <a:ext cx="1050000" cy="9000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337454" y="2685327"/>
            <a:ext cx="11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智慧交通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68194" y="2325125"/>
            <a:ext cx="11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智慧工厂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497425" y="2346315"/>
            <a:ext cx="11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智慧金融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549976" y="2624371"/>
            <a:ext cx="11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智慧安防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51" y="2399979"/>
            <a:ext cx="1050000" cy="90000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1016" y="2049823"/>
            <a:ext cx="11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智慧政府</a:t>
            </a:r>
          </a:p>
        </p:txBody>
      </p:sp>
    </p:spTree>
    <p:extLst>
      <p:ext uri="{BB962C8B-B14F-4D97-AF65-F5344CB8AC3E}">
        <p14:creationId xmlns:p14="http://schemas.microsoft.com/office/powerpoint/2010/main" val="9094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6A2D-D1DE-4458-B7C1-178DDBF4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57" y="31569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什么是大数据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54BA3-4FF5-42D5-BD85-B4D858D0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2" y="1809149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大数据（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Big Data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），指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无法在可承受的时间范围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内用常规软件工具进行捕捉、管理和处理的数据集合，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是需要新处理模式才能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具有更强的决策力、洞察发现力和流程优化能力的海量、高增长率和多样化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的信息资产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52219" y="3467924"/>
            <a:ext cx="5774857" cy="3029774"/>
            <a:chOff x="3633010" y="2771550"/>
            <a:chExt cx="4713597" cy="2438521"/>
          </a:xfrm>
        </p:grpSpPr>
        <p:grpSp>
          <p:nvGrpSpPr>
            <p:cNvPr id="5" name="2467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633010" y="2771550"/>
              <a:ext cx="4713597" cy="2438521"/>
              <a:chOff x="1864774" y="1434086"/>
              <a:chExt cx="8522344" cy="4408928"/>
            </a:xfrm>
          </p:grpSpPr>
          <p:grpSp>
            <p:nvGrpSpPr>
              <p:cNvPr id="10" name="îṡļiďé">
                <a:extLst>
                  <a:ext uri="{FF2B5EF4-FFF2-40B4-BE49-F238E27FC236}">
                    <a16:creationId xmlns:a16="http://schemas.microsoft.com/office/drawing/2014/main" id="{88C8DF15-CB04-4375-B409-67467917A86C}"/>
                  </a:ext>
                </a:extLst>
              </p:cNvPr>
              <p:cNvGrpSpPr/>
              <p:nvPr/>
            </p:nvGrpSpPr>
            <p:grpSpPr>
              <a:xfrm>
                <a:off x="3889830" y="1434086"/>
                <a:ext cx="4412342" cy="4408928"/>
                <a:chOff x="4236023" y="1649234"/>
                <a:chExt cx="3719955" cy="3717079"/>
              </a:xfrm>
            </p:grpSpPr>
            <p:sp>
              <p:nvSpPr>
                <p:cNvPr id="15" name="íṧľîḍê">
                  <a:extLst>
                    <a:ext uri="{FF2B5EF4-FFF2-40B4-BE49-F238E27FC236}">
                      <a16:creationId xmlns:a16="http://schemas.microsoft.com/office/drawing/2014/main" id="{18381049-6556-46BF-9702-86542BC3EBBA}"/>
                    </a:ext>
                  </a:extLst>
                </p:cNvPr>
                <p:cNvSpPr/>
                <p:nvPr/>
              </p:nvSpPr>
              <p:spPr bwMode="auto">
                <a:xfrm>
                  <a:off x="4236023" y="1649234"/>
                  <a:ext cx="3719955" cy="3717079"/>
                </a:xfrm>
                <a:custGeom>
                  <a:avLst/>
                  <a:gdLst>
                    <a:gd name="connsiteX0" fmla="*/ 3330059 w 3719955"/>
                    <a:gd name="connsiteY0" fmla="*/ 2274219 h 3717079"/>
                    <a:gd name="connsiteX1" fmla="*/ 3344282 w 3719955"/>
                    <a:gd name="connsiteY1" fmla="*/ 2281973 h 3717079"/>
                    <a:gd name="connsiteX2" fmla="*/ 3341525 w 3719955"/>
                    <a:gd name="connsiteY2" fmla="*/ 2279941 h 3717079"/>
                    <a:gd name="connsiteX3" fmla="*/ 2598522 w 3719955"/>
                    <a:gd name="connsiteY3" fmla="*/ 2250069 h 3717079"/>
                    <a:gd name="connsiteX4" fmla="*/ 2542846 w 3719955"/>
                    <a:gd name="connsiteY4" fmla="*/ 2277067 h 3717079"/>
                    <a:gd name="connsiteX5" fmla="*/ 2518918 w 3719955"/>
                    <a:gd name="connsiteY5" fmla="*/ 2294496 h 3717079"/>
                    <a:gd name="connsiteX6" fmla="*/ 2677649 w 3719955"/>
                    <a:gd name="connsiteY6" fmla="*/ 2213978 h 3717079"/>
                    <a:gd name="connsiteX7" fmla="*/ 2666542 w 3719955"/>
                    <a:gd name="connsiteY7" fmla="*/ 2217084 h 3717079"/>
                    <a:gd name="connsiteX8" fmla="*/ 2656627 w 3719955"/>
                    <a:gd name="connsiteY8" fmla="*/ 2221892 h 3717079"/>
                    <a:gd name="connsiteX9" fmla="*/ 3183286 w 3719955"/>
                    <a:gd name="connsiteY9" fmla="*/ 2208398 h 3717079"/>
                    <a:gd name="connsiteX10" fmla="*/ 3223040 w 3719955"/>
                    <a:gd name="connsiteY10" fmla="*/ 2220804 h 3717079"/>
                    <a:gd name="connsiteX11" fmla="*/ 3218999 w 3719955"/>
                    <a:gd name="connsiteY11" fmla="*/ 2218787 h 3717079"/>
                    <a:gd name="connsiteX12" fmla="*/ 3084177 w 3719955"/>
                    <a:gd name="connsiteY12" fmla="*/ 2179850 h 3717079"/>
                    <a:gd name="connsiteX13" fmla="*/ 3086228 w 3719955"/>
                    <a:gd name="connsiteY13" fmla="*/ 2180164 h 3717079"/>
                    <a:gd name="connsiteX14" fmla="*/ 3085620 w 3719955"/>
                    <a:gd name="connsiteY14" fmla="*/ 2179987 h 3717079"/>
                    <a:gd name="connsiteX15" fmla="*/ 2811543 w 3719955"/>
                    <a:gd name="connsiteY15" fmla="*/ 2178499 h 3717079"/>
                    <a:gd name="connsiteX16" fmla="*/ 2801092 w 3719955"/>
                    <a:gd name="connsiteY16" fmla="*/ 2179455 h 3717079"/>
                    <a:gd name="connsiteX17" fmla="*/ 2795540 w 3719955"/>
                    <a:gd name="connsiteY17" fmla="*/ 2181008 h 3717079"/>
                    <a:gd name="connsiteX18" fmla="*/ 1856836 w 3719955"/>
                    <a:gd name="connsiteY18" fmla="*/ 1096401 h 3717079"/>
                    <a:gd name="connsiteX19" fmla="*/ 1332152 w 3719955"/>
                    <a:gd name="connsiteY19" fmla="*/ 1310914 h 3717079"/>
                    <a:gd name="connsiteX20" fmla="*/ 1309629 w 3719955"/>
                    <a:gd name="connsiteY20" fmla="*/ 1330210 h 3717079"/>
                    <a:gd name="connsiteX21" fmla="*/ 1307956 w 3719955"/>
                    <a:gd name="connsiteY21" fmla="*/ 1332153 h 3717079"/>
                    <a:gd name="connsiteX22" fmla="*/ 1093369 w 3719955"/>
                    <a:gd name="connsiteY22" fmla="*/ 1860244 h 3717079"/>
                    <a:gd name="connsiteX23" fmla="*/ 1218385 w 3719955"/>
                    <a:gd name="connsiteY23" fmla="*/ 2275636 h 3717079"/>
                    <a:gd name="connsiteX24" fmla="*/ 1305949 w 3719955"/>
                    <a:gd name="connsiteY24" fmla="*/ 2382479 h 3717079"/>
                    <a:gd name="connsiteX25" fmla="*/ 1332152 w 3719955"/>
                    <a:gd name="connsiteY25" fmla="*/ 2404948 h 3717079"/>
                    <a:gd name="connsiteX26" fmla="*/ 1856836 w 3719955"/>
                    <a:gd name="connsiteY26" fmla="*/ 2623068 h 3717079"/>
                    <a:gd name="connsiteX27" fmla="*/ 2381519 w 3719955"/>
                    <a:gd name="connsiteY27" fmla="*/ 2404948 h 3717079"/>
                    <a:gd name="connsiteX28" fmla="*/ 2469279 w 3719955"/>
                    <a:gd name="connsiteY28" fmla="*/ 2330653 h 3717079"/>
                    <a:gd name="connsiteX29" fmla="*/ 2432876 w 3719955"/>
                    <a:gd name="connsiteY29" fmla="*/ 2357169 h 3717079"/>
                    <a:gd name="connsiteX30" fmla="*/ 2626959 w 3719955"/>
                    <a:gd name="connsiteY30" fmla="*/ 1859847 h 3717079"/>
                    <a:gd name="connsiteX31" fmla="*/ 2500550 w 3719955"/>
                    <a:gd name="connsiteY31" fmla="*/ 1443106 h 3717079"/>
                    <a:gd name="connsiteX32" fmla="*/ 2415321 w 3719955"/>
                    <a:gd name="connsiteY32" fmla="*/ 1339503 h 3717079"/>
                    <a:gd name="connsiteX33" fmla="*/ 2381519 w 3719955"/>
                    <a:gd name="connsiteY33" fmla="*/ 1310914 h 3717079"/>
                    <a:gd name="connsiteX34" fmla="*/ 1856836 w 3719955"/>
                    <a:gd name="connsiteY34" fmla="*/ 1096401 h 3717079"/>
                    <a:gd name="connsiteX35" fmla="*/ 773398 w 3719955"/>
                    <a:gd name="connsiteY35" fmla="*/ 0 h 3717079"/>
                    <a:gd name="connsiteX36" fmla="*/ 780350 w 3719955"/>
                    <a:gd name="connsiteY36" fmla="*/ 365 h 3717079"/>
                    <a:gd name="connsiteX37" fmla="*/ 852040 w 3719955"/>
                    <a:gd name="connsiteY37" fmla="*/ 4009 h 3717079"/>
                    <a:gd name="connsiteX38" fmla="*/ 853205 w 3719955"/>
                    <a:gd name="connsiteY38" fmla="*/ 4188 h 3717079"/>
                    <a:gd name="connsiteX39" fmla="*/ 854135 w 3719955"/>
                    <a:gd name="connsiteY39" fmla="*/ 4236 h 3717079"/>
                    <a:gd name="connsiteX40" fmla="*/ 873422 w 3719955"/>
                    <a:gd name="connsiteY40" fmla="*/ 7292 h 3717079"/>
                    <a:gd name="connsiteX41" fmla="*/ 928657 w 3719955"/>
                    <a:gd name="connsiteY41" fmla="*/ 15772 h 3717079"/>
                    <a:gd name="connsiteX42" fmla="*/ 930410 w 3719955"/>
                    <a:gd name="connsiteY42" fmla="*/ 16319 h 3717079"/>
                    <a:gd name="connsiteX43" fmla="*/ 932517 w 3719955"/>
                    <a:gd name="connsiteY43" fmla="*/ 16653 h 3717079"/>
                    <a:gd name="connsiteX44" fmla="*/ 1008104 w 3719955"/>
                    <a:gd name="connsiteY44" fmla="*/ 36810 h 3717079"/>
                    <a:gd name="connsiteX45" fmla="*/ 1063731 w 3719955"/>
                    <a:gd name="connsiteY45" fmla="*/ 57921 h 3717079"/>
                    <a:gd name="connsiteX46" fmla="*/ 1073624 w 3719955"/>
                    <a:gd name="connsiteY46" fmla="*/ 61008 h 3717079"/>
                    <a:gd name="connsiteX47" fmla="*/ 1077654 w 3719955"/>
                    <a:gd name="connsiteY47" fmla="*/ 63205 h 3717079"/>
                    <a:gd name="connsiteX48" fmla="*/ 1080457 w 3719955"/>
                    <a:gd name="connsiteY48" fmla="*/ 64269 h 3717079"/>
                    <a:gd name="connsiteX49" fmla="*/ 1105931 w 3719955"/>
                    <a:gd name="connsiteY49" fmla="*/ 78620 h 3717079"/>
                    <a:gd name="connsiteX50" fmla="*/ 1204940 w 3719955"/>
                    <a:gd name="connsiteY50" fmla="*/ 132596 h 3717079"/>
                    <a:gd name="connsiteX51" fmla="*/ 1211757 w 3719955"/>
                    <a:gd name="connsiteY51" fmla="*/ 138241 h 3717079"/>
                    <a:gd name="connsiteX52" fmla="*/ 1213704 w 3719955"/>
                    <a:gd name="connsiteY52" fmla="*/ 139338 h 3717079"/>
                    <a:gd name="connsiteX53" fmla="*/ 1229527 w 3719955"/>
                    <a:gd name="connsiteY53" fmla="*/ 152956 h 3717079"/>
                    <a:gd name="connsiteX54" fmla="*/ 1319452 w 3719955"/>
                    <a:gd name="connsiteY54" fmla="*/ 227421 h 3717079"/>
                    <a:gd name="connsiteX55" fmla="*/ 1327701 w 3719955"/>
                    <a:gd name="connsiteY55" fmla="*/ 237450 h 3717079"/>
                    <a:gd name="connsiteX56" fmla="*/ 1328745 w 3719955"/>
                    <a:gd name="connsiteY56" fmla="*/ 238348 h 3717079"/>
                    <a:gd name="connsiteX57" fmla="*/ 1856836 w 3719955"/>
                    <a:gd name="connsiteY57" fmla="*/ 456266 h 3717079"/>
                    <a:gd name="connsiteX58" fmla="*/ 2381519 w 3719955"/>
                    <a:gd name="connsiteY58" fmla="*/ 238348 h 3717079"/>
                    <a:gd name="connsiteX59" fmla="*/ 2943681 w 3719955"/>
                    <a:gd name="connsiteY59" fmla="*/ 0 h 3717079"/>
                    <a:gd name="connsiteX60" fmla="*/ 2945358 w 3719955"/>
                    <a:gd name="connsiteY60" fmla="*/ 85 h 3717079"/>
                    <a:gd name="connsiteX61" fmla="*/ 2947027 w 3719955"/>
                    <a:gd name="connsiteY61" fmla="*/ 1 h 3717079"/>
                    <a:gd name="connsiteX62" fmla="*/ 3719955 w 3719955"/>
                    <a:gd name="connsiteY62" fmla="*/ 776640 h 3717079"/>
                    <a:gd name="connsiteX63" fmla="*/ 3579181 w 3719955"/>
                    <a:gd name="connsiteY63" fmla="*/ 1218290 h 3717079"/>
                    <a:gd name="connsiteX64" fmla="*/ 3507380 w 3719955"/>
                    <a:gd name="connsiteY64" fmla="*/ 1301472 h 3717079"/>
                    <a:gd name="connsiteX65" fmla="*/ 3490084 w 3719955"/>
                    <a:gd name="connsiteY65" fmla="*/ 1322406 h 3717079"/>
                    <a:gd name="connsiteX66" fmla="*/ 3487395 w 3719955"/>
                    <a:gd name="connsiteY66" fmla="*/ 1324625 h 3717079"/>
                    <a:gd name="connsiteX67" fmla="*/ 3478202 w 3719955"/>
                    <a:gd name="connsiteY67" fmla="*/ 1335275 h 3717079"/>
                    <a:gd name="connsiteX68" fmla="*/ 3263689 w 3719955"/>
                    <a:gd name="connsiteY68" fmla="*/ 1859847 h 3717079"/>
                    <a:gd name="connsiteX69" fmla="*/ 3450962 w 3719955"/>
                    <a:gd name="connsiteY69" fmla="*/ 2360575 h 3717079"/>
                    <a:gd name="connsiteX70" fmla="*/ 3441131 w 3719955"/>
                    <a:gd name="connsiteY70" fmla="*/ 2353331 h 3717079"/>
                    <a:gd name="connsiteX71" fmla="*/ 3490084 w 3719955"/>
                    <a:gd name="connsiteY71" fmla="*/ 2393871 h 3717079"/>
                    <a:gd name="connsiteX72" fmla="*/ 3717078 w 3719955"/>
                    <a:gd name="connsiteY72" fmla="*/ 2943433 h 3717079"/>
                    <a:gd name="connsiteX73" fmla="*/ 2943681 w 3719955"/>
                    <a:gd name="connsiteY73" fmla="*/ 3717079 h 3717079"/>
                    <a:gd name="connsiteX74" fmla="*/ 2381519 w 3719955"/>
                    <a:gd name="connsiteY74" fmla="*/ 3481918 h 3717079"/>
                    <a:gd name="connsiteX75" fmla="*/ 1856836 w 3719955"/>
                    <a:gd name="connsiteY75" fmla="*/ 3263797 h 3717079"/>
                    <a:gd name="connsiteX76" fmla="*/ 1328745 w 3719955"/>
                    <a:gd name="connsiteY76" fmla="*/ 3481918 h 3717079"/>
                    <a:gd name="connsiteX77" fmla="*/ 1323659 w 3719955"/>
                    <a:gd name="connsiteY77" fmla="*/ 3486276 h 3717079"/>
                    <a:gd name="connsiteX78" fmla="*/ 1319452 w 3719955"/>
                    <a:gd name="connsiteY78" fmla="*/ 3491363 h 3717079"/>
                    <a:gd name="connsiteX79" fmla="*/ 1276122 w 3719955"/>
                    <a:gd name="connsiteY79" fmla="*/ 3527007 h 3717079"/>
                    <a:gd name="connsiteX80" fmla="*/ 1213704 w 3719955"/>
                    <a:gd name="connsiteY80" fmla="*/ 3580488 h 3717079"/>
                    <a:gd name="connsiteX81" fmla="*/ 1205723 w 3719955"/>
                    <a:gd name="connsiteY81" fmla="*/ 3584918 h 3717079"/>
                    <a:gd name="connsiteX82" fmla="*/ 1204940 w 3719955"/>
                    <a:gd name="connsiteY82" fmla="*/ 3585562 h 3717079"/>
                    <a:gd name="connsiteX83" fmla="*/ 1190090 w 3719955"/>
                    <a:gd name="connsiteY83" fmla="*/ 3593596 h 3717079"/>
                    <a:gd name="connsiteX84" fmla="*/ 1080457 w 3719955"/>
                    <a:gd name="connsiteY84" fmla="*/ 3654455 h 3717079"/>
                    <a:gd name="connsiteX85" fmla="*/ 854135 w 3719955"/>
                    <a:gd name="connsiteY85" fmla="*/ 3712986 h 3717079"/>
                    <a:gd name="connsiteX86" fmla="*/ 852220 w 3719955"/>
                    <a:gd name="connsiteY86" fmla="*/ 3713083 h 3717079"/>
                    <a:gd name="connsiteX87" fmla="*/ 852040 w 3719955"/>
                    <a:gd name="connsiteY87" fmla="*/ 3713110 h 3717079"/>
                    <a:gd name="connsiteX88" fmla="*/ 801878 w 3719955"/>
                    <a:gd name="connsiteY88" fmla="*/ 3715635 h 3717079"/>
                    <a:gd name="connsiteX89" fmla="*/ 773398 w 3719955"/>
                    <a:gd name="connsiteY89" fmla="*/ 3717079 h 3717079"/>
                    <a:gd name="connsiteX90" fmla="*/ 773295 w 3719955"/>
                    <a:gd name="connsiteY90" fmla="*/ 3717074 h 3717079"/>
                    <a:gd name="connsiteX91" fmla="*/ 773193 w 3719955"/>
                    <a:gd name="connsiteY91" fmla="*/ 3717079 h 3717079"/>
                    <a:gd name="connsiteX92" fmla="*/ 0 w 3719955"/>
                    <a:gd name="connsiteY92" fmla="*/ 2943682 h 3717079"/>
                    <a:gd name="connsiteX93" fmla="*/ 7 w 3719955"/>
                    <a:gd name="connsiteY93" fmla="*/ 2943557 h 3717079"/>
                    <a:gd name="connsiteX94" fmla="*/ 0 w 3719955"/>
                    <a:gd name="connsiteY94" fmla="*/ 2943433 h 3717079"/>
                    <a:gd name="connsiteX95" fmla="*/ 1851 w 3719955"/>
                    <a:gd name="connsiteY95" fmla="*/ 2906706 h 3717079"/>
                    <a:gd name="connsiteX96" fmla="*/ 4092 w 3719955"/>
                    <a:gd name="connsiteY96" fmla="*/ 2861959 h 3717079"/>
                    <a:gd name="connsiteX97" fmla="*/ 136512 w 3719955"/>
                    <a:gd name="connsiteY97" fmla="*/ 2501459 h 3717079"/>
                    <a:gd name="connsiteX98" fmla="*/ 210108 w 3719955"/>
                    <a:gd name="connsiteY98" fmla="*/ 2414401 h 3717079"/>
                    <a:gd name="connsiteX99" fmla="*/ 226994 w 3719955"/>
                    <a:gd name="connsiteY99" fmla="*/ 2393871 h 3717079"/>
                    <a:gd name="connsiteX100" fmla="*/ 228557 w 3719955"/>
                    <a:gd name="connsiteY100" fmla="*/ 2392577 h 3717079"/>
                    <a:gd name="connsiteX101" fmla="*/ 235024 w 3719955"/>
                    <a:gd name="connsiteY101" fmla="*/ 2384927 h 3717079"/>
                    <a:gd name="connsiteX102" fmla="*/ 453016 w 3719955"/>
                    <a:gd name="connsiteY102" fmla="*/ 1860244 h 3717079"/>
                    <a:gd name="connsiteX103" fmla="*/ 235024 w 3719955"/>
                    <a:gd name="connsiteY103" fmla="*/ 1335560 h 3717079"/>
                    <a:gd name="connsiteX104" fmla="*/ 0 w 3719955"/>
                    <a:gd name="connsiteY104" fmla="*/ 776806 h 3717079"/>
                    <a:gd name="connsiteX105" fmla="*/ 12 w 3719955"/>
                    <a:gd name="connsiteY105" fmla="*/ 776569 h 3717079"/>
                    <a:gd name="connsiteX106" fmla="*/ 0 w 3719955"/>
                    <a:gd name="connsiteY106" fmla="*/ 776334 h 3717079"/>
                    <a:gd name="connsiteX107" fmla="*/ 341536 w 3719955"/>
                    <a:gd name="connsiteY107" fmla="*/ 132515 h 3717079"/>
                    <a:gd name="connsiteX108" fmla="*/ 408858 w 3719955"/>
                    <a:gd name="connsiteY108" fmla="*/ 95846 h 3717079"/>
                    <a:gd name="connsiteX109" fmla="*/ 472761 w 3719955"/>
                    <a:gd name="connsiteY109" fmla="*/ 61008 h 3717079"/>
                    <a:gd name="connsiteX110" fmla="*/ 773193 w 3719955"/>
                    <a:gd name="connsiteY110" fmla="*/ 1 h 3717079"/>
                    <a:gd name="connsiteX111" fmla="*/ 773285 w 3719955"/>
                    <a:gd name="connsiteY111" fmla="*/ 6 h 371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719955" h="3717079">
                      <a:moveTo>
                        <a:pt x="3330059" y="2274219"/>
                      </a:moveTo>
                      <a:lnTo>
                        <a:pt x="3344282" y="2281973"/>
                      </a:lnTo>
                      <a:lnTo>
                        <a:pt x="3341525" y="2279941"/>
                      </a:lnTo>
                      <a:close/>
                      <a:moveTo>
                        <a:pt x="2598522" y="2250069"/>
                      </a:moveTo>
                      <a:lnTo>
                        <a:pt x="2542846" y="2277067"/>
                      </a:lnTo>
                      <a:lnTo>
                        <a:pt x="2518918" y="2294496"/>
                      </a:lnTo>
                      <a:close/>
                      <a:moveTo>
                        <a:pt x="2677649" y="2213978"/>
                      </a:moveTo>
                      <a:lnTo>
                        <a:pt x="2666542" y="2217084"/>
                      </a:lnTo>
                      <a:lnTo>
                        <a:pt x="2656627" y="2221892"/>
                      </a:lnTo>
                      <a:close/>
                      <a:moveTo>
                        <a:pt x="3183286" y="2208398"/>
                      </a:moveTo>
                      <a:lnTo>
                        <a:pt x="3223040" y="2220804"/>
                      </a:lnTo>
                      <a:lnTo>
                        <a:pt x="3218999" y="2218787"/>
                      </a:lnTo>
                      <a:close/>
                      <a:moveTo>
                        <a:pt x="3084177" y="2179850"/>
                      </a:moveTo>
                      <a:lnTo>
                        <a:pt x="3086228" y="2180164"/>
                      </a:lnTo>
                      <a:lnTo>
                        <a:pt x="3085620" y="2179987"/>
                      </a:lnTo>
                      <a:close/>
                      <a:moveTo>
                        <a:pt x="2811543" y="2178499"/>
                      </a:moveTo>
                      <a:lnTo>
                        <a:pt x="2801092" y="2179455"/>
                      </a:lnTo>
                      <a:lnTo>
                        <a:pt x="2795540" y="2181008"/>
                      </a:lnTo>
                      <a:close/>
                      <a:moveTo>
                        <a:pt x="1856836" y="1096401"/>
                      </a:moveTo>
                      <a:cubicBezTo>
                        <a:pt x="1652413" y="1096401"/>
                        <a:pt x="1465026" y="1178120"/>
                        <a:pt x="1332152" y="1310914"/>
                      </a:cubicBezTo>
                      <a:lnTo>
                        <a:pt x="1309629" y="1330210"/>
                      </a:lnTo>
                      <a:lnTo>
                        <a:pt x="1307956" y="1332153"/>
                      </a:lnTo>
                      <a:cubicBezTo>
                        <a:pt x="1175117" y="1468434"/>
                        <a:pt x="1093369" y="1655821"/>
                        <a:pt x="1093369" y="1860244"/>
                      </a:cubicBezTo>
                      <a:cubicBezTo>
                        <a:pt x="1093369" y="2013560"/>
                        <a:pt x="1139352" y="2157295"/>
                        <a:pt x="1218385" y="2275636"/>
                      </a:cubicBezTo>
                      <a:lnTo>
                        <a:pt x="1305949" y="2382479"/>
                      </a:lnTo>
                      <a:lnTo>
                        <a:pt x="1332152" y="2404948"/>
                      </a:lnTo>
                      <a:cubicBezTo>
                        <a:pt x="1465026" y="2541273"/>
                        <a:pt x="1652413" y="2623068"/>
                        <a:pt x="1856836" y="2623068"/>
                      </a:cubicBezTo>
                      <a:cubicBezTo>
                        <a:pt x="2064665" y="2623068"/>
                        <a:pt x="2248645" y="2541273"/>
                        <a:pt x="2381519" y="2404948"/>
                      </a:cubicBezTo>
                      <a:lnTo>
                        <a:pt x="2469279" y="2330653"/>
                      </a:lnTo>
                      <a:lnTo>
                        <a:pt x="2432876" y="2357169"/>
                      </a:lnTo>
                      <a:cubicBezTo>
                        <a:pt x="2552050" y="2227729"/>
                        <a:pt x="2626959" y="2054007"/>
                        <a:pt x="2626959" y="1859847"/>
                      </a:cubicBezTo>
                      <a:cubicBezTo>
                        <a:pt x="2626959" y="1706563"/>
                        <a:pt x="2580992" y="1562860"/>
                        <a:pt x="2500550" y="1443106"/>
                      </a:cubicBezTo>
                      <a:lnTo>
                        <a:pt x="2415321" y="1339503"/>
                      </a:lnTo>
                      <a:lnTo>
                        <a:pt x="2381519" y="1310914"/>
                      </a:lnTo>
                      <a:cubicBezTo>
                        <a:pt x="2248645" y="1178120"/>
                        <a:pt x="2064665" y="1096401"/>
                        <a:pt x="1856836" y="1096401"/>
                      </a:cubicBezTo>
                      <a:close/>
                      <a:moveTo>
                        <a:pt x="773398" y="0"/>
                      </a:moveTo>
                      <a:lnTo>
                        <a:pt x="780350" y="365"/>
                      </a:lnTo>
                      <a:lnTo>
                        <a:pt x="852040" y="4009"/>
                      </a:lnTo>
                      <a:lnTo>
                        <a:pt x="853205" y="4188"/>
                      </a:lnTo>
                      <a:lnTo>
                        <a:pt x="854135" y="4236"/>
                      </a:lnTo>
                      <a:lnTo>
                        <a:pt x="873422" y="7292"/>
                      </a:lnTo>
                      <a:lnTo>
                        <a:pt x="928657" y="15772"/>
                      </a:lnTo>
                      <a:lnTo>
                        <a:pt x="930410" y="16319"/>
                      </a:lnTo>
                      <a:lnTo>
                        <a:pt x="932517" y="16653"/>
                      </a:lnTo>
                      <a:cubicBezTo>
                        <a:pt x="958203" y="22106"/>
                        <a:pt x="983423" y="28849"/>
                        <a:pt x="1008104" y="36810"/>
                      </a:cubicBezTo>
                      <a:lnTo>
                        <a:pt x="1063731" y="57921"/>
                      </a:lnTo>
                      <a:lnTo>
                        <a:pt x="1073624" y="61008"/>
                      </a:lnTo>
                      <a:lnTo>
                        <a:pt x="1077654" y="63205"/>
                      </a:lnTo>
                      <a:lnTo>
                        <a:pt x="1080457" y="64269"/>
                      </a:lnTo>
                      <a:lnTo>
                        <a:pt x="1105931" y="78620"/>
                      </a:lnTo>
                      <a:lnTo>
                        <a:pt x="1204940" y="132596"/>
                      </a:lnTo>
                      <a:lnTo>
                        <a:pt x="1211757" y="138241"/>
                      </a:lnTo>
                      <a:lnTo>
                        <a:pt x="1213704" y="139338"/>
                      </a:lnTo>
                      <a:lnTo>
                        <a:pt x="1229527" y="152956"/>
                      </a:lnTo>
                      <a:lnTo>
                        <a:pt x="1319452" y="227421"/>
                      </a:lnTo>
                      <a:lnTo>
                        <a:pt x="1327701" y="237450"/>
                      </a:lnTo>
                      <a:lnTo>
                        <a:pt x="1328745" y="238348"/>
                      </a:lnTo>
                      <a:cubicBezTo>
                        <a:pt x="1465026" y="371142"/>
                        <a:pt x="1652413" y="456266"/>
                        <a:pt x="1856836" y="456266"/>
                      </a:cubicBezTo>
                      <a:cubicBezTo>
                        <a:pt x="2064665" y="456266"/>
                        <a:pt x="2248645" y="371142"/>
                        <a:pt x="2381519" y="238348"/>
                      </a:cubicBezTo>
                      <a:cubicBezTo>
                        <a:pt x="2524615" y="91934"/>
                        <a:pt x="2722223" y="0"/>
                        <a:pt x="2943681" y="0"/>
                      </a:cubicBezTo>
                      <a:lnTo>
                        <a:pt x="2945358" y="85"/>
                      </a:lnTo>
                      <a:lnTo>
                        <a:pt x="2947027" y="1"/>
                      </a:lnTo>
                      <a:cubicBezTo>
                        <a:pt x="3372648" y="1"/>
                        <a:pt x="3719955" y="347445"/>
                        <a:pt x="3719955" y="776640"/>
                      </a:cubicBezTo>
                      <a:cubicBezTo>
                        <a:pt x="3719955" y="940143"/>
                        <a:pt x="3668242" y="1092150"/>
                        <a:pt x="3579181" y="1218290"/>
                      </a:cubicBezTo>
                      <a:lnTo>
                        <a:pt x="3507380" y="1301472"/>
                      </a:lnTo>
                      <a:lnTo>
                        <a:pt x="3490084" y="1322406"/>
                      </a:lnTo>
                      <a:lnTo>
                        <a:pt x="3487395" y="1324625"/>
                      </a:lnTo>
                      <a:lnTo>
                        <a:pt x="3478202" y="1335275"/>
                      </a:lnTo>
                      <a:cubicBezTo>
                        <a:pt x="3345408" y="1468122"/>
                        <a:pt x="3263689" y="1655469"/>
                        <a:pt x="3263689" y="1859847"/>
                      </a:cubicBezTo>
                      <a:cubicBezTo>
                        <a:pt x="3263689" y="2050601"/>
                        <a:pt x="3331788" y="2227729"/>
                        <a:pt x="3450962" y="2360575"/>
                      </a:cubicBezTo>
                      <a:lnTo>
                        <a:pt x="3441131" y="2353331"/>
                      </a:lnTo>
                      <a:lnTo>
                        <a:pt x="3490084" y="2393871"/>
                      </a:lnTo>
                      <a:cubicBezTo>
                        <a:pt x="3630199" y="2534457"/>
                        <a:pt x="3717078" y="2728720"/>
                        <a:pt x="3717078" y="2943433"/>
                      </a:cubicBezTo>
                      <a:cubicBezTo>
                        <a:pt x="3717078" y="3372858"/>
                        <a:pt x="3369560" y="3717079"/>
                        <a:pt x="2943681" y="3717079"/>
                      </a:cubicBezTo>
                      <a:cubicBezTo>
                        <a:pt x="2722223" y="3717079"/>
                        <a:pt x="2524615" y="3628468"/>
                        <a:pt x="2381519" y="3481918"/>
                      </a:cubicBezTo>
                      <a:cubicBezTo>
                        <a:pt x="2248645" y="3345593"/>
                        <a:pt x="2064665" y="3263797"/>
                        <a:pt x="1856836" y="3263797"/>
                      </a:cubicBezTo>
                      <a:cubicBezTo>
                        <a:pt x="1652413" y="3263797"/>
                        <a:pt x="1465026" y="3345593"/>
                        <a:pt x="1328745" y="3481918"/>
                      </a:cubicBezTo>
                      <a:lnTo>
                        <a:pt x="1323659" y="3486276"/>
                      </a:lnTo>
                      <a:lnTo>
                        <a:pt x="1319452" y="3491363"/>
                      </a:lnTo>
                      <a:lnTo>
                        <a:pt x="1276122" y="3527007"/>
                      </a:lnTo>
                      <a:lnTo>
                        <a:pt x="1213704" y="3580488"/>
                      </a:lnTo>
                      <a:lnTo>
                        <a:pt x="1205723" y="3584918"/>
                      </a:lnTo>
                      <a:lnTo>
                        <a:pt x="1204940" y="3585562"/>
                      </a:lnTo>
                      <a:lnTo>
                        <a:pt x="1190090" y="3593596"/>
                      </a:lnTo>
                      <a:lnTo>
                        <a:pt x="1080457" y="3654455"/>
                      </a:lnTo>
                      <a:cubicBezTo>
                        <a:pt x="1009868" y="3684808"/>
                        <a:pt x="933768" y="3704858"/>
                        <a:pt x="854135" y="3712986"/>
                      </a:cubicBezTo>
                      <a:lnTo>
                        <a:pt x="852220" y="3713083"/>
                      </a:lnTo>
                      <a:lnTo>
                        <a:pt x="852040" y="3713110"/>
                      </a:lnTo>
                      <a:lnTo>
                        <a:pt x="801878" y="3715635"/>
                      </a:lnTo>
                      <a:lnTo>
                        <a:pt x="773398" y="3717079"/>
                      </a:lnTo>
                      <a:lnTo>
                        <a:pt x="773295" y="3717074"/>
                      </a:lnTo>
                      <a:lnTo>
                        <a:pt x="773193" y="3717079"/>
                      </a:lnTo>
                      <a:cubicBezTo>
                        <a:pt x="347426" y="3717079"/>
                        <a:pt x="0" y="3372968"/>
                        <a:pt x="0" y="2943682"/>
                      </a:cubicBezTo>
                      <a:lnTo>
                        <a:pt x="7" y="2943557"/>
                      </a:lnTo>
                      <a:lnTo>
                        <a:pt x="0" y="2943433"/>
                      </a:lnTo>
                      <a:lnTo>
                        <a:pt x="1851" y="2906706"/>
                      </a:lnTo>
                      <a:lnTo>
                        <a:pt x="4092" y="2861959"/>
                      </a:lnTo>
                      <a:cubicBezTo>
                        <a:pt x="17630" y="2728040"/>
                        <a:pt x="64264" y="2605932"/>
                        <a:pt x="136512" y="2501459"/>
                      </a:cubicBezTo>
                      <a:lnTo>
                        <a:pt x="210108" y="2414401"/>
                      </a:lnTo>
                      <a:lnTo>
                        <a:pt x="226994" y="2393871"/>
                      </a:lnTo>
                      <a:lnTo>
                        <a:pt x="228557" y="2392577"/>
                      </a:lnTo>
                      <a:lnTo>
                        <a:pt x="235024" y="2384927"/>
                      </a:lnTo>
                      <a:cubicBezTo>
                        <a:pt x="371269" y="2252053"/>
                        <a:pt x="453016" y="2064666"/>
                        <a:pt x="453016" y="1860244"/>
                      </a:cubicBezTo>
                      <a:cubicBezTo>
                        <a:pt x="453016" y="1655821"/>
                        <a:pt x="371269" y="1468434"/>
                        <a:pt x="235024" y="1335560"/>
                      </a:cubicBezTo>
                      <a:cubicBezTo>
                        <a:pt x="88560" y="1192464"/>
                        <a:pt x="0" y="994856"/>
                        <a:pt x="0" y="776806"/>
                      </a:cubicBezTo>
                      <a:lnTo>
                        <a:pt x="12" y="776569"/>
                      </a:lnTo>
                      <a:lnTo>
                        <a:pt x="0" y="776334"/>
                      </a:lnTo>
                      <a:cubicBezTo>
                        <a:pt x="0" y="508192"/>
                        <a:pt x="135750" y="271972"/>
                        <a:pt x="341536" y="132515"/>
                      </a:cubicBezTo>
                      <a:lnTo>
                        <a:pt x="408858" y="95846"/>
                      </a:lnTo>
                      <a:lnTo>
                        <a:pt x="472761" y="61008"/>
                      </a:lnTo>
                      <a:cubicBezTo>
                        <a:pt x="565206" y="21721"/>
                        <a:pt x="666751" y="1"/>
                        <a:pt x="773193" y="1"/>
                      </a:cubicBezTo>
                      <a:lnTo>
                        <a:pt x="773285" y="6"/>
                      </a:ln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wrap="square" lIns="91440" tIns="45720" rIns="91440" bIns="45720" rtlCol="0" anchor="b">
                  <a:normAutofit/>
                </a:bodyPr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6" name="ïśļïḋê">
                  <a:extLst>
                    <a:ext uri="{FF2B5EF4-FFF2-40B4-BE49-F238E27FC236}">
                      <a16:creationId xmlns:a16="http://schemas.microsoft.com/office/drawing/2014/main" id="{B7AA6A36-8F36-4CDE-AED3-51DFDB61E240}"/>
                    </a:ext>
                  </a:extLst>
                </p:cNvPr>
                <p:cNvSpPr/>
                <p:nvPr/>
              </p:nvSpPr>
              <p:spPr>
                <a:xfrm>
                  <a:off x="4731656" y="2143454"/>
                  <a:ext cx="2728688" cy="2728638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Huawei Sans" panose="020C0503030203020204" pitchFamily="34" charset="0"/>
                      <a:ea typeface="方正兰亭黑简体" panose="02000000000000000000" pitchFamily="2" charset="-122"/>
                      <a:sym typeface="Huawei Sans" panose="020C0503030203020204" pitchFamily="34" charset="0"/>
                    </a:rPr>
                    <a:t>4V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7" name="í$lîḋê">
                  <a:extLst>
                    <a:ext uri="{FF2B5EF4-FFF2-40B4-BE49-F238E27FC236}">
                      <a16:creationId xmlns:a16="http://schemas.microsoft.com/office/drawing/2014/main" id="{BE5E48EC-D141-440F-AA8B-45B1AF9A42E9}"/>
                    </a:ext>
                  </a:extLst>
                </p:cNvPr>
                <p:cNvSpPr/>
                <p:nvPr/>
              </p:nvSpPr>
              <p:spPr bwMode="auto">
                <a:xfrm>
                  <a:off x="4343191" y="1757841"/>
                  <a:ext cx="1332048" cy="1332048"/>
                </a:xfrm>
                <a:prstGeom prst="ellipse">
                  <a:avLst/>
                </a:prstGeom>
                <a:solidFill>
                  <a:srgbClr val="25B0D2"/>
                </a:solidFill>
                <a:ln w="76200">
                  <a:solidFill>
                    <a:srgbClr val="FFFFFF"/>
                  </a:solidFill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8" name="íṩḻidê">
                  <a:extLst>
                    <a:ext uri="{FF2B5EF4-FFF2-40B4-BE49-F238E27FC236}">
                      <a16:creationId xmlns:a16="http://schemas.microsoft.com/office/drawing/2014/main" id="{B1600909-2833-4E1C-84D5-9AB957F45722}"/>
                    </a:ext>
                  </a:extLst>
                </p:cNvPr>
                <p:cNvSpPr/>
                <p:nvPr/>
              </p:nvSpPr>
              <p:spPr bwMode="auto">
                <a:xfrm>
                  <a:off x="4343191" y="3923500"/>
                  <a:ext cx="1332048" cy="1334925"/>
                </a:xfrm>
                <a:prstGeom prst="ellipse">
                  <a:avLst/>
                </a:prstGeom>
                <a:solidFill>
                  <a:srgbClr val="58C4B8"/>
                </a:solidFill>
                <a:ln w="76200">
                  <a:solidFill>
                    <a:srgbClr val="FFFFFF"/>
                  </a:solidFill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9" name="íśļîḋé">
                  <a:extLst>
                    <a:ext uri="{FF2B5EF4-FFF2-40B4-BE49-F238E27FC236}">
                      <a16:creationId xmlns:a16="http://schemas.microsoft.com/office/drawing/2014/main" id="{FD0B3480-8960-47B3-9944-30F0F7C18F74}"/>
                    </a:ext>
                  </a:extLst>
                </p:cNvPr>
                <p:cNvSpPr/>
                <p:nvPr/>
              </p:nvSpPr>
              <p:spPr bwMode="auto">
                <a:xfrm>
                  <a:off x="6513165" y="3923500"/>
                  <a:ext cx="1336364" cy="1334925"/>
                </a:xfrm>
                <a:prstGeom prst="ellipse">
                  <a:avLst/>
                </a:prstGeom>
                <a:solidFill>
                  <a:srgbClr val="15B0B8"/>
                </a:solidFill>
                <a:ln w="76200">
                  <a:solidFill>
                    <a:srgbClr val="FFFFFF"/>
                  </a:solidFill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0" name="ïšľïḍe">
                  <a:extLst>
                    <a:ext uri="{FF2B5EF4-FFF2-40B4-BE49-F238E27FC236}">
                      <a16:creationId xmlns:a16="http://schemas.microsoft.com/office/drawing/2014/main" id="{F6902149-2CB9-4399-9917-00DEB1E7D6B8}"/>
                    </a:ext>
                  </a:extLst>
                </p:cNvPr>
                <p:cNvSpPr/>
                <p:nvPr/>
              </p:nvSpPr>
              <p:spPr bwMode="auto">
                <a:xfrm>
                  <a:off x="6513165" y="1757841"/>
                  <a:ext cx="1336364" cy="1332048"/>
                </a:xfrm>
                <a:prstGeom prst="ellipse">
                  <a:avLst/>
                </a:prstGeom>
                <a:solidFill>
                  <a:srgbClr val="047ABA"/>
                </a:solidFill>
                <a:ln w="76200">
                  <a:solidFill>
                    <a:srgbClr val="FFFFFF"/>
                  </a:solidFill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11" name="îṥḻiďé">
                <a:extLst>
                  <a:ext uri="{FF2B5EF4-FFF2-40B4-BE49-F238E27FC236}">
                    <a16:creationId xmlns:a16="http://schemas.microsoft.com/office/drawing/2014/main" id="{15F55E49-5530-40F0-94B1-669E4F2FB7AD}"/>
                  </a:ext>
                </a:extLst>
              </p:cNvPr>
              <p:cNvSpPr txBox="1"/>
              <p:nvPr/>
            </p:nvSpPr>
            <p:spPr bwMode="auto">
              <a:xfrm>
                <a:off x="8436217" y="1707164"/>
                <a:ext cx="1950901" cy="99391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Velocity</a:t>
                </a:r>
              </a:p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处理速度快</a:t>
                </a:r>
              </a:p>
            </p:txBody>
          </p:sp>
          <p:sp>
            <p:nvSpPr>
              <p:cNvPr id="12" name="ïślïdé">
                <a:extLst>
                  <a:ext uri="{FF2B5EF4-FFF2-40B4-BE49-F238E27FC236}">
                    <a16:creationId xmlns:a16="http://schemas.microsoft.com/office/drawing/2014/main" id="{F49FEB01-B23D-49A4-94E4-04A805F5EA14}"/>
                  </a:ext>
                </a:extLst>
              </p:cNvPr>
              <p:cNvSpPr txBox="1"/>
              <p:nvPr/>
            </p:nvSpPr>
            <p:spPr bwMode="auto">
              <a:xfrm>
                <a:off x="8429287" y="4561767"/>
                <a:ext cx="1957831" cy="8652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Value</a:t>
                </a:r>
              </a:p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价值密度低</a:t>
                </a:r>
              </a:p>
            </p:txBody>
          </p:sp>
          <p:sp>
            <p:nvSpPr>
              <p:cNvPr id="13" name="íSļíḑé">
                <a:extLst>
                  <a:ext uri="{FF2B5EF4-FFF2-40B4-BE49-F238E27FC236}">
                    <a16:creationId xmlns:a16="http://schemas.microsoft.com/office/drawing/2014/main" id="{32363DE2-8664-4C77-B4DC-968787AC9B51}"/>
                  </a:ext>
                </a:extLst>
              </p:cNvPr>
              <p:cNvSpPr txBox="1"/>
              <p:nvPr/>
            </p:nvSpPr>
            <p:spPr bwMode="auto">
              <a:xfrm>
                <a:off x="2076104" y="1770413"/>
                <a:ext cx="1688197" cy="75560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Volume</a:t>
                </a:r>
              </a:p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体量巨大</a:t>
                </a:r>
              </a:p>
            </p:txBody>
          </p:sp>
          <p:sp>
            <p:nvSpPr>
              <p:cNvPr id="14" name="ïṥḷîḑè">
                <a:extLst>
                  <a:ext uri="{FF2B5EF4-FFF2-40B4-BE49-F238E27FC236}">
                    <a16:creationId xmlns:a16="http://schemas.microsoft.com/office/drawing/2014/main" id="{E197B9B4-6A64-4B75-A878-E708C90F30FB}"/>
                  </a:ext>
                </a:extLst>
              </p:cNvPr>
              <p:cNvSpPr txBox="1"/>
              <p:nvPr/>
            </p:nvSpPr>
            <p:spPr bwMode="auto">
              <a:xfrm>
                <a:off x="1864774" y="4561767"/>
                <a:ext cx="1809573" cy="8652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Variety</a:t>
                </a:r>
              </a:p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类型繁多</a:t>
                </a:r>
              </a:p>
            </p:txBody>
          </p:sp>
        </p:grpSp>
        <p:sp>
          <p:nvSpPr>
            <p:cNvPr id="6" name="business-man-thinking-of-several-options_28708"/>
            <p:cNvSpPr>
              <a:spLocks noChangeAspect="1"/>
            </p:cNvSpPr>
            <p:nvPr/>
          </p:nvSpPr>
          <p:spPr bwMode="auto">
            <a:xfrm>
              <a:off x="5044790" y="4458443"/>
              <a:ext cx="486953" cy="457055"/>
            </a:xfrm>
            <a:custGeom>
              <a:avLst/>
              <a:gdLst>
                <a:gd name="connsiteX0" fmla="*/ 374444 w 605663"/>
                <a:gd name="connsiteY0" fmla="*/ 479361 h 568475"/>
                <a:gd name="connsiteX1" fmla="*/ 338074 w 605663"/>
                <a:gd name="connsiteY1" fmla="*/ 506122 h 568475"/>
                <a:gd name="connsiteX2" fmla="*/ 332749 w 605663"/>
                <a:gd name="connsiteY2" fmla="*/ 507204 h 568475"/>
                <a:gd name="connsiteX3" fmla="*/ 328417 w 605663"/>
                <a:gd name="connsiteY3" fmla="*/ 503780 h 568475"/>
                <a:gd name="connsiteX4" fmla="*/ 322641 w 605663"/>
                <a:gd name="connsiteY4" fmla="*/ 491976 h 568475"/>
                <a:gd name="connsiteX5" fmla="*/ 310819 w 605663"/>
                <a:gd name="connsiteY5" fmla="*/ 526126 h 568475"/>
                <a:gd name="connsiteX6" fmla="*/ 315512 w 605663"/>
                <a:gd name="connsiteY6" fmla="*/ 526126 h 568475"/>
                <a:gd name="connsiteX7" fmla="*/ 322009 w 605663"/>
                <a:gd name="connsiteY7" fmla="*/ 532523 h 568475"/>
                <a:gd name="connsiteX8" fmla="*/ 315512 w 605663"/>
                <a:gd name="connsiteY8" fmla="*/ 539011 h 568475"/>
                <a:gd name="connsiteX9" fmla="*/ 308382 w 605663"/>
                <a:gd name="connsiteY9" fmla="*/ 539011 h 568475"/>
                <a:gd name="connsiteX10" fmla="*/ 308201 w 605663"/>
                <a:gd name="connsiteY10" fmla="*/ 540813 h 568475"/>
                <a:gd name="connsiteX11" fmla="*/ 315602 w 605663"/>
                <a:gd name="connsiteY11" fmla="*/ 540813 h 568475"/>
                <a:gd name="connsiteX12" fmla="*/ 322009 w 605663"/>
                <a:gd name="connsiteY12" fmla="*/ 547300 h 568475"/>
                <a:gd name="connsiteX13" fmla="*/ 315602 w 605663"/>
                <a:gd name="connsiteY13" fmla="*/ 553698 h 568475"/>
                <a:gd name="connsiteX14" fmla="*/ 307118 w 605663"/>
                <a:gd name="connsiteY14" fmla="*/ 553698 h 568475"/>
                <a:gd name="connsiteX15" fmla="*/ 307118 w 605663"/>
                <a:gd name="connsiteY15" fmla="*/ 555410 h 568475"/>
                <a:gd name="connsiteX16" fmla="*/ 412710 w 605663"/>
                <a:gd name="connsiteY16" fmla="*/ 529099 h 568475"/>
                <a:gd name="connsiteX17" fmla="*/ 383650 w 605663"/>
                <a:gd name="connsiteY17" fmla="*/ 483416 h 568475"/>
                <a:gd name="connsiteX18" fmla="*/ 374444 w 605663"/>
                <a:gd name="connsiteY18" fmla="*/ 479361 h 568475"/>
                <a:gd name="connsiteX19" fmla="*/ 226526 w 605663"/>
                <a:gd name="connsiteY19" fmla="*/ 479361 h 568475"/>
                <a:gd name="connsiteX20" fmla="*/ 217411 w 605663"/>
                <a:gd name="connsiteY20" fmla="*/ 483416 h 568475"/>
                <a:gd name="connsiteX21" fmla="*/ 188260 w 605663"/>
                <a:gd name="connsiteY21" fmla="*/ 529460 h 568475"/>
                <a:gd name="connsiteX22" fmla="*/ 293942 w 605663"/>
                <a:gd name="connsiteY22" fmla="*/ 555410 h 568475"/>
                <a:gd name="connsiteX23" fmla="*/ 293852 w 605663"/>
                <a:gd name="connsiteY23" fmla="*/ 553788 h 568475"/>
                <a:gd name="connsiteX24" fmla="*/ 285459 w 605663"/>
                <a:gd name="connsiteY24" fmla="*/ 553788 h 568475"/>
                <a:gd name="connsiteX25" fmla="*/ 278961 w 605663"/>
                <a:gd name="connsiteY25" fmla="*/ 547300 h 568475"/>
                <a:gd name="connsiteX26" fmla="*/ 285459 w 605663"/>
                <a:gd name="connsiteY26" fmla="*/ 540813 h 568475"/>
                <a:gd name="connsiteX27" fmla="*/ 292859 w 605663"/>
                <a:gd name="connsiteY27" fmla="*/ 540813 h 568475"/>
                <a:gd name="connsiteX28" fmla="*/ 292588 w 605663"/>
                <a:gd name="connsiteY28" fmla="*/ 539011 h 568475"/>
                <a:gd name="connsiteX29" fmla="*/ 285459 w 605663"/>
                <a:gd name="connsiteY29" fmla="*/ 539011 h 568475"/>
                <a:gd name="connsiteX30" fmla="*/ 278961 w 605663"/>
                <a:gd name="connsiteY30" fmla="*/ 532613 h 568475"/>
                <a:gd name="connsiteX31" fmla="*/ 285459 w 605663"/>
                <a:gd name="connsiteY31" fmla="*/ 526126 h 568475"/>
                <a:gd name="connsiteX32" fmla="*/ 290242 w 605663"/>
                <a:gd name="connsiteY32" fmla="*/ 526126 h 568475"/>
                <a:gd name="connsiteX33" fmla="*/ 278329 w 605663"/>
                <a:gd name="connsiteY33" fmla="*/ 491976 h 568475"/>
                <a:gd name="connsiteX34" fmla="*/ 272553 w 605663"/>
                <a:gd name="connsiteY34" fmla="*/ 503780 h 568475"/>
                <a:gd name="connsiteX35" fmla="*/ 268311 w 605663"/>
                <a:gd name="connsiteY35" fmla="*/ 507204 h 568475"/>
                <a:gd name="connsiteX36" fmla="*/ 262896 w 605663"/>
                <a:gd name="connsiteY36" fmla="*/ 506122 h 568475"/>
                <a:gd name="connsiteX37" fmla="*/ 289249 w 605663"/>
                <a:gd name="connsiteY37" fmla="*/ 466206 h 568475"/>
                <a:gd name="connsiteX38" fmla="*/ 284737 w 605663"/>
                <a:gd name="connsiteY38" fmla="*/ 476117 h 568475"/>
                <a:gd name="connsiteX39" fmla="*/ 300530 w 605663"/>
                <a:gd name="connsiteY39" fmla="*/ 514052 h 568475"/>
                <a:gd name="connsiteX40" fmla="*/ 316324 w 605663"/>
                <a:gd name="connsiteY40" fmla="*/ 476117 h 568475"/>
                <a:gd name="connsiteX41" fmla="*/ 311721 w 605663"/>
                <a:gd name="connsiteY41" fmla="*/ 466206 h 568475"/>
                <a:gd name="connsiteX42" fmla="*/ 300530 w 605663"/>
                <a:gd name="connsiteY42" fmla="*/ 467197 h 568475"/>
                <a:gd name="connsiteX43" fmla="*/ 289249 w 605663"/>
                <a:gd name="connsiteY43" fmla="*/ 466206 h 568475"/>
                <a:gd name="connsiteX44" fmla="*/ 347911 w 605663"/>
                <a:gd name="connsiteY44" fmla="*/ 449536 h 568475"/>
                <a:gd name="connsiteX45" fmla="*/ 323273 w 605663"/>
                <a:gd name="connsiteY45" fmla="*/ 463142 h 568475"/>
                <a:gd name="connsiteX46" fmla="*/ 335998 w 605663"/>
                <a:gd name="connsiteY46" fmla="*/ 490624 h 568475"/>
                <a:gd name="connsiteX47" fmla="*/ 362622 w 605663"/>
                <a:gd name="connsiteY47" fmla="*/ 470981 h 568475"/>
                <a:gd name="connsiteX48" fmla="*/ 347911 w 605663"/>
                <a:gd name="connsiteY48" fmla="*/ 449536 h 568475"/>
                <a:gd name="connsiteX49" fmla="*/ 251796 w 605663"/>
                <a:gd name="connsiteY49" fmla="*/ 449536 h 568475"/>
                <a:gd name="connsiteX50" fmla="*/ 237085 w 605663"/>
                <a:gd name="connsiteY50" fmla="*/ 471071 h 568475"/>
                <a:gd name="connsiteX51" fmla="*/ 263708 w 605663"/>
                <a:gd name="connsiteY51" fmla="*/ 490714 h 568475"/>
                <a:gd name="connsiteX52" fmla="*/ 276434 w 605663"/>
                <a:gd name="connsiteY52" fmla="*/ 463232 h 568475"/>
                <a:gd name="connsiteX53" fmla="*/ 251796 w 605663"/>
                <a:gd name="connsiteY53" fmla="*/ 449536 h 568475"/>
                <a:gd name="connsiteX54" fmla="*/ 329823 w 605663"/>
                <a:gd name="connsiteY54" fmla="*/ 362706 h 568475"/>
                <a:gd name="connsiteX55" fmla="*/ 342948 w 605663"/>
                <a:gd name="connsiteY55" fmla="*/ 375831 h 568475"/>
                <a:gd name="connsiteX56" fmla="*/ 329823 w 605663"/>
                <a:gd name="connsiteY56" fmla="*/ 388956 h 568475"/>
                <a:gd name="connsiteX57" fmla="*/ 316698 w 605663"/>
                <a:gd name="connsiteY57" fmla="*/ 375831 h 568475"/>
                <a:gd name="connsiteX58" fmla="*/ 329823 w 605663"/>
                <a:gd name="connsiteY58" fmla="*/ 362706 h 568475"/>
                <a:gd name="connsiteX59" fmla="*/ 300543 w 605663"/>
                <a:gd name="connsiteY59" fmla="*/ 362706 h 568475"/>
                <a:gd name="connsiteX60" fmla="*/ 306959 w 605663"/>
                <a:gd name="connsiteY60" fmla="*/ 369200 h 568475"/>
                <a:gd name="connsiteX61" fmla="*/ 306959 w 605663"/>
                <a:gd name="connsiteY61" fmla="*/ 409065 h 568475"/>
                <a:gd name="connsiteX62" fmla="*/ 300543 w 605663"/>
                <a:gd name="connsiteY62" fmla="*/ 415559 h 568475"/>
                <a:gd name="connsiteX63" fmla="*/ 287710 w 605663"/>
                <a:gd name="connsiteY63" fmla="*/ 415559 h 568475"/>
                <a:gd name="connsiteX64" fmla="*/ 281203 w 605663"/>
                <a:gd name="connsiteY64" fmla="*/ 409065 h 568475"/>
                <a:gd name="connsiteX65" fmla="*/ 287710 w 605663"/>
                <a:gd name="connsiteY65" fmla="*/ 402662 h 568475"/>
                <a:gd name="connsiteX66" fmla="*/ 294036 w 605663"/>
                <a:gd name="connsiteY66" fmla="*/ 402662 h 568475"/>
                <a:gd name="connsiteX67" fmla="*/ 294036 w 605663"/>
                <a:gd name="connsiteY67" fmla="*/ 369200 h 568475"/>
                <a:gd name="connsiteX68" fmla="*/ 300543 w 605663"/>
                <a:gd name="connsiteY68" fmla="*/ 362706 h 568475"/>
                <a:gd name="connsiteX69" fmla="*/ 271536 w 605663"/>
                <a:gd name="connsiteY69" fmla="*/ 362706 h 568475"/>
                <a:gd name="connsiteX70" fmla="*/ 284661 w 605663"/>
                <a:gd name="connsiteY70" fmla="*/ 375831 h 568475"/>
                <a:gd name="connsiteX71" fmla="*/ 271536 w 605663"/>
                <a:gd name="connsiteY71" fmla="*/ 388956 h 568475"/>
                <a:gd name="connsiteX72" fmla="*/ 258411 w 605663"/>
                <a:gd name="connsiteY72" fmla="*/ 375831 h 568475"/>
                <a:gd name="connsiteX73" fmla="*/ 271536 w 605663"/>
                <a:gd name="connsiteY73" fmla="*/ 362706 h 568475"/>
                <a:gd name="connsiteX74" fmla="*/ 387697 w 605663"/>
                <a:gd name="connsiteY74" fmla="*/ 342854 h 568475"/>
                <a:gd name="connsiteX75" fmla="*/ 396805 w 605663"/>
                <a:gd name="connsiteY75" fmla="*/ 342854 h 568475"/>
                <a:gd name="connsiteX76" fmla="*/ 396805 w 605663"/>
                <a:gd name="connsiteY76" fmla="*/ 351932 h 568475"/>
                <a:gd name="connsiteX77" fmla="*/ 387697 w 605663"/>
                <a:gd name="connsiteY77" fmla="*/ 361100 h 568475"/>
                <a:gd name="connsiteX78" fmla="*/ 383097 w 605663"/>
                <a:gd name="connsiteY78" fmla="*/ 362988 h 568475"/>
                <a:gd name="connsiteX79" fmla="*/ 378498 w 605663"/>
                <a:gd name="connsiteY79" fmla="*/ 361100 h 568475"/>
                <a:gd name="connsiteX80" fmla="*/ 378498 w 605663"/>
                <a:gd name="connsiteY80" fmla="*/ 351932 h 568475"/>
                <a:gd name="connsiteX81" fmla="*/ 196933 w 605663"/>
                <a:gd name="connsiteY81" fmla="*/ 338415 h 568475"/>
                <a:gd name="connsiteX82" fmla="*/ 206041 w 605663"/>
                <a:gd name="connsiteY82" fmla="*/ 338415 h 568475"/>
                <a:gd name="connsiteX83" fmla="*/ 215240 w 605663"/>
                <a:gd name="connsiteY83" fmla="*/ 347522 h 568475"/>
                <a:gd name="connsiteX84" fmla="*/ 215240 w 605663"/>
                <a:gd name="connsiteY84" fmla="*/ 356719 h 568475"/>
                <a:gd name="connsiteX85" fmla="*/ 210641 w 605663"/>
                <a:gd name="connsiteY85" fmla="*/ 358613 h 568475"/>
                <a:gd name="connsiteX86" fmla="*/ 206041 w 605663"/>
                <a:gd name="connsiteY86" fmla="*/ 356719 h 568475"/>
                <a:gd name="connsiteX87" fmla="*/ 196933 w 605663"/>
                <a:gd name="connsiteY87" fmla="*/ 347522 h 568475"/>
                <a:gd name="connsiteX88" fmla="*/ 196933 w 605663"/>
                <a:gd name="connsiteY88" fmla="*/ 338415 h 568475"/>
                <a:gd name="connsiteX89" fmla="*/ 300530 w 605663"/>
                <a:gd name="connsiteY89" fmla="*/ 327893 h 568475"/>
                <a:gd name="connsiteX90" fmla="*/ 237265 w 605663"/>
                <a:gd name="connsiteY90" fmla="*/ 391058 h 568475"/>
                <a:gd name="connsiteX91" fmla="*/ 300530 w 605663"/>
                <a:gd name="connsiteY91" fmla="*/ 454222 h 568475"/>
                <a:gd name="connsiteX92" fmla="*/ 363795 w 605663"/>
                <a:gd name="connsiteY92" fmla="*/ 391058 h 568475"/>
                <a:gd name="connsiteX93" fmla="*/ 300530 w 605663"/>
                <a:gd name="connsiteY93" fmla="*/ 327893 h 568475"/>
                <a:gd name="connsiteX94" fmla="*/ 412183 w 605663"/>
                <a:gd name="connsiteY94" fmla="*/ 318375 h 568475"/>
                <a:gd name="connsiteX95" fmla="*/ 421291 w 605663"/>
                <a:gd name="connsiteY95" fmla="*/ 318375 h 568475"/>
                <a:gd name="connsiteX96" fmla="*/ 421291 w 605663"/>
                <a:gd name="connsiteY96" fmla="*/ 327482 h 568475"/>
                <a:gd name="connsiteX97" fmla="*/ 412183 w 605663"/>
                <a:gd name="connsiteY97" fmla="*/ 336679 h 568475"/>
                <a:gd name="connsiteX98" fmla="*/ 407583 w 605663"/>
                <a:gd name="connsiteY98" fmla="*/ 338573 h 568475"/>
                <a:gd name="connsiteX99" fmla="*/ 402984 w 605663"/>
                <a:gd name="connsiteY99" fmla="*/ 336679 h 568475"/>
                <a:gd name="connsiteX100" fmla="*/ 402984 w 605663"/>
                <a:gd name="connsiteY100" fmla="*/ 327482 h 568475"/>
                <a:gd name="connsiteX101" fmla="*/ 176892 w 605663"/>
                <a:gd name="connsiteY101" fmla="*/ 318375 h 568475"/>
                <a:gd name="connsiteX102" fmla="*/ 186000 w 605663"/>
                <a:gd name="connsiteY102" fmla="*/ 318375 h 568475"/>
                <a:gd name="connsiteX103" fmla="*/ 195199 w 605663"/>
                <a:gd name="connsiteY103" fmla="*/ 327482 h 568475"/>
                <a:gd name="connsiteX104" fmla="*/ 195199 w 605663"/>
                <a:gd name="connsiteY104" fmla="*/ 336679 h 568475"/>
                <a:gd name="connsiteX105" fmla="*/ 190600 w 605663"/>
                <a:gd name="connsiteY105" fmla="*/ 338573 h 568475"/>
                <a:gd name="connsiteX106" fmla="*/ 186000 w 605663"/>
                <a:gd name="connsiteY106" fmla="*/ 336679 h 568475"/>
                <a:gd name="connsiteX107" fmla="*/ 176892 w 605663"/>
                <a:gd name="connsiteY107" fmla="*/ 327482 h 568475"/>
                <a:gd name="connsiteX108" fmla="*/ 176892 w 605663"/>
                <a:gd name="connsiteY108" fmla="*/ 318375 h 568475"/>
                <a:gd name="connsiteX109" fmla="*/ 300548 w 605663"/>
                <a:gd name="connsiteY109" fmla="*/ 274499 h 568475"/>
                <a:gd name="connsiteX110" fmla="*/ 306959 w 605663"/>
                <a:gd name="connsiteY110" fmla="*/ 280910 h 568475"/>
                <a:gd name="connsiteX111" fmla="*/ 306959 w 605663"/>
                <a:gd name="connsiteY111" fmla="*/ 293914 h 568475"/>
                <a:gd name="connsiteX112" fmla="*/ 300548 w 605663"/>
                <a:gd name="connsiteY112" fmla="*/ 300326 h 568475"/>
                <a:gd name="connsiteX113" fmla="*/ 294046 w 605663"/>
                <a:gd name="connsiteY113" fmla="*/ 293914 h 568475"/>
                <a:gd name="connsiteX114" fmla="*/ 294046 w 605663"/>
                <a:gd name="connsiteY114" fmla="*/ 280910 h 568475"/>
                <a:gd name="connsiteX115" fmla="*/ 300548 w 605663"/>
                <a:gd name="connsiteY115" fmla="*/ 274499 h 568475"/>
                <a:gd name="connsiteX116" fmla="*/ 300548 w 605663"/>
                <a:gd name="connsiteY116" fmla="*/ 236394 h 568475"/>
                <a:gd name="connsiteX117" fmla="*/ 306959 w 605663"/>
                <a:gd name="connsiteY117" fmla="*/ 242891 h 568475"/>
                <a:gd name="connsiteX118" fmla="*/ 306959 w 605663"/>
                <a:gd name="connsiteY118" fmla="*/ 261933 h 568475"/>
                <a:gd name="connsiteX119" fmla="*/ 300548 w 605663"/>
                <a:gd name="connsiteY119" fmla="*/ 268431 h 568475"/>
                <a:gd name="connsiteX120" fmla="*/ 294046 w 605663"/>
                <a:gd name="connsiteY120" fmla="*/ 261933 h 568475"/>
                <a:gd name="connsiteX121" fmla="*/ 294046 w 605663"/>
                <a:gd name="connsiteY121" fmla="*/ 242891 h 568475"/>
                <a:gd name="connsiteX122" fmla="*/ 300548 w 605663"/>
                <a:gd name="connsiteY122" fmla="*/ 236394 h 568475"/>
                <a:gd name="connsiteX123" fmla="*/ 80322 w 605663"/>
                <a:gd name="connsiteY123" fmla="*/ 226525 h 568475"/>
                <a:gd name="connsiteX124" fmla="*/ 73824 w 605663"/>
                <a:gd name="connsiteY124" fmla="*/ 232922 h 568475"/>
                <a:gd name="connsiteX125" fmla="*/ 80322 w 605663"/>
                <a:gd name="connsiteY125" fmla="*/ 239410 h 568475"/>
                <a:gd name="connsiteX126" fmla="*/ 87542 w 605663"/>
                <a:gd name="connsiteY126" fmla="*/ 239410 h 568475"/>
                <a:gd name="connsiteX127" fmla="*/ 87542 w 605663"/>
                <a:gd name="connsiteY127" fmla="*/ 297978 h 568475"/>
                <a:gd name="connsiteX128" fmla="*/ 93950 w 605663"/>
                <a:gd name="connsiteY128" fmla="*/ 304466 h 568475"/>
                <a:gd name="connsiteX129" fmla="*/ 100447 w 605663"/>
                <a:gd name="connsiteY129" fmla="*/ 297978 h 568475"/>
                <a:gd name="connsiteX130" fmla="*/ 100447 w 605663"/>
                <a:gd name="connsiteY130" fmla="*/ 232922 h 568475"/>
                <a:gd name="connsiteX131" fmla="*/ 93950 w 605663"/>
                <a:gd name="connsiteY131" fmla="*/ 226525 h 568475"/>
                <a:gd name="connsiteX132" fmla="*/ 511623 w 605663"/>
                <a:gd name="connsiteY132" fmla="*/ 225624 h 568475"/>
                <a:gd name="connsiteX133" fmla="*/ 488339 w 605663"/>
                <a:gd name="connsiteY133" fmla="*/ 248871 h 568475"/>
                <a:gd name="connsiteX134" fmla="*/ 494837 w 605663"/>
                <a:gd name="connsiteY134" fmla="*/ 255358 h 568475"/>
                <a:gd name="connsiteX135" fmla="*/ 501335 w 605663"/>
                <a:gd name="connsiteY135" fmla="*/ 248871 h 568475"/>
                <a:gd name="connsiteX136" fmla="*/ 511623 w 605663"/>
                <a:gd name="connsiteY136" fmla="*/ 238509 h 568475"/>
                <a:gd name="connsiteX137" fmla="*/ 522002 w 605663"/>
                <a:gd name="connsiteY137" fmla="*/ 248871 h 568475"/>
                <a:gd name="connsiteX138" fmla="*/ 520738 w 605663"/>
                <a:gd name="connsiteY138" fmla="*/ 253737 h 568475"/>
                <a:gd name="connsiteX139" fmla="*/ 511713 w 605663"/>
                <a:gd name="connsiteY139" fmla="*/ 252115 h 568475"/>
                <a:gd name="connsiteX140" fmla="*/ 505216 w 605663"/>
                <a:gd name="connsiteY140" fmla="*/ 258512 h 568475"/>
                <a:gd name="connsiteX141" fmla="*/ 511713 w 605663"/>
                <a:gd name="connsiteY141" fmla="*/ 265000 h 568475"/>
                <a:gd name="connsiteX142" fmla="*/ 525341 w 605663"/>
                <a:gd name="connsiteY142" fmla="*/ 278606 h 568475"/>
                <a:gd name="connsiteX143" fmla="*/ 511713 w 605663"/>
                <a:gd name="connsiteY143" fmla="*/ 292302 h 568475"/>
                <a:gd name="connsiteX144" fmla="*/ 497996 w 605663"/>
                <a:gd name="connsiteY144" fmla="*/ 278606 h 568475"/>
                <a:gd name="connsiteX145" fmla="*/ 491588 w 605663"/>
                <a:gd name="connsiteY145" fmla="*/ 272208 h 568475"/>
                <a:gd name="connsiteX146" fmla="*/ 485090 w 605663"/>
                <a:gd name="connsiteY146" fmla="*/ 278606 h 568475"/>
                <a:gd name="connsiteX147" fmla="*/ 511713 w 605663"/>
                <a:gd name="connsiteY147" fmla="*/ 305187 h 568475"/>
                <a:gd name="connsiteX148" fmla="*/ 538247 w 605663"/>
                <a:gd name="connsiteY148" fmla="*/ 278606 h 568475"/>
                <a:gd name="connsiteX149" fmla="*/ 531388 w 605663"/>
                <a:gd name="connsiteY149" fmla="*/ 260945 h 568475"/>
                <a:gd name="connsiteX150" fmla="*/ 534908 w 605663"/>
                <a:gd name="connsiteY150" fmla="*/ 248871 h 568475"/>
                <a:gd name="connsiteX151" fmla="*/ 511623 w 605663"/>
                <a:gd name="connsiteY151" fmla="*/ 225624 h 568475"/>
                <a:gd name="connsiteX152" fmla="*/ 300548 w 605663"/>
                <a:gd name="connsiteY152" fmla="*/ 204428 h 568475"/>
                <a:gd name="connsiteX153" fmla="*/ 306959 w 605663"/>
                <a:gd name="connsiteY153" fmla="*/ 210907 h 568475"/>
                <a:gd name="connsiteX154" fmla="*/ 306959 w 605663"/>
                <a:gd name="connsiteY154" fmla="*/ 223776 h 568475"/>
                <a:gd name="connsiteX155" fmla="*/ 300548 w 605663"/>
                <a:gd name="connsiteY155" fmla="*/ 230255 h 568475"/>
                <a:gd name="connsiteX156" fmla="*/ 294046 w 605663"/>
                <a:gd name="connsiteY156" fmla="*/ 223776 h 568475"/>
                <a:gd name="connsiteX157" fmla="*/ 294046 w 605663"/>
                <a:gd name="connsiteY157" fmla="*/ 210907 h 568475"/>
                <a:gd name="connsiteX158" fmla="*/ 300548 w 605663"/>
                <a:gd name="connsiteY158" fmla="*/ 204428 h 568475"/>
                <a:gd name="connsiteX159" fmla="*/ 209649 w 605663"/>
                <a:gd name="connsiteY159" fmla="*/ 70372 h 568475"/>
                <a:gd name="connsiteX160" fmla="*/ 88083 w 605663"/>
                <a:gd name="connsiteY160" fmla="*/ 169398 h 568475"/>
                <a:gd name="connsiteX161" fmla="*/ 93950 w 605663"/>
                <a:gd name="connsiteY161" fmla="*/ 169037 h 568475"/>
                <a:gd name="connsiteX162" fmla="*/ 187989 w 605663"/>
                <a:gd name="connsiteY162" fmla="*/ 262927 h 568475"/>
                <a:gd name="connsiteX163" fmla="*/ 93950 w 605663"/>
                <a:gd name="connsiteY163" fmla="*/ 356727 h 568475"/>
                <a:gd name="connsiteX164" fmla="*/ 51984 w 605663"/>
                <a:gd name="connsiteY164" fmla="*/ 346635 h 568475"/>
                <a:gd name="connsiteX165" fmla="*/ 176347 w 605663"/>
                <a:gd name="connsiteY165" fmla="*/ 523062 h 568475"/>
                <a:gd name="connsiteX166" fmla="*/ 214071 w 605663"/>
                <a:gd name="connsiteY166" fmla="*/ 470891 h 568475"/>
                <a:gd name="connsiteX167" fmla="*/ 222465 w 605663"/>
                <a:gd name="connsiteY167" fmla="*/ 466836 h 568475"/>
                <a:gd name="connsiteX168" fmla="*/ 242139 w 605663"/>
                <a:gd name="connsiteY168" fmla="*/ 439805 h 568475"/>
                <a:gd name="connsiteX169" fmla="*/ 224269 w 605663"/>
                <a:gd name="connsiteY169" fmla="*/ 391058 h 568475"/>
                <a:gd name="connsiteX170" fmla="*/ 300530 w 605663"/>
                <a:gd name="connsiteY170" fmla="*/ 314918 h 568475"/>
                <a:gd name="connsiteX171" fmla="*/ 376701 w 605663"/>
                <a:gd name="connsiteY171" fmla="*/ 391058 h 568475"/>
                <a:gd name="connsiteX172" fmla="*/ 358921 w 605663"/>
                <a:gd name="connsiteY172" fmla="*/ 439805 h 568475"/>
                <a:gd name="connsiteX173" fmla="*/ 378596 w 605663"/>
                <a:gd name="connsiteY173" fmla="*/ 466836 h 568475"/>
                <a:gd name="connsiteX174" fmla="*/ 386989 w 605663"/>
                <a:gd name="connsiteY174" fmla="*/ 470891 h 568475"/>
                <a:gd name="connsiteX175" fmla="*/ 424623 w 605663"/>
                <a:gd name="connsiteY175" fmla="*/ 522792 h 568475"/>
                <a:gd name="connsiteX176" fmla="*/ 546369 w 605663"/>
                <a:gd name="connsiteY176" fmla="*/ 352582 h 568475"/>
                <a:gd name="connsiteX177" fmla="*/ 511623 w 605663"/>
                <a:gd name="connsiteY177" fmla="*/ 359340 h 568475"/>
                <a:gd name="connsiteX178" fmla="*/ 417674 w 605663"/>
                <a:gd name="connsiteY178" fmla="*/ 265540 h 568475"/>
                <a:gd name="connsiteX179" fmla="*/ 511623 w 605663"/>
                <a:gd name="connsiteY179" fmla="*/ 171651 h 568475"/>
                <a:gd name="connsiteX180" fmla="*/ 512796 w 605663"/>
                <a:gd name="connsiteY180" fmla="*/ 171741 h 568475"/>
                <a:gd name="connsiteX181" fmla="*/ 391592 w 605663"/>
                <a:gd name="connsiteY181" fmla="*/ 71093 h 568475"/>
                <a:gd name="connsiteX182" fmla="*/ 394480 w 605663"/>
                <a:gd name="connsiteY182" fmla="*/ 93890 h 568475"/>
                <a:gd name="connsiteX183" fmla="*/ 300530 w 605663"/>
                <a:gd name="connsiteY183" fmla="*/ 187689 h 568475"/>
                <a:gd name="connsiteX184" fmla="*/ 206490 w 605663"/>
                <a:gd name="connsiteY184" fmla="*/ 93890 h 568475"/>
                <a:gd name="connsiteX185" fmla="*/ 209649 w 605663"/>
                <a:gd name="connsiteY185" fmla="*/ 70372 h 568475"/>
                <a:gd name="connsiteX186" fmla="*/ 299718 w 605663"/>
                <a:gd name="connsiteY186" fmla="*/ 59650 h 568475"/>
                <a:gd name="connsiteX187" fmla="*/ 276434 w 605663"/>
                <a:gd name="connsiteY187" fmla="*/ 82897 h 568475"/>
                <a:gd name="connsiteX188" fmla="*/ 282932 w 605663"/>
                <a:gd name="connsiteY188" fmla="*/ 89384 h 568475"/>
                <a:gd name="connsiteX189" fmla="*/ 289339 w 605663"/>
                <a:gd name="connsiteY189" fmla="*/ 82897 h 568475"/>
                <a:gd name="connsiteX190" fmla="*/ 299718 w 605663"/>
                <a:gd name="connsiteY190" fmla="*/ 72625 h 568475"/>
                <a:gd name="connsiteX191" fmla="*/ 310006 w 605663"/>
                <a:gd name="connsiteY191" fmla="*/ 82897 h 568475"/>
                <a:gd name="connsiteX192" fmla="*/ 306396 w 605663"/>
                <a:gd name="connsiteY192" fmla="*/ 90736 h 568475"/>
                <a:gd name="connsiteX193" fmla="*/ 306216 w 605663"/>
                <a:gd name="connsiteY193" fmla="*/ 91006 h 568475"/>
                <a:gd name="connsiteX194" fmla="*/ 306035 w 605663"/>
                <a:gd name="connsiteY194" fmla="*/ 91096 h 568475"/>
                <a:gd name="connsiteX195" fmla="*/ 277787 w 605663"/>
                <a:gd name="connsiteY195" fmla="*/ 119389 h 568475"/>
                <a:gd name="connsiteX196" fmla="*/ 276343 w 605663"/>
                <a:gd name="connsiteY196" fmla="*/ 121462 h 568475"/>
                <a:gd name="connsiteX197" fmla="*/ 276343 w 605663"/>
                <a:gd name="connsiteY197" fmla="*/ 126418 h 568475"/>
                <a:gd name="connsiteX198" fmla="*/ 279863 w 605663"/>
                <a:gd name="connsiteY198" fmla="*/ 129932 h 568475"/>
                <a:gd name="connsiteX199" fmla="*/ 282300 w 605663"/>
                <a:gd name="connsiteY199" fmla="*/ 130382 h 568475"/>
                <a:gd name="connsiteX200" fmla="*/ 316504 w 605663"/>
                <a:gd name="connsiteY200" fmla="*/ 130382 h 568475"/>
                <a:gd name="connsiteX201" fmla="*/ 323002 w 605663"/>
                <a:gd name="connsiteY201" fmla="*/ 123985 h 568475"/>
                <a:gd name="connsiteX202" fmla="*/ 316504 w 605663"/>
                <a:gd name="connsiteY202" fmla="*/ 117497 h 568475"/>
                <a:gd name="connsiteX203" fmla="*/ 297913 w 605663"/>
                <a:gd name="connsiteY203" fmla="*/ 117497 h 568475"/>
                <a:gd name="connsiteX204" fmla="*/ 315151 w 605663"/>
                <a:gd name="connsiteY204" fmla="*/ 100287 h 568475"/>
                <a:gd name="connsiteX205" fmla="*/ 315331 w 605663"/>
                <a:gd name="connsiteY205" fmla="*/ 100107 h 568475"/>
                <a:gd name="connsiteX206" fmla="*/ 323002 w 605663"/>
                <a:gd name="connsiteY206" fmla="*/ 82897 h 568475"/>
                <a:gd name="connsiteX207" fmla="*/ 299718 w 605663"/>
                <a:gd name="connsiteY207" fmla="*/ 59650 h 568475"/>
                <a:gd name="connsiteX208" fmla="*/ 300530 w 605663"/>
                <a:gd name="connsiteY208" fmla="*/ 0 h 568475"/>
                <a:gd name="connsiteX209" fmla="*/ 386086 w 605663"/>
                <a:gd name="connsiteY209" fmla="*/ 55234 h 568475"/>
                <a:gd name="connsiteX210" fmla="*/ 527688 w 605663"/>
                <a:gd name="connsiteY210" fmla="*/ 171200 h 568475"/>
                <a:gd name="connsiteX211" fmla="*/ 528951 w 605663"/>
                <a:gd name="connsiteY211" fmla="*/ 173272 h 568475"/>
                <a:gd name="connsiteX212" fmla="*/ 605663 w 605663"/>
                <a:gd name="connsiteY212" fmla="*/ 265450 h 568475"/>
                <a:gd name="connsiteX213" fmla="*/ 560809 w 605663"/>
                <a:gd name="connsiteY213" fmla="*/ 345284 h 568475"/>
                <a:gd name="connsiteX214" fmla="*/ 560809 w 605663"/>
                <a:gd name="connsiteY214" fmla="*/ 345554 h 568475"/>
                <a:gd name="connsiteX215" fmla="*/ 299718 w 605663"/>
                <a:gd name="connsiteY215" fmla="*/ 568475 h 568475"/>
                <a:gd name="connsiteX216" fmla="*/ 37544 w 605663"/>
                <a:gd name="connsiteY216" fmla="*/ 337715 h 568475"/>
                <a:gd name="connsiteX217" fmla="*/ 0 w 605663"/>
                <a:gd name="connsiteY217" fmla="*/ 262837 h 568475"/>
                <a:gd name="connsiteX218" fmla="*/ 71387 w 605663"/>
                <a:gd name="connsiteY218" fmla="*/ 171921 h 568475"/>
                <a:gd name="connsiteX219" fmla="*/ 215245 w 605663"/>
                <a:gd name="connsiteY219" fmla="*/ 54694 h 568475"/>
                <a:gd name="connsiteX220" fmla="*/ 300530 w 605663"/>
                <a:gd name="connsiteY220" fmla="*/ 0 h 56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605663" h="568475">
                  <a:moveTo>
                    <a:pt x="374444" y="479361"/>
                  </a:moveTo>
                  <a:lnTo>
                    <a:pt x="338074" y="506122"/>
                  </a:lnTo>
                  <a:cubicBezTo>
                    <a:pt x="336540" y="507204"/>
                    <a:pt x="334554" y="507654"/>
                    <a:pt x="332749" y="507204"/>
                  </a:cubicBezTo>
                  <a:cubicBezTo>
                    <a:pt x="330854" y="506753"/>
                    <a:pt x="329320" y="505492"/>
                    <a:pt x="328417" y="503780"/>
                  </a:cubicBezTo>
                  <a:lnTo>
                    <a:pt x="322641" y="491976"/>
                  </a:lnTo>
                  <a:cubicBezTo>
                    <a:pt x="318851" y="499905"/>
                    <a:pt x="314068" y="511889"/>
                    <a:pt x="310819" y="526126"/>
                  </a:cubicBezTo>
                  <a:lnTo>
                    <a:pt x="315512" y="526126"/>
                  </a:lnTo>
                  <a:cubicBezTo>
                    <a:pt x="319121" y="526126"/>
                    <a:pt x="322009" y="529009"/>
                    <a:pt x="322009" y="532523"/>
                  </a:cubicBezTo>
                  <a:cubicBezTo>
                    <a:pt x="322009" y="536127"/>
                    <a:pt x="319121" y="539011"/>
                    <a:pt x="315512" y="539011"/>
                  </a:cubicBezTo>
                  <a:lnTo>
                    <a:pt x="308382" y="539011"/>
                  </a:lnTo>
                  <a:cubicBezTo>
                    <a:pt x="308292" y="539641"/>
                    <a:pt x="308201" y="540182"/>
                    <a:pt x="308201" y="540813"/>
                  </a:cubicBezTo>
                  <a:lnTo>
                    <a:pt x="315602" y="540813"/>
                  </a:lnTo>
                  <a:cubicBezTo>
                    <a:pt x="319121" y="540813"/>
                    <a:pt x="322009" y="543696"/>
                    <a:pt x="322009" y="547300"/>
                  </a:cubicBezTo>
                  <a:cubicBezTo>
                    <a:pt x="322009" y="550815"/>
                    <a:pt x="319121" y="553698"/>
                    <a:pt x="315602" y="553698"/>
                  </a:cubicBezTo>
                  <a:lnTo>
                    <a:pt x="307118" y="553698"/>
                  </a:lnTo>
                  <a:cubicBezTo>
                    <a:pt x="307118" y="554239"/>
                    <a:pt x="307118" y="554779"/>
                    <a:pt x="307118" y="555410"/>
                  </a:cubicBezTo>
                  <a:cubicBezTo>
                    <a:pt x="344933" y="554329"/>
                    <a:pt x="380762" y="545048"/>
                    <a:pt x="412710" y="529099"/>
                  </a:cubicBezTo>
                  <a:cubicBezTo>
                    <a:pt x="410995" y="520089"/>
                    <a:pt x="403685" y="488732"/>
                    <a:pt x="383650" y="483416"/>
                  </a:cubicBezTo>
                  <a:cubicBezTo>
                    <a:pt x="380491" y="482515"/>
                    <a:pt x="377423" y="481073"/>
                    <a:pt x="374444" y="479361"/>
                  </a:cubicBezTo>
                  <a:close/>
                  <a:moveTo>
                    <a:pt x="226526" y="479361"/>
                  </a:moveTo>
                  <a:cubicBezTo>
                    <a:pt x="223547" y="481073"/>
                    <a:pt x="220479" y="482515"/>
                    <a:pt x="217411" y="483416"/>
                  </a:cubicBezTo>
                  <a:cubicBezTo>
                    <a:pt x="197014" y="488822"/>
                    <a:pt x="189794" y="520900"/>
                    <a:pt x="188260" y="529460"/>
                  </a:cubicBezTo>
                  <a:cubicBezTo>
                    <a:pt x="220389" y="545318"/>
                    <a:pt x="256218" y="554509"/>
                    <a:pt x="293942" y="555410"/>
                  </a:cubicBezTo>
                  <a:cubicBezTo>
                    <a:pt x="293942" y="554869"/>
                    <a:pt x="293852" y="554329"/>
                    <a:pt x="293852" y="553788"/>
                  </a:cubicBezTo>
                  <a:lnTo>
                    <a:pt x="285459" y="553788"/>
                  </a:lnTo>
                  <a:cubicBezTo>
                    <a:pt x="281849" y="553788"/>
                    <a:pt x="278961" y="550815"/>
                    <a:pt x="278961" y="547300"/>
                  </a:cubicBezTo>
                  <a:cubicBezTo>
                    <a:pt x="278961" y="543696"/>
                    <a:pt x="281849" y="540813"/>
                    <a:pt x="285459" y="540813"/>
                  </a:cubicBezTo>
                  <a:lnTo>
                    <a:pt x="292859" y="540813"/>
                  </a:lnTo>
                  <a:cubicBezTo>
                    <a:pt x="292769" y="540272"/>
                    <a:pt x="292678" y="539641"/>
                    <a:pt x="292588" y="539011"/>
                  </a:cubicBezTo>
                  <a:lnTo>
                    <a:pt x="285459" y="539011"/>
                  </a:lnTo>
                  <a:cubicBezTo>
                    <a:pt x="281849" y="539011"/>
                    <a:pt x="278961" y="536127"/>
                    <a:pt x="278961" y="532613"/>
                  </a:cubicBezTo>
                  <a:cubicBezTo>
                    <a:pt x="278961" y="529009"/>
                    <a:pt x="281849" y="526126"/>
                    <a:pt x="285459" y="526126"/>
                  </a:cubicBezTo>
                  <a:lnTo>
                    <a:pt x="290242" y="526126"/>
                  </a:lnTo>
                  <a:cubicBezTo>
                    <a:pt x="286903" y="511889"/>
                    <a:pt x="282119" y="499905"/>
                    <a:pt x="278329" y="491976"/>
                  </a:cubicBezTo>
                  <a:lnTo>
                    <a:pt x="272553" y="503780"/>
                  </a:lnTo>
                  <a:cubicBezTo>
                    <a:pt x="271650" y="505492"/>
                    <a:pt x="270116" y="506753"/>
                    <a:pt x="268311" y="507204"/>
                  </a:cubicBezTo>
                  <a:cubicBezTo>
                    <a:pt x="266416" y="507654"/>
                    <a:pt x="264430" y="507204"/>
                    <a:pt x="262896" y="506122"/>
                  </a:cubicBezTo>
                  <a:close/>
                  <a:moveTo>
                    <a:pt x="289249" y="466206"/>
                  </a:moveTo>
                  <a:lnTo>
                    <a:pt x="284737" y="476117"/>
                  </a:lnTo>
                  <a:cubicBezTo>
                    <a:pt x="287444" y="480893"/>
                    <a:pt x="294935" y="494769"/>
                    <a:pt x="300530" y="514052"/>
                  </a:cubicBezTo>
                  <a:cubicBezTo>
                    <a:pt x="306035" y="494769"/>
                    <a:pt x="313526" y="480893"/>
                    <a:pt x="316324" y="476117"/>
                  </a:cubicBezTo>
                  <a:lnTo>
                    <a:pt x="311721" y="466206"/>
                  </a:lnTo>
                  <a:cubicBezTo>
                    <a:pt x="308021" y="466746"/>
                    <a:pt x="304321" y="467197"/>
                    <a:pt x="300530" y="467197"/>
                  </a:cubicBezTo>
                  <a:cubicBezTo>
                    <a:pt x="296649" y="467197"/>
                    <a:pt x="292949" y="466746"/>
                    <a:pt x="289249" y="466206"/>
                  </a:cubicBezTo>
                  <a:close/>
                  <a:moveTo>
                    <a:pt x="347911" y="449536"/>
                  </a:moveTo>
                  <a:cubicBezTo>
                    <a:pt x="340691" y="455483"/>
                    <a:pt x="332388" y="460078"/>
                    <a:pt x="323273" y="463142"/>
                  </a:cubicBezTo>
                  <a:lnTo>
                    <a:pt x="335998" y="490624"/>
                  </a:lnTo>
                  <a:lnTo>
                    <a:pt x="362622" y="470981"/>
                  </a:lnTo>
                  <a:cubicBezTo>
                    <a:pt x="355853" y="464043"/>
                    <a:pt x="350979" y="455663"/>
                    <a:pt x="347911" y="449536"/>
                  </a:cubicBezTo>
                  <a:close/>
                  <a:moveTo>
                    <a:pt x="251796" y="449536"/>
                  </a:moveTo>
                  <a:cubicBezTo>
                    <a:pt x="248817" y="455753"/>
                    <a:pt x="243854" y="464043"/>
                    <a:pt x="237085" y="471071"/>
                  </a:cubicBezTo>
                  <a:lnTo>
                    <a:pt x="263708" y="490714"/>
                  </a:lnTo>
                  <a:lnTo>
                    <a:pt x="276434" y="463232"/>
                  </a:lnTo>
                  <a:cubicBezTo>
                    <a:pt x="267409" y="460169"/>
                    <a:pt x="259015" y="455483"/>
                    <a:pt x="251796" y="449536"/>
                  </a:cubicBezTo>
                  <a:close/>
                  <a:moveTo>
                    <a:pt x="329823" y="362706"/>
                  </a:moveTo>
                  <a:cubicBezTo>
                    <a:pt x="337072" y="362706"/>
                    <a:pt x="342948" y="368582"/>
                    <a:pt x="342948" y="375831"/>
                  </a:cubicBezTo>
                  <a:cubicBezTo>
                    <a:pt x="342948" y="383080"/>
                    <a:pt x="337072" y="388956"/>
                    <a:pt x="329823" y="388956"/>
                  </a:cubicBezTo>
                  <a:cubicBezTo>
                    <a:pt x="322574" y="388956"/>
                    <a:pt x="316698" y="383080"/>
                    <a:pt x="316698" y="375831"/>
                  </a:cubicBezTo>
                  <a:cubicBezTo>
                    <a:pt x="316698" y="368582"/>
                    <a:pt x="322574" y="362706"/>
                    <a:pt x="329823" y="362706"/>
                  </a:cubicBezTo>
                  <a:close/>
                  <a:moveTo>
                    <a:pt x="300543" y="362706"/>
                  </a:moveTo>
                  <a:cubicBezTo>
                    <a:pt x="304067" y="362706"/>
                    <a:pt x="306959" y="365592"/>
                    <a:pt x="306959" y="369200"/>
                  </a:cubicBezTo>
                  <a:lnTo>
                    <a:pt x="306959" y="409065"/>
                  </a:lnTo>
                  <a:cubicBezTo>
                    <a:pt x="306959" y="412673"/>
                    <a:pt x="304067" y="415559"/>
                    <a:pt x="300543" y="415559"/>
                  </a:cubicBezTo>
                  <a:lnTo>
                    <a:pt x="287710" y="415559"/>
                  </a:lnTo>
                  <a:cubicBezTo>
                    <a:pt x="284095" y="415559"/>
                    <a:pt x="281203" y="412673"/>
                    <a:pt x="281203" y="409065"/>
                  </a:cubicBezTo>
                  <a:cubicBezTo>
                    <a:pt x="281203" y="405548"/>
                    <a:pt x="284095" y="402662"/>
                    <a:pt x="287710" y="402662"/>
                  </a:cubicBezTo>
                  <a:lnTo>
                    <a:pt x="294036" y="402662"/>
                  </a:lnTo>
                  <a:lnTo>
                    <a:pt x="294036" y="369200"/>
                  </a:lnTo>
                  <a:cubicBezTo>
                    <a:pt x="294036" y="365592"/>
                    <a:pt x="296928" y="362706"/>
                    <a:pt x="300543" y="362706"/>
                  </a:cubicBezTo>
                  <a:close/>
                  <a:moveTo>
                    <a:pt x="271536" y="362706"/>
                  </a:moveTo>
                  <a:cubicBezTo>
                    <a:pt x="278785" y="362706"/>
                    <a:pt x="284661" y="368582"/>
                    <a:pt x="284661" y="375831"/>
                  </a:cubicBezTo>
                  <a:cubicBezTo>
                    <a:pt x="284661" y="383080"/>
                    <a:pt x="278785" y="388956"/>
                    <a:pt x="271536" y="388956"/>
                  </a:cubicBezTo>
                  <a:cubicBezTo>
                    <a:pt x="264287" y="388956"/>
                    <a:pt x="258411" y="383080"/>
                    <a:pt x="258411" y="375831"/>
                  </a:cubicBezTo>
                  <a:cubicBezTo>
                    <a:pt x="258411" y="368582"/>
                    <a:pt x="264287" y="362706"/>
                    <a:pt x="271536" y="362706"/>
                  </a:cubicBezTo>
                  <a:close/>
                  <a:moveTo>
                    <a:pt x="387697" y="342854"/>
                  </a:moveTo>
                  <a:cubicBezTo>
                    <a:pt x="390222" y="340337"/>
                    <a:pt x="394280" y="340337"/>
                    <a:pt x="396805" y="342854"/>
                  </a:cubicBezTo>
                  <a:cubicBezTo>
                    <a:pt x="399330" y="345370"/>
                    <a:pt x="399330" y="349415"/>
                    <a:pt x="396805" y="351932"/>
                  </a:cubicBezTo>
                  <a:lnTo>
                    <a:pt x="387697" y="361100"/>
                  </a:lnTo>
                  <a:cubicBezTo>
                    <a:pt x="386434" y="362359"/>
                    <a:pt x="384721" y="362988"/>
                    <a:pt x="383097" y="362988"/>
                  </a:cubicBezTo>
                  <a:cubicBezTo>
                    <a:pt x="381474" y="362988"/>
                    <a:pt x="379761" y="362359"/>
                    <a:pt x="378498" y="361100"/>
                  </a:cubicBezTo>
                  <a:cubicBezTo>
                    <a:pt x="375973" y="358583"/>
                    <a:pt x="375973" y="354449"/>
                    <a:pt x="378498" y="351932"/>
                  </a:cubicBezTo>
                  <a:close/>
                  <a:moveTo>
                    <a:pt x="196933" y="338415"/>
                  </a:moveTo>
                  <a:cubicBezTo>
                    <a:pt x="199458" y="335891"/>
                    <a:pt x="203516" y="335891"/>
                    <a:pt x="206041" y="338415"/>
                  </a:cubicBezTo>
                  <a:lnTo>
                    <a:pt x="215240" y="347522"/>
                  </a:lnTo>
                  <a:cubicBezTo>
                    <a:pt x="217765" y="350047"/>
                    <a:pt x="217765" y="354195"/>
                    <a:pt x="215240" y="356719"/>
                  </a:cubicBezTo>
                  <a:cubicBezTo>
                    <a:pt x="213977" y="357982"/>
                    <a:pt x="212264" y="358613"/>
                    <a:pt x="210641" y="358613"/>
                  </a:cubicBezTo>
                  <a:cubicBezTo>
                    <a:pt x="209017" y="358613"/>
                    <a:pt x="207304" y="357982"/>
                    <a:pt x="206041" y="356719"/>
                  </a:cubicBezTo>
                  <a:lnTo>
                    <a:pt x="196933" y="347522"/>
                  </a:lnTo>
                  <a:cubicBezTo>
                    <a:pt x="194408" y="344998"/>
                    <a:pt x="194408" y="340940"/>
                    <a:pt x="196933" y="338415"/>
                  </a:cubicBezTo>
                  <a:close/>
                  <a:moveTo>
                    <a:pt x="300530" y="327893"/>
                  </a:moveTo>
                  <a:cubicBezTo>
                    <a:pt x="265604" y="327893"/>
                    <a:pt x="237265" y="356186"/>
                    <a:pt x="237265" y="391058"/>
                  </a:cubicBezTo>
                  <a:cubicBezTo>
                    <a:pt x="237265" y="425838"/>
                    <a:pt x="265604" y="454222"/>
                    <a:pt x="300530" y="454222"/>
                  </a:cubicBezTo>
                  <a:cubicBezTo>
                    <a:pt x="335366" y="454222"/>
                    <a:pt x="363795" y="425928"/>
                    <a:pt x="363795" y="391058"/>
                  </a:cubicBezTo>
                  <a:cubicBezTo>
                    <a:pt x="363795" y="356186"/>
                    <a:pt x="335457" y="327893"/>
                    <a:pt x="300530" y="327893"/>
                  </a:cubicBezTo>
                  <a:close/>
                  <a:moveTo>
                    <a:pt x="412183" y="318375"/>
                  </a:moveTo>
                  <a:cubicBezTo>
                    <a:pt x="414708" y="315851"/>
                    <a:pt x="418766" y="315851"/>
                    <a:pt x="421291" y="318375"/>
                  </a:cubicBezTo>
                  <a:cubicBezTo>
                    <a:pt x="423816" y="320900"/>
                    <a:pt x="423816" y="324958"/>
                    <a:pt x="421291" y="327482"/>
                  </a:cubicBezTo>
                  <a:lnTo>
                    <a:pt x="412183" y="336679"/>
                  </a:lnTo>
                  <a:cubicBezTo>
                    <a:pt x="410920" y="337942"/>
                    <a:pt x="409207" y="338573"/>
                    <a:pt x="407583" y="338573"/>
                  </a:cubicBezTo>
                  <a:cubicBezTo>
                    <a:pt x="405960" y="338573"/>
                    <a:pt x="404247" y="337942"/>
                    <a:pt x="402984" y="336679"/>
                  </a:cubicBezTo>
                  <a:cubicBezTo>
                    <a:pt x="400459" y="334155"/>
                    <a:pt x="400459" y="330097"/>
                    <a:pt x="402984" y="327482"/>
                  </a:cubicBezTo>
                  <a:close/>
                  <a:moveTo>
                    <a:pt x="176892" y="318375"/>
                  </a:moveTo>
                  <a:cubicBezTo>
                    <a:pt x="179417" y="315851"/>
                    <a:pt x="183475" y="315851"/>
                    <a:pt x="186000" y="318375"/>
                  </a:cubicBezTo>
                  <a:lnTo>
                    <a:pt x="195199" y="327482"/>
                  </a:lnTo>
                  <a:cubicBezTo>
                    <a:pt x="197724" y="330007"/>
                    <a:pt x="197724" y="334155"/>
                    <a:pt x="195199" y="336679"/>
                  </a:cubicBezTo>
                  <a:cubicBezTo>
                    <a:pt x="193936" y="337942"/>
                    <a:pt x="192313" y="338573"/>
                    <a:pt x="190600" y="338573"/>
                  </a:cubicBezTo>
                  <a:cubicBezTo>
                    <a:pt x="188976" y="338573"/>
                    <a:pt x="187263" y="337942"/>
                    <a:pt x="186000" y="336679"/>
                  </a:cubicBezTo>
                  <a:lnTo>
                    <a:pt x="176892" y="327482"/>
                  </a:lnTo>
                  <a:cubicBezTo>
                    <a:pt x="174367" y="324958"/>
                    <a:pt x="174367" y="320900"/>
                    <a:pt x="176892" y="318375"/>
                  </a:cubicBezTo>
                  <a:close/>
                  <a:moveTo>
                    <a:pt x="300548" y="274499"/>
                  </a:moveTo>
                  <a:cubicBezTo>
                    <a:pt x="304069" y="274499"/>
                    <a:pt x="306959" y="277388"/>
                    <a:pt x="306959" y="280910"/>
                  </a:cubicBezTo>
                  <a:lnTo>
                    <a:pt x="306959" y="293914"/>
                  </a:lnTo>
                  <a:cubicBezTo>
                    <a:pt x="306959" y="297436"/>
                    <a:pt x="304069" y="300326"/>
                    <a:pt x="300548" y="300326"/>
                  </a:cubicBezTo>
                  <a:cubicBezTo>
                    <a:pt x="296936" y="300326"/>
                    <a:pt x="294046" y="297436"/>
                    <a:pt x="294046" y="293914"/>
                  </a:cubicBezTo>
                  <a:lnTo>
                    <a:pt x="294046" y="280910"/>
                  </a:lnTo>
                  <a:cubicBezTo>
                    <a:pt x="294046" y="277388"/>
                    <a:pt x="296936" y="274499"/>
                    <a:pt x="300548" y="274499"/>
                  </a:cubicBezTo>
                  <a:close/>
                  <a:moveTo>
                    <a:pt x="300548" y="236394"/>
                  </a:moveTo>
                  <a:cubicBezTo>
                    <a:pt x="304069" y="236394"/>
                    <a:pt x="306959" y="239282"/>
                    <a:pt x="306959" y="242891"/>
                  </a:cubicBezTo>
                  <a:lnTo>
                    <a:pt x="306959" y="261933"/>
                  </a:lnTo>
                  <a:cubicBezTo>
                    <a:pt x="306959" y="265543"/>
                    <a:pt x="304069" y="268431"/>
                    <a:pt x="300548" y="268431"/>
                  </a:cubicBezTo>
                  <a:cubicBezTo>
                    <a:pt x="296936" y="268431"/>
                    <a:pt x="294046" y="265543"/>
                    <a:pt x="294046" y="261933"/>
                  </a:cubicBezTo>
                  <a:lnTo>
                    <a:pt x="294046" y="242891"/>
                  </a:lnTo>
                  <a:cubicBezTo>
                    <a:pt x="294046" y="239282"/>
                    <a:pt x="296936" y="236394"/>
                    <a:pt x="300548" y="236394"/>
                  </a:cubicBezTo>
                  <a:close/>
                  <a:moveTo>
                    <a:pt x="80322" y="226525"/>
                  </a:moveTo>
                  <a:cubicBezTo>
                    <a:pt x="76712" y="226525"/>
                    <a:pt x="73824" y="229408"/>
                    <a:pt x="73824" y="232922"/>
                  </a:cubicBezTo>
                  <a:cubicBezTo>
                    <a:pt x="73824" y="236526"/>
                    <a:pt x="76712" y="239410"/>
                    <a:pt x="80322" y="239410"/>
                  </a:cubicBezTo>
                  <a:lnTo>
                    <a:pt x="87542" y="239410"/>
                  </a:lnTo>
                  <a:lnTo>
                    <a:pt x="87542" y="297978"/>
                  </a:lnTo>
                  <a:cubicBezTo>
                    <a:pt x="87542" y="301583"/>
                    <a:pt x="90430" y="304466"/>
                    <a:pt x="93950" y="304466"/>
                  </a:cubicBezTo>
                  <a:cubicBezTo>
                    <a:pt x="97559" y="304466"/>
                    <a:pt x="100447" y="301583"/>
                    <a:pt x="100447" y="297978"/>
                  </a:cubicBezTo>
                  <a:lnTo>
                    <a:pt x="100447" y="232922"/>
                  </a:lnTo>
                  <a:cubicBezTo>
                    <a:pt x="100447" y="229408"/>
                    <a:pt x="97559" y="226525"/>
                    <a:pt x="93950" y="226525"/>
                  </a:cubicBezTo>
                  <a:close/>
                  <a:moveTo>
                    <a:pt x="511623" y="225624"/>
                  </a:moveTo>
                  <a:cubicBezTo>
                    <a:pt x="498808" y="225624"/>
                    <a:pt x="488339" y="236076"/>
                    <a:pt x="488339" y="248871"/>
                  </a:cubicBezTo>
                  <a:cubicBezTo>
                    <a:pt x="488339" y="252385"/>
                    <a:pt x="491227" y="255358"/>
                    <a:pt x="494837" y="255358"/>
                  </a:cubicBezTo>
                  <a:cubicBezTo>
                    <a:pt x="498447" y="255358"/>
                    <a:pt x="501335" y="252475"/>
                    <a:pt x="501335" y="248871"/>
                  </a:cubicBezTo>
                  <a:cubicBezTo>
                    <a:pt x="501335" y="243194"/>
                    <a:pt x="505938" y="238509"/>
                    <a:pt x="511623" y="238509"/>
                  </a:cubicBezTo>
                  <a:cubicBezTo>
                    <a:pt x="517399" y="238509"/>
                    <a:pt x="522002" y="243194"/>
                    <a:pt x="522002" y="248871"/>
                  </a:cubicBezTo>
                  <a:cubicBezTo>
                    <a:pt x="522002" y="250583"/>
                    <a:pt x="521551" y="252295"/>
                    <a:pt x="520738" y="253737"/>
                  </a:cubicBezTo>
                  <a:cubicBezTo>
                    <a:pt x="517850" y="252745"/>
                    <a:pt x="514872" y="252115"/>
                    <a:pt x="511713" y="252115"/>
                  </a:cubicBezTo>
                  <a:cubicBezTo>
                    <a:pt x="508103" y="252115"/>
                    <a:pt x="505216" y="254998"/>
                    <a:pt x="505216" y="258512"/>
                  </a:cubicBezTo>
                  <a:cubicBezTo>
                    <a:pt x="505216" y="262116"/>
                    <a:pt x="508103" y="265000"/>
                    <a:pt x="511713" y="265000"/>
                  </a:cubicBezTo>
                  <a:cubicBezTo>
                    <a:pt x="519204" y="265000"/>
                    <a:pt x="525341" y="271127"/>
                    <a:pt x="525341" y="278606"/>
                  </a:cubicBezTo>
                  <a:cubicBezTo>
                    <a:pt x="525341" y="286175"/>
                    <a:pt x="519204" y="292302"/>
                    <a:pt x="511713" y="292302"/>
                  </a:cubicBezTo>
                  <a:cubicBezTo>
                    <a:pt x="504133" y="292302"/>
                    <a:pt x="497996" y="286175"/>
                    <a:pt x="497996" y="278606"/>
                  </a:cubicBezTo>
                  <a:cubicBezTo>
                    <a:pt x="497996" y="275092"/>
                    <a:pt x="495108" y="272208"/>
                    <a:pt x="491588" y="272208"/>
                  </a:cubicBezTo>
                  <a:cubicBezTo>
                    <a:pt x="487978" y="272208"/>
                    <a:pt x="485090" y="275092"/>
                    <a:pt x="485090" y="278606"/>
                  </a:cubicBezTo>
                  <a:cubicBezTo>
                    <a:pt x="485090" y="293293"/>
                    <a:pt x="497003" y="305187"/>
                    <a:pt x="511713" y="305187"/>
                  </a:cubicBezTo>
                  <a:cubicBezTo>
                    <a:pt x="526334" y="305187"/>
                    <a:pt x="538247" y="293293"/>
                    <a:pt x="538247" y="278606"/>
                  </a:cubicBezTo>
                  <a:cubicBezTo>
                    <a:pt x="538247" y="271848"/>
                    <a:pt x="535630" y="265630"/>
                    <a:pt x="531388" y="260945"/>
                  </a:cubicBezTo>
                  <a:cubicBezTo>
                    <a:pt x="533644" y="257341"/>
                    <a:pt x="534908" y="253196"/>
                    <a:pt x="534908" y="248871"/>
                  </a:cubicBezTo>
                  <a:cubicBezTo>
                    <a:pt x="534908" y="236076"/>
                    <a:pt x="524529" y="225624"/>
                    <a:pt x="511623" y="225624"/>
                  </a:cubicBezTo>
                  <a:close/>
                  <a:moveTo>
                    <a:pt x="300548" y="204428"/>
                  </a:moveTo>
                  <a:cubicBezTo>
                    <a:pt x="304069" y="204428"/>
                    <a:pt x="306959" y="207397"/>
                    <a:pt x="306959" y="210907"/>
                  </a:cubicBezTo>
                  <a:lnTo>
                    <a:pt x="306959" y="223776"/>
                  </a:lnTo>
                  <a:cubicBezTo>
                    <a:pt x="306959" y="227375"/>
                    <a:pt x="304069" y="230255"/>
                    <a:pt x="300548" y="230255"/>
                  </a:cubicBezTo>
                  <a:cubicBezTo>
                    <a:pt x="296936" y="230255"/>
                    <a:pt x="294046" y="227375"/>
                    <a:pt x="294046" y="223776"/>
                  </a:cubicBezTo>
                  <a:lnTo>
                    <a:pt x="294046" y="210907"/>
                  </a:lnTo>
                  <a:cubicBezTo>
                    <a:pt x="294046" y="207397"/>
                    <a:pt x="296936" y="204428"/>
                    <a:pt x="300548" y="204428"/>
                  </a:cubicBezTo>
                  <a:close/>
                  <a:moveTo>
                    <a:pt x="209649" y="70372"/>
                  </a:moveTo>
                  <a:cubicBezTo>
                    <a:pt x="159561" y="89565"/>
                    <a:pt x="117144" y="124165"/>
                    <a:pt x="88083" y="169398"/>
                  </a:cubicBezTo>
                  <a:cubicBezTo>
                    <a:pt x="90069" y="169218"/>
                    <a:pt x="91964" y="169037"/>
                    <a:pt x="93950" y="169037"/>
                  </a:cubicBezTo>
                  <a:cubicBezTo>
                    <a:pt x="145753" y="169037"/>
                    <a:pt x="187989" y="211207"/>
                    <a:pt x="187989" y="262927"/>
                  </a:cubicBezTo>
                  <a:cubicBezTo>
                    <a:pt x="187989" y="314558"/>
                    <a:pt x="145753" y="356727"/>
                    <a:pt x="93950" y="356727"/>
                  </a:cubicBezTo>
                  <a:cubicBezTo>
                    <a:pt x="78878" y="356727"/>
                    <a:pt x="64618" y="353033"/>
                    <a:pt x="51984" y="346635"/>
                  </a:cubicBezTo>
                  <a:cubicBezTo>
                    <a:pt x="64799" y="423045"/>
                    <a:pt x="111999" y="486840"/>
                    <a:pt x="176347" y="523062"/>
                  </a:cubicBezTo>
                  <a:cubicBezTo>
                    <a:pt x="179416" y="509186"/>
                    <a:pt x="188982" y="477649"/>
                    <a:pt x="214071" y="470891"/>
                  </a:cubicBezTo>
                  <a:cubicBezTo>
                    <a:pt x="216869" y="470170"/>
                    <a:pt x="219667" y="468819"/>
                    <a:pt x="222465" y="466836"/>
                  </a:cubicBezTo>
                  <a:cubicBezTo>
                    <a:pt x="232753" y="459448"/>
                    <a:pt x="239341" y="446112"/>
                    <a:pt x="242139" y="439805"/>
                  </a:cubicBezTo>
                  <a:cubicBezTo>
                    <a:pt x="231038" y="426649"/>
                    <a:pt x="224269" y="409619"/>
                    <a:pt x="224269" y="391058"/>
                  </a:cubicBezTo>
                  <a:cubicBezTo>
                    <a:pt x="224269" y="349068"/>
                    <a:pt x="258474" y="314918"/>
                    <a:pt x="300530" y="314918"/>
                  </a:cubicBezTo>
                  <a:cubicBezTo>
                    <a:pt x="342586" y="314918"/>
                    <a:pt x="376701" y="349068"/>
                    <a:pt x="376701" y="391058"/>
                  </a:cubicBezTo>
                  <a:cubicBezTo>
                    <a:pt x="376701" y="409619"/>
                    <a:pt x="370022" y="426559"/>
                    <a:pt x="358921" y="439805"/>
                  </a:cubicBezTo>
                  <a:cubicBezTo>
                    <a:pt x="361629" y="446112"/>
                    <a:pt x="368398" y="459448"/>
                    <a:pt x="378596" y="466836"/>
                  </a:cubicBezTo>
                  <a:cubicBezTo>
                    <a:pt x="381303" y="468819"/>
                    <a:pt x="384191" y="470170"/>
                    <a:pt x="386989" y="470891"/>
                  </a:cubicBezTo>
                  <a:cubicBezTo>
                    <a:pt x="411808" y="477559"/>
                    <a:pt x="421464" y="508645"/>
                    <a:pt x="424623" y="522792"/>
                  </a:cubicBezTo>
                  <a:cubicBezTo>
                    <a:pt x="486624" y="487561"/>
                    <a:pt x="532110" y="426649"/>
                    <a:pt x="546369" y="352582"/>
                  </a:cubicBezTo>
                  <a:cubicBezTo>
                    <a:pt x="535630" y="356907"/>
                    <a:pt x="523897" y="359340"/>
                    <a:pt x="511623" y="359340"/>
                  </a:cubicBezTo>
                  <a:cubicBezTo>
                    <a:pt x="459820" y="359340"/>
                    <a:pt x="417674" y="317261"/>
                    <a:pt x="417674" y="265540"/>
                  </a:cubicBezTo>
                  <a:cubicBezTo>
                    <a:pt x="417674" y="213820"/>
                    <a:pt x="459820" y="171651"/>
                    <a:pt x="511623" y="171651"/>
                  </a:cubicBezTo>
                  <a:cubicBezTo>
                    <a:pt x="512074" y="171651"/>
                    <a:pt x="512435" y="171741"/>
                    <a:pt x="512796" y="171741"/>
                  </a:cubicBezTo>
                  <a:cubicBezTo>
                    <a:pt x="484187" y="126057"/>
                    <a:pt x="441590" y="90736"/>
                    <a:pt x="391592" y="71093"/>
                  </a:cubicBezTo>
                  <a:cubicBezTo>
                    <a:pt x="393397" y="78391"/>
                    <a:pt x="394480" y="85960"/>
                    <a:pt x="394480" y="93890"/>
                  </a:cubicBezTo>
                  <a:cubicBezTo>
                    <a:pt x="394480" y="145610"/>
                    <a:pt x="352333" y="187689"/>
                    <a:pt x="300530" y="187689"/>
                  </a:cubicBezTo>
                  <a:cubicBezTo>
                    <a:pt x="248727" y="187689"/>
                    <a:pt x="206490" y="145610"/>
                    <a:pt x="206490" y="93890"/>
                  </a:cubicBezTo>
                  <a:cubicBezTo>
                    <a:pt x="206490" y="85780"/>
                    <a:pt x="207664" y="77941"/>
                    <a:pt x="209649" y="70372"/>
                  </a:cubicBezTo>
                  <a:close/>
                  <a:moveTo>
                    <a:pt x="299718" y="59650"/>
                  </a:moveTo>
                  <a:cubicBezTo>
                    <a:pt x="286903" y="59650"/>
                    <a:pt x="276434" y="70102"/>
                    <a:pt x="276434" y="82897"/>
                  </a:cubicBezTo>
                  <a:cubicBezTo>
                    <a:pt x="276434" y="86501"/>
                    <a:pt x="279322" y="89384"/>
                    <a:pt x="282932" y="89384"/>
                  </a:cubicBezTo>
                  <a:cubicBezTo>
                    <a:pt x="286451" y="89384"/>
                    <a:pt x="289339" y="86501"/>
                    <a:pt x="289339" y="82897"/>
                  </a:cubicBezTo>
                  <a:cubicBezTo>
                    <a:pt x="289339" y="77220"/>
                    <a:pt x="294032" y="72625"/>
                    <a:pt x="299718" y="72625"/>
                  </a:cubicBezTo>
                  <a:cubicBezTo>
                    <a:pt x="305404" y="72625"/>
                    <a:pt x="310006" y="77220"/>
                    <a:pt x="310006" y="82897"/>
                  </a:cubicBezTo>
                  <a:cubicBezTo>
                    <a:pt x="310006" y="85960"/>
                    <a:pt x="308743" y="88844"/>
                    <a:pt x="306396" y="90736"/>
                  </a:cubicBezTo>
                  <a:cubicBezTo>
                    <a:pt x="306306" y="90826"/>
                    <a:pt x="306306" y="90916"/>
                    <a:pt x="306216" y="91006"/>
                  </a:cubicBezTo>
                  <a:cubicBezTo>
                    <a:pt x="306216" y="91006"/>
                    <a:pt x="306126" y="91006"/>
                    <a:pt x="306035" y="91096"/>
                  </a:cubicBezTo>
                  <a:lnTo>
                    <a:pt x="277787" y="119389"/>
                  </a:lnTo>
                  <a:cubicBezTo>
                    <a:pt x="277156" y="119930"/>
                    <a:pt x="276704" y="120651"/>
                    <a:pt x="276343" y="121462"/>
                  </a:cubicBezTo>
                  <a:cubicBezTo>
                    <a:pt x="275712" y="123084"/>
                    <a:pt x="275712" y="124796"/>
                    <a:pt x="276343" y="126418"/>
                  </a:cubicBezTo>
                  <a:cubicBezTo>
                    <a:pt x="276975" y="127949"/>
                    <a:pt x="278239" y="129211"/>
                    <a:pt x="279863" y="129932"/>
                  </a:cubicBezTo>
                  <a:cubicBezTo>
                    <a:pt x="280585" y="130202"/>
                    <a:pt x="281488" y="130382"/>
                    <a:pt x="282300" y="130382"/>
                  </a:cubicBezTo>
                  <a:lnTo>
                    <a:pt x="316504" y="130382"/>
                  </a:lnTo>
                  <a:cubicBezTo>
                    <a:pt x="320114" y="130382"/>
                    <a:pt x="323002" y="127499"/>
                    <a:pt x="323002" y="123985"/>
                  </a:cubicBezTo>
                  <a:cubicBezTo>
                    <a:pt x="323002" y="120381"/>
                    <a:pt x="320114" y="117497"/>
                    <a:pt x="316504" y="117497"/>
                  </a:cubicBezTo>
                  <a:lnTo>
                    <a:pt x="297913" y="117497"/>
                  </a:lnTo>
                  <a:lnTo>
                    <a:pt x="315151" y="100287"/>
                  </a:lnTo>
                  <a:cubicBezTo>
                    <a:pt x="315241" y="100197"/>
                    <a:pt x="315241" y="100107"/>
                    <a:pt x="315331" y="100107"/>
                  </a:cubicBezTo>
                  <a:cubicBezTo>
                    <a:pt x="320114" y="95692"/>
                    <a:pt x="323002" y="89474"/>
                    <a:pt x="323002" y="82897"/>
                  </a:cubicBezTo>
                  <a:cubicBezTo>
                    <a:pt x="323002" y="70102"/>
                    <a:pt x="312533" y="59650"/>
                    <a:pt x="299718" y="59650"/>
                  </a:cubicBezTo>
                  <a:close/>
                  <a:moveTo>
                    <a:pt x="300530" y="0"/>
                  </a:moveTo>
                  <a:cubicBezTo>
                    <a:pt x="338525" y="0"/>
                    <a:pt x="371286" y="22706"/>
                    <a:pt x="386086" y="55234"/>
                  </a:cubicBezTo>
                  <a:cubicBezTo>
                    <a:pt x="445471" y="75778"/>
                    <a:pt x="495739" y="116957"/>
                    <a:pt x="527688" y="171200"/>
                  </a:cubicBezTo>
                  <a:cubicBezTo>
                    <a:pt x="528049" y="171831"/>
                    <a:pt x="528500" y="172552"/>
                    <a:pt x="528951" y="173272"/>
                  </a:cubicBezTo>
                  <a:cubicBezTo>
                    <a:pt x="573083" y="181472"/>
                    <a:pt x="605663" y="219947"/>
                    <a:pt x="605663" y="265450"/>
                  </a:cubicBezTo>
                  <a:cubicBezTo>
                    <a:pt x="605663" y="299240"/>
                    <a:pt x="587613" y="328794"/>
                    <a:pt x="560809" y="345284"/>
                  </a:cubicBezTo>
                  <a:cubicBezTo>
                    <a:pt x="560809" y="345374"/>
                    <a:pt x="560809" y="345464"/>
                    <a:pt x="560809" y="345554"/>
                  </a:cubicBezTo>
                  <a:cubicBezTo>
                    <a:pt x="540683" y="474676"/>
                    <a:pt x="430850" y="568475"/>
                    <a:pt x="299718" y="568475"/>
                  </a:cubicBezTo>
                  <a:cubicBezTo>
                    <a:pt x="166781" y="568475"/>
                    <a:pt x="54059" y="469269"/>
                    <a:pt x="37544" y="337715"/>
                  </a:cubicBezTo>
                  <a:cubicBezTo>
                    <a:pt x="14801" y="320595"/>
                    <a:pt x="0" y="293473"/>
                    <a:pt x="0" y="262837"/>
                  </a:cubicBezTo>
                  <a:cubicBezTo>
                    <a:pt x="0" y="218866"/>
                    <a:pt x="30504" y="182013"/>
                    <a:pt x="71387" y="171921"/>
                  </a:cubicBezTo>
                  <a:cubicBezTo>
                    <a:pt x="103696" y="116506"/>
                    <a:pt x="154597" y="75058"/>
                    <a:pt x="215245" y="54694"/>
                  </a:cubicBezTo>
                  <a:cubicBezTo>
                    <a:pt x="230136" y="22436"/>
                    <a:pt x="262716" y="0"/>
                    <a:pt x="300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profit_154221"/>
            <p:cNvSpPr>
              <a:spLocks noChangeAspect="1"/>
            </p:cNvSpPr>
            <p:nvPr/>
          </p:nvSpPr>
          <p:spPr bwMode="auto">
            <a:xfrm>
              <a:off x="6523832" y="4507906"/>
              <a:ext cx="396485" cy="358127"/>
            </a:xfrm>
            <a:custGeom>
              <a:avLst/>
              <a:gdLst>
                <a:gd name="connsiteX0" fmla="*/ 0 w 609050"/>
                <a:gd name="connsiteY0" fmla="*/ 411255 h 550128"/>
                <a:gd name="connsiteX1" fmla="*/ 25953 w 609050"/>
                <a:gd name="connsiteY1" fmla="*/ 426310 h 550128"/>
                <a:gd name="connsiteX2" fmla="*/ 202989 w 609050"/>
                <a:gd name="connsiteY2" fmla="*/ 463367 h 550128"/>
                <a:gd name="connsiteX3" fmla="*/ 219808 w 609050"/>
                <a:gd name="connsiteY3" fmla="*/ 462933 h 550128"/>
                <a:gd name="connsiteX4" fmla="*/ 251707 w 609050"/>
                <a:gd name="connsiteY4" fmla="*/ 518375 h 550128"/>
                <a:gd name="connsiteX5" fmla="*/ 202989 w 609050"/>
                <a:gd name="connsiteY5" fmla="*/ 521125 h 550128"/>
                <a:gd name="connsiteX6" fmla="*/ 0 w 609050"/>
                <a:gd name="connsiteY6" fmla="*/ 434416 h 550128"/>
                <a:gd name="connsiteX7" fmla="*/ 0 w 609050"/>
                <a:gd name="connsiteY7" fmla="*/ 295387 h 550128"/>
                <a:gd name="connsiteX8" fmla="*/ 25960 w 609050"/>
                <a:gd name="connsiteY8" fmla="*/ 310451 h 550128"/>
                <a:gd name="connsiteX9" fmla="*/ 203040 w 609050"/>
                <a:gd name="connsiteY9" fmla="*/ 347531 h 550128"/>
                <a:gd name="connsiteX10" fmla="*/ 204781 w 609050"/>
                <a:gd name="connsiteY10" fmla="*/ 347531 h 550128"/>
                <a:gd name="connsiteX11" fmla="*/ 203040 w 609050"/>
                <a:gd name="connsiteY11" fmla="*/ 376355 h 550128"/>
                <a:gd name="connsiteX12" fmla="*/ 204781 w 609050"/>
                <a:gd name="connsiteY12" fmla="*/ 405469 h 550128"/>
                <a:gd name="connsiteX13" fmla="*/ 203040 w 609050"/>
                <a:gd name="connsiteY13" fmla="*/ 405469 h 550128"/>
                <a:gd name="connsiteX14" fmla="*/ 0 w 609050"/>
                <a:gd name="connsiteY14" fmla="*/ 318562 h 550128"/>
                <a:gd name="connsiteX15" fmla="*/ 435036 w 609050"/>
                <a:gd name="connsiteY15" fmla="*/ 202593 h 550128"/>
                <a:gd name="connsiteX16" fmla="*/ 609050 w 609050"/>
                <a:gd name="connsiteY16" fmla="*/ 376361 h 550128"/>
                <a:gd name="connsiteX17" fmla="*/ 435036 w 609050"/>
                <a:gd name="connsiteY17" fmla="*/ 550128 h 550128"/>
                <a:gd name="connsiteX18" fmla="*/ 317721 w 609050"/>
                <a:gd name="connsiteY18" fmla="*/ 504659 h 550128"/>
                <a:gd name="connsiteX19" fmla="*/ 280888 w 609050"/>
                <a:gd name="connsiteY19" fmla="*/ 457018 h 550128"/>
                <a:gd name="connsiteX20" fmla="*/ 262761 w 609050"/>
                <a:gd name="connsiteY20" fmla="*/ 401267 h 550128"/>
                <a:gd name="connsiteX21" fmla="*/ 261021 w 609050"/>
                <a:gd name="connsiteY21" fmla="*/ 376361 h 550128"/>
                <a:gd name="connsiteX22" fmla="*/ 264067 w 609050"/>
                <a:gd name="connsiteY22" fmla="*/ 343634 h 550128"/>
                <a:gd name="connsiteX23" fmla="*/ 290024 w 609050"/>
                <a:gd name="connsiteY23" fmla="*/ 280499 h 550128"/>
                <a:gd name="connsiteX24" fmla="*/ 405888 w 609050"/>
                <a:gd name="connsiteY24" fmla="*/ 205055 h 550128"/>
                <a:gd name="connsiteX25" fmla="*/ 435036 w 609050"/>
                <a:gd name="connsiteY25" fmla="*/ 202593 h 550128"/>
                <a:gd name="connsiteX26" fmla="*/ 0 w 609050"/>
                <a:gd name="connsiteY26" fmla="*/ 179589 h 550128"/>
                <a:gd name="connsiteX27" fmla="*/ 25955 w 609050"/>
                <a:gd name="connsiteY27" fmla="*/ 194643 h 550128"/>
                <a:gd name="connsiteX28" fmla="*/ 203003 w 609050"/>
                <a:gd name="connsiteY28" fmla="*/ 231699 h 550128"/>
                <a:gd name="connsiteX29" fmla="*/ 256364 w 609050"/>
                <a:gd name="connsiteY29" fmla="*/ 228804 h 550128"/>
                <a:gd name="connsiteX30" fmla="*/ 219968 w 609050"/>
                <a:gd name="connsiteY30" fmla="*/ 289166 h 550128"/>
                <a:gd name="connsiteX31" fmla="*/ 203003 w 609050"/>
                <a:gd name="connsiteY31" fmla="*/ 289600 h 550128"/>
                <a:gd name="connsiteX32" fmla="*/ 0 w 609050"/>
                <a:gd name="connsiteY32" fmla="*/ 202749 h 550128"/>
                <a:gd name="connsiteX33" fmla="*/ 203017 w 609050"/>
                <a:gd name="connsiteY33" fmla="*/ 0 h 550128"/>
                <a:gd name="connsiteX34" fmla="*/ 406034 w 609050"/>
                <a:gd name="connsiteY34" fmla="*/ 86902 h 550128"/>
                <a:gd name="connsiteX35" fmla="*/ 203017 w 609050"/>
                <a:gd name="connsiteY35" fmla="*/ 173804 h 550128"/>
                <a:gd name="connsiteX36" fmla="*/ 0 w 609050"/>
                <a:gd name="connsiteY36" fmla="*/ 86902 h 550128"/>
                <a:gd name="connsiteX37" fmla="*/ 203017 w 609050"/>
                <a:gd name="connsiteY37" fmla="*/ 0 h 5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050" h="550128">
                  <a:moveTo>
                    <a:pt x="0" y="411255"/>
                  </a:moveTo>
                  <a:cubicBezTo>
                    <a:pt x="7974" y="416611"/>
                    <a:pt x="16529" y="421677"/>
                    <a:pt x="25953" y="426310"/>
                  </a:cubicBezTo>
                  <a:cubicBezTo>
                    <a:pt x="73656" y="450194"/>
                    <a:pt x="136583" y="463367"/>
                    <a:pt x="202989" y="463367"/>
                  </a:cubicBezTo>
                  <a:cubicBezTo>
                    <a:pt x="208644" y="463367"/>
                    <a:pt x="214154" y="463222"/>
                    <a:pt x="219808" y="462933"/>
                  </a:cubicBezTo>
                  <a:cubicBezTo>
                    <a:pt x="227783" y="483054"/>
                    <a:pt x="238657" y="501583"/>
                    <a:pt x="251707" y="518375"/>
                  </a:cubicBezTo>
                  <a:cubicBezTo>
                    <a:pt x="236193" y="520256"/>
                    <a:pt x="219953" y="521125"/>
                    <a:pt x="202989" y="521125"/>
                  </a:cubicBezTo>
                  <a:cubicBezTo>
                    <a:pt x="86850" y="521125"/>
                    <a:pt x="0" y="475382"/>
                    <a:pt x="0" y="434416"/>
                  </a:cubicBezTo>
                  <a:close/>
                  <a:moveTo>
                    <a:pt x="0" y="295387"/>
                  </a:moveTo>
                  <a:cubicBezTo>
                    <a:pt x="7976" y="300746"/>
                    <a:pt x="16533" y="305816"/>
                    <a:pt x="25960" y="310451"/>
                  </a:cubicBezTo>
                  <a:cubicBezTo>
                    <a:pt x="73675" y="334350"/>
                    <a:pt x="136617" y="347531"/>
                    <a:pt x="203040" y="347531"/>
                  </a:cubicBezTo>
                  <a:cubicBezTo>
                    <a:pt x="203621" y="347531"/>
                    <a:pt x="204201" y="347531"/>
                    <a:pt x="204781" y="347531"/>
                  </a:cubicBezTo>
                  <a:cubicBezTo>
                    <a:pt x="203621" y="356946"/>
                    <a:pt x="203040" y="366651"/>
                    <a:pt x="203040" y="376355"/>
                  </a:cubicBezTo>
                  <a:cubicBezTo>
                    <a:pt x="203040" y="386205"/>
                    <a:pt x="203621" y="395909"/>
                    <a:pt x="204781" y="405469"/>
                  </a:cubicBezTo>
                  <a:cubicBezTo>
                    <a:pt x="204201" y="405469"/>
                    <a:pt x="203621" y="405469"/>
                    <a:pt x="203040" y="405469"/>
                  </a:cubicBezTo>
                  <a:cubicBezTo>
                    <a:pt x="86872" y="405469"/>
                    <a:pt x="0" y="359553"/>
                    <a:pt x="0" y="318562"/>
                  </a:cubicBezTo>
                  <a:close/>
                  <a:moveTo>
                    <a:pt x="435036" y="202593"/>
                  </a:moveTo>
                  <a:cubicBezTo>
                    <a:pt x="530889" y="202593"/>
                    <a:pt x="609050" y="280644"/>
                    <a:pt x="609050" y="376361"/>
                  </a:cubicBezTo>
                  <a:cubicBezTo>
                    <a:pt x="609050" y="472222"/>
                    <a:pt x="530889" y="550128"/>
                    <a:pt x="435036" y="550128"/>
                  </a:cubicBezTo>
                  <a:cubicBezTo>
                    <a:pt x="389792" y="550128"/>
                    <a:pt x="348754" y="532896"/>
                    <a:pt x="317721" y="504659"/>
                  </a:cubicBezTo>
                  <a:cubicBezTo>
                    <a:pt x="302785" y="491192"/>
                    <a:pt x="290314" y="474974"/>
                    <a:pt x="280888" y="457018"/>
                  </a:cubicBezTo>
                  <a:cubicBezTo>
                    <a:pt x="271897" y="439930"/>
                    <a:pt x="265517" y="421106"/>
                    <a:pt x="262761" y="401267"/>
                  </a:cubicBezTo>
                  <a:cubicBezTo>
                    <a:pt x="261601" y="393158"/>
                    <a:pt x="261021" y="384904"/>
                    <a:pt x="261021" y="376361"/>
                  </a:cubicBezTo>
                  <a:cubicBezTo>
                    <a:pt x="261021" y="365210"/>
                    <a:pt x="262036" y="354350"/>
                    <a:pt x="264067" y="343634"/>
                  </a:cubicBezTo>
                  <a:cubicBezTo>
                    <a:pt x="268417" y="320755"/>
                    <a:pt x="277408" y="299324"/>
                    <a:pt x="290024" y="280499"/>
                  </a:cubicBezTo>
                  <a:cubicBezTo>
                    <a:pt x="316126" y="241256"/>
                    <a:pt x="357599" y="213309"/>
                    <a:pt x="405888" y="205055"/>
                  </a:cubicBezTo>
                  <a:cubicBezTo>
                    <a:pt x="415314" y="203462"/>
                    <a:pt x="425030" y="202593"/>
                    <a:pt x="435036" y="202593"/>
                  </a:cubicBezTo>
                  <a:close/>
                  <a:moveTo>
                    <a:pt x="0" y="179589"/>
                  </a:moveTo>
                  <a:cubicBezTo>
                    <a:pt x="7975" y="184945"/>
                    <a:pt x="16530" y="190011"/>
                    <a:pt x="25955" y="194643"/>
                  </a:cubicBezTo>
                  <a:cubicBezTo>
                    <a:pt x="73661" y="218527"/>
                    <a:pt x="136592" y="231699"/>
                    <a:pt x="203003" y="231699"/>
                  </a:cubicBezTo>
                  <a:cubicBezTo>
                    <a:pt x="221128" y="231699"/>
                    <a:pt x="238963" y="230686"/>
                    <a:pt x="256364" y="228804"/>
                  </a:cubicBezTo>
                  <a:cubicBezTo>
                    <a:pt x="241284" y="246754"/>
                    <a:pt x="228958" y="267164"/>
                    <a:pt x="219968" y="289166"/>
                  </a:cubicBezTo>
                  <a:cubicBezTo>
                    <a:pt x="214458" y="289455"/>
                    <a:pt x="208658" y="289600"/>
                    <a:pt x="203003" y="289600"/>
                  </a:cubicBezTo>
                  <a:cubicBezTo>
                    <a:pt x="86856" y="289600"/>
                    <a:pt x="0" y="243714"/>
                    <a:pt x="0" y="202749"/>
                  </a:cubicBezTo>
                  <a:close/>
                  <a:moveTo>
                    <a:pt x="203017" y="0"/>
                  </a:moveTo>
                  <a:cubicBezTo>
                    <a:pt x="315140" y="0"/>
                    <a:pt x="406034" y="38907"/>
                    <a:pt x="406034" y="86902"/>
                  </a:cubicBezTo>
                  <a:cubicBezTo>
                    <a:pt x="406034" y="134897"/>
                    <a:pt x="315140" y="173804"/>
                    <a:pt x="203017" y="173804"/>
                  </a:cubicBezTo>
                  <a:cubicBezTo>
                    <a:pt x="90894" y="173804"/>
                    <a:pt x="0" y="134897"/>
                    <a:pt x="0" y="86902"/>
                  </a:cubicBezTo>
                  <a:cubicBezTo>
                    <a:pt x="0" y="38907"/>
                    <a:pt x="90894" y="0"/>
                    <a:pt x="203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lorry_115159"/>
            <p:cNvSpPr>
              <a:spLocks noChangeAspect="1"/>
            </p:cNvSpPr>
            <p:nvPr/>
          </p:nvSpPr>
          <p:spPr bwMode="auto">
            <a:xfrm>
              <a:off x="5097467" y="3106043"/>
              <a:ext cx="394831" cy="295699"/>
            </a:xfrm>
            <a:custGeom>
              <a:avLst/>
              <a:gdLst>
                <a:gd name="connsiteX0" fmla="*/ 455712 w 607639"/>
                <a:gd name="connsiteY0" fmla="*/ 341325 h 455077"/>
                <a:gd name="connsiteX1" fmla="*/ 512659 w 607639"/>
                <a:gd name="connsiteY1" fmla="*/ 398201 h 455077"/>
                <a:gd name="connsiteX2" fmla="*/ 455712 w 607639"/>
                <a:gd name="connsiteY2" fmla="*/ 455077 h 455077"/>
                <a:gd name="connsiteX3" fmla="*/ 398765 w 607639"/>
                <a:gd name="connsiteY3" fmla="*/ 398201 h 455077"/>
                <a:gd name="connsiteX4" fmla="*/ 455712 w 607639"/>
                <a:gd name="connsiteY4" fmla="*/ 341325 h 455077"/>
                <a:gd name="connsiteX5" fmla="*/ 170875 w 607639"/>
                <a:gd name="connsiteY5" fmla="*/ 341325 h 455077"/>
                <a:gd name="connsiteX6" fmla="*/ 227857 w 607639"/>
                <a:gd name="connsiteY6" fmla="*/ 398201 h 455077"/>
                <a:gd name="connsiteX7" fmla="*/ 170875 w 607639"/>
                <a:gd name="connsiteY7" fmla="*/ 455077 h 455077"/>
                <a:gd name="connsiteX8" fmla="*/ 113893 w 607639"/>
                <a:gd name="connsiteY8" fmla="*/ 398201 h 455077"/>
                <a:gd name="connsiteX9" fmla="*/ 170875 w 607639"/>
                <a:gd name="connsiteY9" fmla="*/ 341325 h 455077"/>
                <a:gd name="connsiteX10" fmla="*/ 417702 w 607639"/>
                <a:gd name="connsiteY10" fmla="*/ 132780 h 455077"/>
                <a:gd name="connsiteX11" fmla="*/ 417702 w 607639"/>
                <a:gd name="connsiteY11" fmla="*/ 208591 h 455077"/>
                <a:gd name="connsiteX12" fmla="*/ 417702 w 607639"/>
                <a:gd name="connsiteY12" fmla="*/ 227522 h 455077"/>
                <a:gd name="connsiteX13" fmla="*/ 531629 w 607639"/>
                <a:gd name="connsiteY13" fmla="*/ 227522 h 455077"/>
                <a:gd name="connsiteX14" fmla="*/ 531629 w 607639"/>
                <a:gd name="connsiteY14" fmla="*/ 208591 h 455077"/>
                <a:gd name="connsiteX15" fmla="*/ 493712 w 607639"/>
                <a:gd name="connsiteY15" fmla="*/ 132780 h 455077"/>
                <a:gd name="connsiteX16" fmla="*/ 38005 w 607639"/>
                <a:gd name="connsiteY16" fmla="*/ 0 h 455077"/>
                <a:gd name="connsiteX17" fmla="*/ 341780 w 607639"/>
                <a:gd name="connsiteY17" fmla="*/ 0 h 455077"/>
                <a:gd name="connsiteX18" fmla="*/ 379786 w 607639"/>
                <a:gd name="connsiteY18" fmla="*/ 37950 h 455077"/>
                <a:gd name="connsiteX19" fmla="*/ 379786 w 607639"/>
                <a:gd name="connsiteY19" fmla="*/ 75900 h 455077"/>
                <a:gd name="connsiteX20" fmla="*/ 512670 w 607639"/>
                <a:gd name="connsiteY20" fmla="*/ 75900 h 455077"/>
                <a:gd name="connsiteX21" fmla="*/ 545246 w 607639"/>
                <a:gd name="connsiteY21" fmla="*/ 94297 h 455077"/>
                <a:gd name="connsiteX22" fmla="*/ 602210 w 607639"/>
                <a:gd name="connsiteY22" fmla="*/ 189127 h 455077"/>
                <a:gd name="connsiteX23" fmla="*/ 607639 w 607639"/>
                <a:gd name="connsiteY23" fmla="*/ 208591 h 455077"/>
                <a:gd name="connsiteX24" fmla="*/ 607639 w 607639"/>
                <a:gd name="connsiteY24" fmla="*/ 379232 h 455077"/>
                <a:gd name="connsiteX25" fmla="*/ 569634 w 607639"/>
                <a:gd name="connsiteY25" fmla="*/ 417182 h 455077"/>
                <a:gd name="connsiteX26" fmla="*/ 550676 w 607639"/>
                <a:gd name="connsiteY26" fmla="*/ 417182 h 455077"/>
                <a:gd name="connsiteX27" fmla="*/ 550676 w 607639"/>
                <a:gd name="connsiteY27" fmla="*/ 398163 h 455077"/>
                <a:gd name="connsiteX28" fmla="*/ 455707 w 607639"/>
                <a:gd name="connsiteY28" fmla="*/ 303421 h 455077"/>
                <a:gd name="connsiteX29" fmla="*/ 360738 w 607639"/>
                <a:gd name="connsiteY29" fmla="*/ 398163 h 455077"/>
                <a:gd name="connsiteX30" fmla="*/ 360738 w 607639"/>
                <a:gd name="connsiteY30" fmla="*/ 417182 h 455077"/>
                <a:gd name="connsiteX31" fmla="*/ 341780 w 607639"/>
                <a:gd name="connsiteY31" fmla="*/ 417182 h 455077"/>
                <a:gd name="connsiteX32" fmla="*/ 263901 w 607639"/>
                <a:gd name="connsiteY32" fmla="*/ 417182 h 455077"/>
                <a:gd name="connsiteX33" fmla="*/ 265859 w 607639"/>
                <a:gd name="connsiteY33" fmla="*/ 398163 h 455077"/>
                <a:gd name="connsiteX34" fmla="*/ 170890 w 607639"/>
                <a:gd name="connsiteY34" fmla="*/ 303421 h 455077"/>
                <a:gd name="connsiteX35" fmla="*/ 75922 w 607639"/>
                <a:gd name="connsiteY35" fmla="*/ 398163 h 455077"/>
                <a:gd name="connsiteX36" fmla="*/ 77880 w 607639"/>
                <a:gd name="connsiteY36" fmla="*/ 417182 h 455077"/>
                <a:gd name="connsiteX37" fmla="*/ 38005 w 607639"/>
                <a:gd name="connsiteY37" fmla="*/ 417182 h 455077"/>
                <a:gd name="connsiteX38" fmla="*/ 0 w 607639"/>
                <a:gd name="connsiteY38" fmla="*/ 379232 h 455077"/>
                <a:gd name="connsiteX39" fmla="*/ 0 w 607639"/>
                <a:gd name="connsiteY39" fmla="*/ 37950 h 455077"/>
                <a:gd name="connsiteX40" fmla="*/ 38005 w 607639"/>
                <a:gd name="connsiteY40" fmla="*/ 0 h 4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5077">
                  <a:moveTo>
                    <a:pt x="455712" y="341325"/>
                  </a:moveTo>
                  <a:cubicBezTo>
                    <a:pt x="487163" y="341325"/>
                    <a:pt x="512659" y="366789"/>
                    <a:pt x="512659" y="398201"/>
                  </a:cubicBezTo>
                  <a:cubicBezTo>
                    <a:pt x="512659" y="429613"/>
                    <a:pt x="487163" y="455077"/>
                    <a:pt x="455712" y="455077"/>
                  </a:cubicBezTo>
                  <a:cubicBezTo>
                    <a:pt x="424261" y="455077"/>
                    <a:pt x="398765" y="429613"/>
                    <a:pt x="398765" y="398201"/>
                  </a:cubicBezTo>
                  <a:cubicBezTo>
                    <a:pt x="398765" y="366789"/>
                    <a:pt x="424261" y="341325"/>
                    <a:pt x="455712" y="341325"/>
                  </a:cubicBezTo>
                  <a:close/>
                  <a:moveTo>
                    <a:pt x="170875" y="341325"/>
                  </a:moveTo>
                  <a:cubicBezTo>
                    <a:pt x="202345" y="341325"/>
                    <a:pt x="227857" y="366789"/>
                    <a:pt x="227857" y="398201"/>
                  </a:cubicBezTo>
                  <a:cubicBezTo>
                    <a:pt x="227857" y="429613"/>
                    <a:pt x="202345" y="455077"/>
                    <a:pt x="170875" y="455077"/>
                  </a:cubicBezTo>
                  <a:cubicBezTo>
                    <a:pt x="139405" y="455077"/>
                    <a:pt x="113893" y="429613"/>
                    <a:pt x="113893" y="398201"/>
                  </a:cubicBezTo>
                  <a:cubicBezTo>
                    <a:pt x="113893" y="366789"/>
                    <a:pt x="139405" y="341325"/>
                    <a:pt x="170875" y="341325"/>
                  </a:cubicBezTo>
                  <a:close/>
                  <a:moveTo>
                    <a:pt x="417702" y="132780"/>
                  </a:moveTo>
                  <a:lnTo>
                    <a:pt x="417702" y="208591"/>
                  </a:lnTo>
                  <a:lnTo>
                    <a:pt x="417702" y="227522"/>
                  </a:lnTo>
                  <a:lnTo>
                    <a:pt x="531629" y="227522"/>
                  </a:lnTo>
                  <a:lnTo>
                    <a:pt x="531629" y="208591"/>
                  </a:lnTo>
                  <a:lnTo>
                    <a:pt x="493712" y="132780"/>
                  </a:lnTo>
                  <a:close/>
                  <a:moveTo>
                    <a:pt x="38005" y="0"/>
                  </a:moveTo>
                  <a:lnTo>
                    <a:pt x="341780" y="0"/>
                  </a:lnTo>
                  <a:cubicBezTo>
                    <a:pt x="362786" y="0"/>
                    <a:pt x="379786" y="16975"/>
                    <a:pt x="379786" y="37950"/>
                  </a:cubicBezTo>
                  <a:lnTo>
                    <a:pt x="379786" y="75900"/>
                  </a:lnTo>
                  <a:lnTo>
                    <a:pt x="512670" y="75900"/>
                  </a:lnTo>
                  <a:cubicBezTo>
                    <a:pt x="526021" y="75900"/>
                    <a:pt x="538393" y="82832"/>
                    <a:pt x="545246" y="94297"/>
                  </a:cubicBezTo>
                  <a:lnTo>
                    <a:pt x="602210" y="189127"/>
                  </a:lnTo>
                  <a:cubicBezTo>
                    <a:pt x="605770" y="194993"/>
                    <a:pt x="607639" y="201748"/>
                    <a:pt x="607639" y="208591"/>
                  </a:cubicBezTo>
                  <a:lnTo>
                    <a:pt x="607639" y="379232"/>
                  </a:lnTo>
                  <a:cubicBezTo>
                    <a:pt x="607639" y="400207"/>
                    <a:pt x="590639" y="417182"/>
                    <a:pt x="569634" y="417182"/>
                  </a:cubicBezTo>
                  <a:lnTo>
                    <a:pt x="550676" y="417182"/>
                  </a:lnTo>
                  <a:lnTo>
                    <a:pt x="550676" y="398163"/>
                  </a:lnTo>
                  <a:cubicBezTo>
                    <a:pt x="550676" y="345815"/>
                    <a:pt x="508131" y="303421"/>
                    <a:pt x="455707" y="303421"/>
                  </a:cubicBezTo>
                  <a:cubicBezTo>
                    <a:pt x="403283" y="303421"/>
                    <a:pt x="360738" y="345815"/>
                    <a:pt x="360738" y="398163"/>
                  </a:cubicBezTo>
                  <a:lnTo>
                    <a:pt x="360738" y="417182"/>
                  </a:lnTo>
                  <a:lnTo>
                    <a:pt x="341780" y="417182"/>
                  </a:lnTo>
                  <a:lnTo>
                    <a:pt x="263901" y="417182"/>
                  </a:lnTo>
                  <a:cubicBezTo>
                    <a:pt x="265147" y="411050"/>
                    <a:pt x="265859" y="404651"/>
                    <a:pt x="265859" y="398163"/>
                  </a:cubicBezTo>
                  <a:cubicBezTo>
                    <a:pt x="265859" y="345815"/>
                    <a:pt x="223314" y="303421"/>
                    <a:pt x="170890" y="303421"/>
                  </a:cubicBezTo>
                  <a:cubicBezTo>
                    <a:pt x="118466" y="303421"/>
                    <a:pt x="75922" y="345815"/>
                    <a:pt x="75922" y="398163"/>
                  </a:cubicBezTo>
                  <a:cubicBezTo>
                    <a:pt x="75922" y="404651"/>
                    <a:pt x="76634" y="411050"/>
                    <a:pt x="77880" y="417182"/>
                  </a:cubicBezTo>
                  <a:lnTo>
                    <a:pt x="38005" y="417182"/>
                  </a:lnTo>
                  <a:cubicBezTo>
                    <a:pt x="17000" y="417182"/>
                    <a:pt x="0" y="400207"/>
                    <a:pt x="0" y="379232"/>
                  </a:cubicBezTo>
                  <a:lnTo>
                    <a:pt x="0" y="37950"/>
                  </a:lnTo>
                  <a:cubicBezTo>
                    <a:pt x="0" y="16975"/>
                    <a:pt x="17000" y="0"/>
                    <a:pt x="38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" name="departures_88714"/>
            <p:cNvSpPr>
              <a:spLocks noChangeAspect="1"/>
            </p:cNvSpPr>
            <p:nvPr/>
          </p:nvSpPr>
          <p:spPr bwMode="auto">
            <a:xfrm>
              <a:off x="6516984" y="3192325"/>
              <a:ext cx="410182" cy="279496"/>
            </a:xfrm>
            <a:custGeom>
              <a:avLst/>
              <a:gdLst>
                <a:gd name="connsiteX0" fmla="*/ 557295 w 605951"/>
                <a:gd name="connsiteY0" fmla="*/ 6737 h 412892"/>
                <a:gd name="connsiteX1" fmla="*/ 604337 w 605951"/>
                <a:gd name="connsiteY1" fmla="*/ 26138 h 412892"/>
                <a:gd name="connsiteX2" fmla="*/ 539339 w 605951"/>
                <a:gd name="connsiteY2" fmla="*/ 109718 h 412892"/>
                <a:gd name="connsiteX3" fmla="*/ 439175 w 605951"/>
                <a:gd name="connsiteY3" fmla="*/ 152396 h 412892"/>
                <a:gd name="connsiteX4" fmla="*/ 372774 w 605951"/>
                <a:gd name="connsiteY4" fmla="*/ 381191 h 412892"/>
                <a:gd name="connsiteX5" fmla="*/ 361457 w 605951"/>
                <a:gd name="connsiteY5" fmla="*/ 393985 h 412892"/>
                <a:gd name="connsiteX6" fmla="*/ 320868 w 605951"/>
                <a:gd name="connsiteY6" fmla="*/ 411262 h 412892"/>
                <a:gd name="connsiteX7" fmla="*/ 304128 w 605951"/>
                <a:gd name="connsiteY7" fmla="*/ 410795 h 412892"/>
                <a:gd name="connsiteX8" fmla="*/ 293653 w 605951"/>
                <a:gd name="connsiteY8" fmla="*/ 397627 h 412892"/>
                <a:gd name="connsiteX9" fmla="*/ 253719 w 605951"/>
                <a:gd name="connsiteY9" fmla="*/ 231400 h 412892"/>
                <a:gd name="connsiteX10" fmla="*/ 112312 w 605951"/>
                <a:gd name="connsiteY10" fmla="*/ 291541 h 412892"/>
                <a:gd name="connsiteX11" fmla="*/ 65456 w 605951"/>
                <a:gd name="connsiteY11" fmla="*/ 275759 h 412892"/>
                <a:gd name="connsiteX12" fmla="*/ 2609 w 605951"/>
                <a:gd name="connsiteY12" fmla="*/ 165003 h 412892"/>
                <a:gd name="connsiteX13" fmla="*/ 1019 w 605951"/>
                <a:gd name="connsiteY13" fmla="*/ 148754 h 412892"/>
                <a:gd name="connsiteX14" fmla="*/ 12055 w 605951"/>
                <a:gd name="connsiteY14" fmla="*/ 136894 h 412892"/>
                <a:gd name="connsiteX15" fmla="*/ 43946 w 605951"/>
                <a:gd name="connsiteY15" fmla="*/ 123259 h 412892"/>
                <a:gd name="connsiteX16" fmla="*/ 63867 w 605951"/>
                <a:gd name="connsiteY16" fmla="*/ 125781 h 412892"/>
                <a:gd name="connsiteX17" fmla="*/ 126714 w 605951"/>
                <a:gd name="connsiteY17" fmla="*/ 173688 h 412892"/>
                <a:gd name="connsiteX18" fmla="*/ 499030 w 605951"/>
                <a:gd name="connsiteY18" fmla="*/ 15212 h 412892"/>
                <a:gd name="connsiteX19" fmla="*/ 557295 w 605951"/>
                <a:gd name="connsiteY19" fmla="*/ 6737 h 412892"/>
                <a:gd name="connsiteX20" fmla="*/ 212961 w 605951"/>
                <a:gd name="connsiteY20" fmla="*/ 1106 h 412892"/>
                <a:gd name="connsiteX21" fmla="*/ 330406 w 605951"/>
                <a:gd name="connsiteY21" fmla="*/ 42299 h 412892"/>
                <a:gd name="connsiteX22" fmla="*/ 188275 w 605951"/>
                <a:gd name="connsiteY22" fmla="*/ 102826 h 412892"/>
                <a:gd name="connsiteX23" fmla="*/ 149282 w 605951"/>
                <a:gd name="connsiteY23" fmla="*/ 49024 h 412892"/>
                <a:gd name="connsiteX24" fmla="*/ 146290 w 605951"/>
                <a:gd name="connsiteY24" fmla="*/ 32024 h 412892"/>
                <a:gd name="connsiteX25" fmla="*/ 157698 w 605951"/>
                <a:gd name="connsiteY25" fmla="*/ 19040 h 412892"/>
                <a:gd name="connsiteX26" fmla="*/ 198561 w 605951"/>
                <a:gd name="connsiteY26" fmla="*/ 1573 h 412892"/>
                <a:gd name="connsiteX27" fmla="*/ 212961 w 605951"/>
                <a:gd name="connsiteY27" fmla="*/ 1106 h 41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5951" h="412892">
                  <a:moveTo>
                    <a:pt x="557295" y="6737"/>
                  </a:moveTo>
                  <a:cubicBezTo>
                    <a:pt x="578969" y="7601"/>
                    <a:pt x="598773" y="13111"/>
                    <a:pt x="604337" y="26138"/>
                  </a:cubicBezTo>
                  <a:cubicBezTo>
                    <a:pt x="615560" y="52286"/>
                    <a:pt x="565525" y="98605"/>
                    <a:pt x="539339" y="109718"/>
                  </a:cubicBezTo>
                  <a:lnTo>
                    <a:pt x="439175" y="152396"/>
                  </a:lnTo>
                  <a:cubicBezTo>
                    <a:pt x="419535" y="220194"/>
                    <a:pt x="426643" y="195633"/>
                    <a:pt x="372774" y="381191"/>
                  </a:cubicBezTo>
                  <a:cubicBezTo>
                    <a:pt x="371184" y="386981"/>
                    <a:pt x="366975" y="391651"/>
                    <a:pt x="361457" y="393985"/>
                  </a:cubicBezTo>
                  <a:lnTo>
                    <a:pt x="320868" y="411262"/>
                  </a:lnTo>
                  <a:cubicBezTo>
                    <a:pt x="315444" y="413596"/>
                    <a:pt x="309365" y="413409"/>
                    <a:pt x="304128" y="410795"/>
                  </a:cubicBezTo>
                  <a:cubicBezTo>
                    <a:pt x="298890" y="408086"/>
                    <a:pt x="295056" y="403324"/>
                    <a:pt x="293653" y="397627"/>
                  </a:cubicBezTo>
                  <a:cubicBezTo>
                    <a:pt x="256057" y="241486"/>
                    <a:pt x="265783" y="281922"/>
                    <a:pt x="253719" y="231400"/>
                  </a:cubicBezTo>
                  <a:cubicBezTo>
                    <a:pt x="105204" y="294623"/>
                    <a:pt x="145138" y="277533"/>
                    <a:pt x="112312" y="291541"/>
                  </a:cubicBezTo>
                  <a:cubicBezTo>
                    <a:pt x="95010" y="298918"/>
                    <a:pt x="74809" y="292101"/>
                    <a:pt x="65456" y="275759"/>
                  </a:cubicBezTo>
                  <a:cubicBezTo>
                    <a:pt x="15983" y="188536"/>
                    <a:pt x="29169" y="211789"/>
                    <a:pt x="2609" y="165003"/>
                  </a:cubicBezTo>
                  <a:cubicBezTo>
                    <a:pt x="-197" y="160053"/>
                    <a:pt x="-758" y="154170"/>
                    <a:pt x="1019" y="148754"/>
                  </a:cubicBezTo>
                  <a:cubicBezTo>
                    <a:pt x="2889" y="143431"/>
                    <a:pt x="6911" y="139135"/>
                    <a:pt x="12055" y="136894"/>
                  </a:cubicBezTo>
                  <a:lnTo>
                    <a:pt x="43946" y="123259"/>
                  </a:lnTo>
                  <a:cubicBezTo>
                    <a:pt x="50586" y="120458"/>
                    <a:pt x="58162" y="121392"/>
                    <a:pt x="63867" y="125781"/>
                  </a:cubicBezTo>
                  <a:cubicBezTo>
                    <a:pt x="95851" y="150154"/>
                    <a:pt x="81823" y="139415"/>
                    <a:pt x="126714" y="173688"/>
                  </a:cubicBezTo>
                  <a:lnTo>
                    <a:pt x="499030" y="15212"/>
                  </a:lnTo>
                  <a:cubicBezTo>
                    <a:pt x="512077" y="9655"/>
                    <a:pt x="535621" y="5873"/>
                    <a:pt x="557295" y="6737"/>
                  </a:cubicBezTo>
                  <a:close/>
                  <a:moveTo>
                    <a:pt x="212961" y="1106"/>
                  </a:moveTo>
                  <a:lnTo>
                    <a:pt x="330406" y="42299"/>
                  </a:lnTo>
                  <a:lnTo>
                    <a:pt x="188275" y="102826"/>
                  </a:lnTo>
                  <a:lnTo>
                    <a:pt x="149282" y="49024"/>
                  </a:lnTo>
                  <a:cubicBezTo>
                    <a:pt x="145729" y="44073"/>
                    <a:pt x="144607" y="37815"/>
                    <a:pt x="146290" y="32024"/>
                  </a:cubicBezTo>
                  <a:cubicBezTo>
                    <a:pt x="147880" y="26139"/>
                    <a:pt x="152088" y="21375"/>
                    <a:pt x="157698" y="19040"/>
                  </a:cubicBezTo>
                  <a:lnTo>
                    <a:pt x="198561" y="1573"/>
                  </a:lnTo>
                  <a:cubicBezTo>
                    <a:pt x="203143" y="-389"/>
                    <a:pt x="208285" y="-482"/>
                    <a:pt x="212961" y="1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21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7FC3-4C80-4B81-9B76-E1283C38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大数据工作流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8D424-454A-4AA3-8C3B-2DF3929E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9" y="1690688"/>
            <a:ext cx="10018120" cy="4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DDD6-E05D-41BC-B57F-5A34276E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本课程目录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E9C1-F735-4911-918D-8E744627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50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大数据存储及 </a:t>
            </a:r>
            <a:r>
              <a:rPr lang="e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Map-Reduce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编程模型</a:t>
            </a: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机器学习（感知机、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SVM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、决策树、降维）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推荐系统（基于内容、合作过滤、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Latent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分解）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基于实验的学习（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MAB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–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多臂老虎机）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深度学习（梯度下降优化、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Attention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Transformer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A7D6-2CFD-468F-B8F2-6EA6B4C2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本课程考核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FCEC3-7FCD-4B5D-9DF3-BF9DABB9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课堂参与（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项目设计报告（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6265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DDD6-E05D-41BC-B57F-5A34276E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649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73B785-C514-4E62-853F-965C0E1874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D68C9-C8B8-45E2-BAAD-248F2495F3DC}"/>
              </a:ext>
            </a:extLst>
          </p:cNvPr>
          <p:cNvSpPr txBox="1"/>
          <p:nvPr/>
        </p:nvSpPr>
        <p:spPr>
          <a:xfrm>
            <a:off x="1130540" y="1841105"/>
            <a:ext cx="875533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Jure </a:t>
            </a:r>
            <a:r>
              <a:rPr lang="en" altLang="zh-CN" sz="2400" b="0" i="0" dirty="0" err="1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Leskovec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 Anand Rajaraman, Jeff Ullman, Mining of Massive Datasets, (3rd ed.</a:t>
            </a:r>
            <a:r>
              <a:rPr lang="zh-CN" altLang="e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网址</a:t>
            </a:r>
            <a:endParaRPr lang="en" altLang="zh-CN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第</a:t>
            </a:r>
            <a:r>
              <a:rPr lang="en-US" altLang="zh-CN" sz="1600" b="0" i="0" spc="0" dirty="0">
                <a:solidFill>
                  <a:srgbClr val="333333"/>
                </a:solidFill>
                <a:effectLst/>
              </a:rPr>
              <a:t>2</a:t>
            </a: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章，</a:t>
            </a:r>
            <a:r>
              <a:rPr lang="en" altLang="zh-CN" sz="1600" b="0" i="0" u="sng" spc="0" dirty="0">
                <a:solidFill>
                  <a:srgbClr val="1E6FFF"/>
                </a:solidFill>
                <a:effectLst/>
                <a:hlinkClick r:id="rId3"/>
              </a:rPr>
              <a:t>Map-Reduce</a:t>
            </a:r>
            <a:r>
              <a:rPr lang="zh-CN" altLang="en-US" sz="1600" b="0" i="0" u="sng" spc="0" dirty="0">
                <a:solidFill>
                  <a:srgbClr val="1E6FFF"/>
                </a:solidFill>
                <a:effectLst/>
                <a:hlinkClick r:id="rId3"/>
              </a:rPr>
              <a:t>和大数据平台</a:t>
            </a:r>
            <a:endParaRPr lang="zh-CN" altLang="en-US" sz="2800" dirty="0">
              <a:effectLst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第</a:t>
            </a:r>
            <a:r>
              <a:rPr lang="en-US" altLang="zh-CN" sz="1600" b="0" i="0" spc="0" dirty="0">
                <a:solidFill>
                  <a:srgbClr val="333333"/>
                </a:solidFill>
                <a:effectLst/>
              </a:rPr>
              <a:t>9</a:t>
            </a: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章，</a:t>
            </a:r>
            <a:r>
              <a:rPr lang="zh-CN" altLang="en-US" sz="1600" b="0" i="0" u="sng" spc="0" dirty="0">
                <a:solidFill>
                  <a:srgbClr val="1E6FFF"/>
                </a:solidFill>
                <a:effectLst/>
                <a:hlinkClick r:id="rId4"/>
              </a:rPr>
              <a:t>推荐系统</a:t>
            </a:r>
            <a:endParaRPr lang="zh-CN" altLang="en-US" sz="2800" dirty="0">
              <a:effectLst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第</a:t>
            </a:r>
            <a:r>
              <a:rPr lang="en-US" altLang="zh-CN" sz="1600" b="0" i="0" spc="0" dirty="0">
                <a:solidFill>
                  <a:srgbClr val="333333"/>
                </a:solidFill>
                <a:effectLst/>
              </a:rPr>
              <a:t>12</a:t>
            </a: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章，</a:t>
            </a:r>
            <a:r>
              <a:rPr lang="zh-CN" altLang="en-US" sz="1600" b="0" i="0" u="sng" spc="0" dirty="0">
                <a:solidFill>
                  <a:srgbClr val="1E6FFF"/>
                </a:solidFill>
                <a:effectLst/>
                <a:hlinkClick r:id="rId5"/>
              </a:rPr>
              <a:t>机器学习</a:t>
            </a:r>
            <a:endParaRPr lang="zh-CN" altLang="en-US" sz="2800" dirty="0">
              <a:effectLst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第</a:t>
            </a:r>
            <a:r>
              <a:rPr lang="en-US" altLang="zh-CN" sz="1600" b="0" i="0" spc="0" dirty="0">
                <a:solidFill>
                  <a:srgbClr val="333333"/>
                </a:solidFill>
                <a:effectLst/>
              </a:rPr>
              <a:t>13</a:t>
            </a:r>
            <a:r>
              <a:rPr lang="zh-CN" altLang="en-US" sz="1600" b="0" i="0" spc="0" dirty="0">
                <a:solidFill>
                  <a:srgbClr val="333333"/>
                </a:solidFill>
                <a:effectLst/>
              </a:rPr>
              <a:t>章，</a:t>
            </a:r>
            <a:r>
              <a:rPr lang="zh-CN" altLang="en-US" sz="1600" b="0" i="0" u="sng" spc="0" dirty="0">
                <a:solidFill>
                  <a:srgbClr val="1E6FFF"/>
                </a:solidFill>
                <a:effectLst/>
                <a:hlinkClick r:id="rId6"/>
              </a:rPr>
              <a:t>神经元网络与深度学习</a:t>
            </a:r>
            <a:endParaRPr lang="zh-CN" altLang="en-US" sz="2800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zh-CN" altLang="en-US" sz="2400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Dan </a:t>
            </a:r>
            <a:r>
              <a:rPr lang="en" altLang="zh-CN" sz="2400" b="0" i="0" dirty="0" err="1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Jurafsky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and James H. Martin</a:t>
            </a:r>
            <a:r>
              <a:rPr lang="zh-CN" altLang="e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Speech and Language Processing (3rd ed. draft)</a:t>
            </a:r>
            <a:r>
              <a:rPr lang="zh-CN" altLang="e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网址</a:t>
            </a:r>
            <a:endParaRPr lang="zh-CN" altLang="en-US" sz="2400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李航，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统计学习方法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6182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29F0F0-EFBA-4C6A-9D46-3DB154608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0458C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AA583-B9B7-04A8-63D9-295060DDD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52B23-0551-49E8-BC80-D6FDA2B09093}" type="slidenum">
              <a:rPr lang="zh-CN" altLang="en-US" smtClean="0">
                <a:solidFill>
                  <a:srgbClr val="40458C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40458C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D4F339-0F27-E1A8-B4E4-63ECCFDF2B6B}"/>
              </a:ext>
            </a:extLst>
          </p:cNvPr>
          <p:cNvSpPr txBox="1"/>
          <p:nvPr/>
        </p:nvSpPr>
        <p:spPr>
          <a:xfrm>
            <a:off x="838199" y="1029712"/>
            <a:ext cx="107272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04050C"/>
                </a:solidFill>
                <a:latin typeface="Menlo" panose="020B0609030804020204" pitchFamily="49" charset="0"/>
              </a:rPr>
              <a:t># AI </a:t>
            </a:r>
            <a:r>
              <a:rPr lang="zh-CN" altLang="en" sz="2400" b="1" dirty="0">
                <a:solidFill>
                  <a:srgbClr val="04050C"/>
                </a:solidFill>
                <a:latin typeface="Menlo" panose="020B0609030804020204" pitchFamily="49" charset="0"/>
              </a:rPr>
              <a:t>工具</a:t>
            </a:r>
            <a:r>
              <a:rPr lang="zh-CN" altLang="en-US" sz="2400" b="1" dirty="0">
                <a:solidFill>
                  <a:srgbClr val="04050C"/>
                </a:solidFill>
                <a:latin typeface="Menlo" panose="020B0609030804020204" pitchFamily="49" charset="0"/>
              </a:rPr>
              <a:t>：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一起探索吧（非常耐心的导师）</a:t>
            </a:r>
            <a:endParaRPr lang="en-US" altLang="zh-CN" sz="2400" dirty="0">
              <a:solidFill>
                <a:srgbClr val="04050C"/>
              </a:solidFill>
              <a:latin typeface="Menlo" panose="020B0609030804020204" pitchFamily="49" charset="0"/>
            </a:endParaRPr>
          </a:p>
          <a:p>
            <a:endParaRPr lang="en-US" altLang="zh-CN" sz="2400" dirty="0">
              <a:solidFill>
                <a:srgbClr val="04050C"/>
              </a:solidFill>
              <a:latin typeface="Menlo" panose="020B0609030804020204" pitchFamily="49" charset="0"/>
            </a:endParaRPr>
          </a:p>
          <a:p>
            <a:r>
              <a:rPr lang="en-US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-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 阿里通义 </a:t>
            </a:r>
            <a:r>
              <a:rPr lang="en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APP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，链接</a:t>
            </a:r>
            <a:r>
              <a:rPr lang="en-US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](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https://</a:t>
            </a:r>
            <a:r>
              <a:rPr lang="en" altLang="zh-CN" sz="2400" u="sng" dirty="0" err="1">
                <a:solidFill>
                  <a:srgbClr val="04050C"/>
                </a:solidFill>
                <a:latin typeface="Menlo" panose="020B0609030804020204" pitchFamily="49" charset="0"/>
              </a:rPr>
              <a:t>m.tongyi.aliyun.com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/app/</a:t>
            </a:r>
            <a:r>
              <a:rPr lang="en" altLang="zh-CN" sz="2400" u="sng" dirty="0" err="1">
                <a:solidFill>
                  <a:srgbClr val="04050C"/>
                </a:solidFill>
                <a:latin typeface="Menlo" panose="020B0609030804020204" pitchFamily="49" charset="0"/>
              </a:rPr>
              <a:t>tongyi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/</a:t>
            </a:r>
            <a:r>
              <a:rPr lang="en" altLang="zh-CN" sz="2400" u="sng" dirty="0" err="1">
                <a:solidFill>
                  <a:srgbClr val="04050C"/>
                </a:solidFill>
                <a:latin typeface="Menlo" panose="020B0609030804020204" pitchFamily="49" charset="0"/>
              </a:rPr>
              <a:t>tongyi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-hybrid/</a:t>
            </a:r>
            <a:r>
              <a:rPr lang="en" altLang="zh-CN" sz="2400" u="sng" dirty="0" err="1">
                <a:solidFill>
                  <a:srgbClr val="04050C"/>
                </a:solidFill>
                <a:latin typeface="Menlo" panose="020B0609030804020204" pitchFamily="49" charset="0"/>
              </a:rPr>
              <a:t>share-result?shareId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=19913999-ec8f-4e7e-a996-d4921734d61b</a:t>
            </a:r>
            <a:r>
              <a:rPr lang="en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-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[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阿里通义网页</a:t>
            </a:r>
            <a:r>
              <a:rPr lang="en-US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](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https://</a:t>
            </a:r>
            <a:r>
              <a:rPr lang="en" altLang="zh-CN" sz="2400" u="sng" dirty="0" err="1">
                <a:solidFill>
                  <a:srgbClr val="04050C"/>
                </a:solidFill>
                <a:latin typeface="Menlo" panose="020B0609030804020204" pitchFamily="49" charset="0"/>
              </a:rPr>
              <a:t>t.aliyun.com</a:t>
            </a:r>
            <a:r>
              <a:rPr lang="en" altLang="zh-CN" sz="2400" u="sng" dirty="0">
                <a:solidFill>
                  <a:srgbClr val="04050C"/>
                </a:solidFill>
                <a:latin typeface="Menlo" panose="020B0609030804020204" pitchFamily="49" charset="0"/>
              </a:rPr>
              <a:t>/U/93YWTT</a:t>
            </a:r>
            <a:r>
              <a:rPr lang="en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- 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下载和安装“通义千问”</a:t>
            </a:r>
            <a:r>
              <a:rPr lang="en" altLang="zh-CN" sz="2400" dirty="0">
                <a:solidFill>
                  <a:srgbClr val="04050C"/>
                </a:solidFill>
                <a:latin typeface="Menlo" panose="020B0609030804020204" pitchFamily="49" charset="0"/>
              </a:rPr>
              <a:t>APP</a:t>
            </a:r>
            <a:r>
              <a:rPr lang="zh-CN" altLang="en" sz="2400" dirty="0">
                <a:solidFill>
                  <a:srgbClr val="04050C"/>
                </a:solidFill>
                <a:latin typeface="Menlo" panose="020B0609030804020204" pitchFamily="49" charset="0"/>
              </a:rPr>
              <a:t>，</a:t>
            </a:r>
            <a:r>
              <a:rPr lang="zh-CN" altLang="en-US" sz="2400" dirty="0">
                <a:solidFill>
                  <a:srgbClr val="04050C"/>
                </a:solidFill>
                <a:latin typeface="Menlo" panose="020B0609030804020204" pitchFamily="49" charset="0"/>
              </a:rPr>
              <a:t>或者网页注册 </a:t>
            </a:r>
          </a:p>
        </p:txBody>
      </p:sp>
    </p:spTree>
    <p:extLst>
      <p:ext uri="{BB962C8B-B14F-4D97-AF65-F5344CB8AC3E}">
        <p14:creationId xmlns:p14="http://schemas.microsoft.com/office/powerpoint/2010/main" val="1664263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408</Words>
  <Application>Microsoft Macintosh PowerPoint</Application>
  <PresentationFormat>宽屏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等线</vt:lpstr>
      <vt:lpstr>等线 Light</vt:lpstr>
      <vt:lpstr>华文中宋</vt:lpstr>
      <vt:lpstr>Microsoft YaHei</vt:lpstr>
      <vt:lpstr>Huawei Sans</vt:lpstr>
      <vt:lpstr>PingFang SC</vt:lpstr>
      <vt:lpstr>Arial</vt:lpstr>
      <vt:lpstr>Menlo</vt:lpstr>
      <vt:lpstr>Times New Roman</vt:lpstr>
      <vt:lpstr>Wingdings</vt:lpstr>
      <vt:lpstr>Office 主题​​</vt:lpstr>
      <vt:lpstr>3_内容页模板</vt:lpstr>
      <vt:lpstr>1_Office 主题​​</vt:lpstr>
      <vt:lpstr>大数据存储与处理</vt:lpstr>
      <vt:lpstr>大数据已在蓬勃发展</vt:lpstr>
      <vt:lpstr>什么是大数据</vt:lpstr>
      <vt:lpstr>大数据工作流</vt:lpstr>
      <vt:lpstr>本课程目录</vt:lpstr>
      <vt:lpstr>本课程考核</vt:lpstr>
      <vt:lpstr>教材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大数据概述</dc:title>
  <dc:creator>zhao yongxiang</dc:creator>
  <cp:lastModifiedBy>Chen Yishuai</cp:lastModifiedBy>
  <cp:revision>69</cp:revision>
  <dcterms:created xsi:type="dcterms:W3CDTF">2020-07-09T05:57:19Z</dcterms:created>
  <dcterms:modified xsi:type="dcterms:W3CDTF">2024-09-26T01:19:21Z</dcterms:modified>
</cp:coreProperties>
</file>