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5" r:id="rId4"/>
    <p:sldId id="257" r:id="rId5"/>
    <p:sldId id="259" r:id="rId6"/>
    <p:sldId id="258" r:id="rId7"/>
    <p:sldId id="390" r:id="rId8"/>
    <p:sldId id="39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7026"/>
  </p:normalViewPr>
  <p:slideViewPr>
    <p:cSldViewPr snapToGrid="0" snapToObjects="1">
      <p:cViewPr varScale="1">
        <p:scale>
          <a:sx n="160" d="100"/>
          <a:sy n="160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A6E23-AC94-0A4E-A49F-A12D1BD33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E43C52-3EE4-1F41-8353-F12A9C228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CD675-E404-EF41-8001-05FC1890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2772-653A-8347-A3EE-D6514AF26D76}" type="datetimeFigureOut">
              <a:rPr kumimoji="1" lang="zh-CN" altLang="en-US" smtClean="0"/>
              <a:t>2020/9/28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842B08-23AB-B445-A2BD-F87A634D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09579-E831-F541-81B7-CB756DAF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4998-3AA2-C046-985B-E5E7D2812C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545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44621-6EBD-7945-B190-3D448B31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44D0B2-D891-0642-A6EC-C1B8491CB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AF7B0-71A7-2E44-99B6-73E40B70E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2772-653A-8347-A3EE-D6514AF26D76}" type="datetimeFigureOut">
              <a:rPr kumimoji="1" lang="zh-CN" altLang="en-US" smtClean="0"/>
              <a:t>2020/9/28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E62DE-10D8-BB4A-A659-EEA6A0B1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DBDE5-16D1-1649-9813-65D5D802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4998-3AA2-C046-985B-E5E7D2812C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210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EDA500-4613-C943-9793-03DB05F74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E8F7F7-8ED8-A440-8420-F9582B063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2CEE9-B370-1945-B9B5-38420FAD4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2772-653A-8347-A3EE-D6514AF26D76}" type="datetimeFigureOut">
              <a:rPr kumimoji="1" lang="zh-CN" altLang="en-US" smtClean="0"/>
              <a:t>2020/9/28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DD60F-2D62-0C46-8CBD-EE3A31C6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5B0E3-9367-FF48-A475-8079179D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4998-3AA2-C046-985B-E5E7D2812C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220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2AF78-C71D-CB4F-B9E8-BACFB818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8D93A-F440-294A-B68A-A933F58DA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8E63D-01ED-BC47-AADB-B846B35E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2772-653A-8347-A3EE-D6514AF26D76}" type="datetimeFigureOut">
              <a:rPr kumimoji="1" lang="zh-CN" altLang="en-US" smtClean="0"/>
              <a:t>2020/9/28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80ACD-8D73-9B4D-A738-BD2B176B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4CDED-5FEA-3F49-95FD-5C2B604B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4998-3AA2-C046-985B-E5E7D2812C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478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9A336-F3E4-1F48-B58A-A3D3E7D5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C03DF-2072-3D4F-9561-94FF79E9B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7775B-4C92-2E4D-B95F-5D5DFAEA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2772-653A-8347-A3EE-D6514AF26D76}" type="datetimeFigureOut">
              <a:rPr kumimoji="1" lang="zh-CN" altLang="en-US" smtClean="0"/>
              <a:t>2020/9/28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2B064-44A0-DF44-8978-35E199EA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97207-2855-3947-8C72-CC979D24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4998-3AA2-C046-985B-E5E7D2812C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36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15A79-75AD-C640-A4A8-8B3B9993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59C88-F7B3-464A-A99A-0BBDA365C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4F7EA4-8EBE-7D42-B3C8-27BC4986F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BAB9C3-687A-9F42-952F-5243B6E1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2772-653A-8347-A3EE-D6514AF26D76}" type="datetimeFigureOut">
              <a:rPr kumimoji="1" lang="zh-CN" altLang="en-US" smtClean="0"/>
              <a:t>2020/9/28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863DE3-9299-4543-81BB-618AC39F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9EED69-370A-4F4C-B729-DF0320A3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4998-3AA2-C046-985B-E5E7D2812C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297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A33CC-E560-FA4F-A6A9-4255D25F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BF39A8-FDEE-F245-B234-0B71BFD02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AA8BDB-9599-D840-B677-380D578A9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5A0396-1FF4-0E40-8D4A-078BA3CCF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825B48-3FA9-B847-B01D-CC088F1ED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7AE212-F32D-E044-97A4-2CB5B2DBD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2772-653A-8347-A3EE-D6514AF26D76}" type="datetimeFigureOut">
              <a:rPr kumimoji="1" lang="zh-CN" altLang="en-US" smtClean="0"/>
              <a:t>2020/9/28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82A459-03F7-9A45-A67D-D72DF4CE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BE007E-49A0-DF4B-BA32-27E8230C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4998-3AA2-C046-985B-E5E7D2812C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098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3231A-74FF-BF43-9B91-FA1A9C00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EACDFE-8C87-FF4A-BBC0-48B500C4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2772-653A-8347-A3EE-D6514AF26D76}" type="datetimeFigureOut">
              <a:rPr kumimoji="1" lang="zh-CN" altLang="en-US" smtClean="0"/>
              <a:t>2020/9/28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1A53B5-02A3-DE45-A95B-E8F8D3D2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9297FA-5C06-8F48-BCEB-2402C75F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4998-3AA2-C046-985B-E5E7D2812C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796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71FC41-BB34-E041-A89B-DC319A5B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2772-653A-8347-A3EE-D6514AF26D76}" type="datetimeFigureOut">
              <a:rPr kumimoji="1" lang="zh-CN" altLang="en-US" smtClean="0"/>
              <a:t>2020/9/28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88D498-D944-5D49-8828-16E277A1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EB0CF4-A9CA-5147-9004-ACDCDF87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4998-3AA2-C046-985B-E5E7D2812C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768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EB165-D3C6-474C-B7D6-A00EE875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59973-E93E-D740-8C2C-F6000CACF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022932-053D-3641-B5FA-3F805777B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CEA6D3-D2B3-4C49-AEFD-6D88D2F9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2772-653A-8347-A3EE-D6514AF26D76}" type="datetimeFigureOut">
              <a:rPr kumimoji="1" lang="zh-CN" altLang="en-US" smtClean="0"/>
              <a:t>2020/9/28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D5D26C-9473-E74A-A51F-E3F5BDFB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CC0E6C-675C-104A-9B1D-B81E729D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4998-3AA2-C046-985B-E5E7D2812C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98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31BAF-3657-014F-9775-A968557C7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AFE912-D5EF-2C4E-9AA5-A28038354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0063DD-4928-F442-82E3-57BD9061D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24D241-6896-4148-9D50-FF907083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2772-653A-8347-A3EE-D6514AF26D76}" type="datetimeFigureOut">
              <a:rPr kumimoji="1" lang="zh-CN" altLang="en-US" smtClean="0"/>
              <a:t>2020/9/28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C5BFAB-C6DE-1847-8E11-CC1421BC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18D4C-CC09-CA41-B9C5-A5B1D8AC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4998-3AA2-C046-985B-E5E7D2812C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019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C87863-3632-AE46-91DD-D405CA0E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A4DC5A-381C-D145-A0FB-4BED01129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2089A-07B1-1449-91A6-21B39837F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22772-653A-8347-A3EE-D6514AF26D76}" type="datetimeFigureOut">
              <a:rPr kumimoji="1" lang="zh-CN" altLang="en-US" smtClean="0"/>
              <a:t>2020/9/28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C23B7-9E36-B245-B069-09739FD54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F4EC2-EAB7-DF4D-B004-3965E06DB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A4998-3AA2-C046-985B-E5E7D2812C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27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cn/fre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ree.aliyun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hwtelcloud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tencent.com/act/fre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98E25-AE7B-704B-A646-3CDB30ED8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Cloud</a:t>
            </a:r>
            <a:r>
              <a:rPr kumimoji="1" lang="zh-CN" altLang="en-US" dirty="0"/>
              <a:t> </a:t>
            </a:r>
            <a:r>
              <a:rPr kumimoji="1" lang="en-US" altLang="zh-CN"/>
              <a:t>Lab</a:t>
            </a:r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D76DD7-AA1D-4C44-9084-C55859B86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015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2A87C-BE52-C344-8731-5F37EEC1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申请免费云账号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33BBA4-46E4-B14D-8620-F471B19F7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感受大数据的网络基础设施</a:t>
            </a:r>
          </a:p>
        </p:txBody>
      </p:sp>
    </p:spTree>
    <p:extLst>
      <p:ext uri="{BB962C8B-B14F-4D97-AF65-F5344CB8AC3E}">
        <p14:creationId xmlns:p14="http://schemas.microsoft.com/office/powerpoint/2010/main" val="149675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30696-8528-3C42-BCE8-5112D329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申请免费云账号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0EECD-B1CF-C047-B4E4-4B3F32C8B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Azure</a:t>
            </a:r>
          </a:p>
          <a:p>
            <a:r>
              <a:rPr kumimoji="1" lang="en-US" altLang="zh-CN" dirty="0"/>
              <a:t>AWS</a:t>
            </a:r>
          </a:p>
          <a:p>
            <a:r>
              <a:rPr kumimoji="1" lang="en-US" altLang="zh-CN" dirty="0" err="1"/>
              <a:t>Aliyun</a:t>
            </a:r>
            <a:endParaRPr kumimoji="1" lang="en-US" altLang="zh-CN" dirty="0"/>
          </a:p>
          <a:p>
            <a:r>
              <a:rPr kumimoji="1" lang="zh-CN" altLang="en-US" dirty="0"/>
              <a:t>华为云</a:t>
            </a:r>
            <a:endParaRPr kumimoji="1" lang="en-US" altLang="zh-CN" dirty="0"/>
          </a:p>
          <a:p>
            <a:r>
              <a:rPr kumimoji="1" lang="zh-CN" altLang="en-US" dirty="0"/>
              <a:t>腾讯云</a:t>
            </a:r>
          </a:p>
        </p:txBody>
      </p:sp>
    </p:spTree>
    <p:extLst>
      <p:ext uri="{BB962C8B-B14F-4D97-AF65-F5344CB8AC3E}">
        <p14:creationId xmlns:p14="http://schemas.microsoft.com/office/powerpoint/2010/main" val="116002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11B4A-6B8F-4947-9E97-79A4686F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Azure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1D163-43E2-D34B-9D1C-76C9C79D1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18ED95-5B0D-B04D-BD4D-606252852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" r="-782" b="47875"/>
          <a:stretch/>
        </p:blipFill>
        <p:spPr>
          <a:xfrm>
            <a:off x="920274" y="1825625"/>
            <a:ext cx="5172236" cy="40103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095C12-CD4E-894A-AF6A-1CD1A79990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125"/>
          <a:stretch/>
        </p:blipFill>
        <p:spPr>
          <a:xfrm>
            <a:off x="5934637" y="2590800"/>
            <a:ext cx="4896724" cy="348727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A011539-28EA-2D41-BDC1-1E7506BF172A}"/>
              </a:ext>
            </a:extLst>
          </p:cNvPr>
          <p:cNvSpPr/>
          <p:nvPr/>
        </p:nvSpPr>
        <p:spPr>
          <a:xfrm>
            <a:off x="3810000" y="70474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i="1" dirty="0"/>
              <a:t>申请免费账号</a:t>
            </a:r>
            <a:endParaRPr lang="en-US" altLang="zh-CN" sz="2400" b="1" i="1" dirty="0"/>
          </a:p>
          <a:p>
            <a:pPr lvl="1"/>
            <a:r>
              <a:rPr lang="en-US" altLang="zh-CN" sz="2400" dirty="0"/>
              <a:t>https://</a:t>
            </a:r>
            <a:r>
              <a:rPr lang="en-US" altLang="zh-CN" sz="2400" dirty="0" err="1"/>
              <a:t>signup.azure.com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770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9F4C7-FDB3-DF44-A78A-BB462591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AWS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937B2-B86D-024D-9FA1-E9223B7DE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https://aws.amazon.com/cn/free/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139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29654-AA0D-7A48-A1ED-3B3BF5EE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Aliyun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FB825-A0AD-194C-AE59-C7A4E47CD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https://free.aliyun.com/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87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E8EC5-22F7-C84B-A0C2-2FDDB0F4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华为云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1F14D-D687-A743-8181-18FF02A5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https://activity.huaweicloud.com/free_test/index.html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3A64DF-A4A1-8949-94C8-19578F3AE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034" y="2590799"/>
            <a:ext cx="6864334" cy="413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4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4F2C9-F7F5-1248-9F43-E8C215F4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腾讯云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E4509B-F661-1E4B-8BB2-DC1E7667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https://cloud.tencent.com/act/free</a:t>
            </a:r>
            <a:endParaRPr kumimoji="1" lang="en-US" altLang="zh-CN" dirty="0"/>
          </a:p>
          <a:p>
            <a:pPr lvl="1" fontAlgn="ctr"/>
            <a:r>
              <a:rPr lang="zh-CN" altLang="en-US" dirty="0"/>
              <a:t>个人认证用户最高可获</a:t>
            </a:r>
            <a:r>
              <a:rPr lang="en-US" altLang="zh-CN" dirty="0"/>
              <a:t>15</a:t>
            </a:r>
            <a:r>
              <a:rPr lang="zh-CN" altLang="en-US" dirty="0"/>
              <a:t>天免费体验时长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63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Macintosh PowerPoint</Application>
  <PresentationFormat>宽屏</PresentationFormat>
  <Paragraphs>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Cloud Lab</vt:lpstr>
      <vt:lpstr>申请免费云账号</vt:lpstr>
      <vt:lpstr>申请免费云账号 </vt:lpstr>
      <vt:lpstr>Azure</vt:lpstr>
      <vt:lpstr>AWS</vt:lpstr>
      <vt:lpstr>Aliyun</vt:lpstr>
      <vt:lpstr>华为云</vt:lpstr>
      <vt:lpstr>腾讯云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Lab</dc:title>
  <dc:creator>Yishuai Chen</dc:creator>
  <cp:lastModifiedBy>Yishuai Chen</cp:lastModifiedBy>
  <cp:revision>1</cp:revision>
  <dcterms:created xsi:type="dcterms:W3CDTF">2020-09-28T00:48:20Z</dcterms:created>
  <dcterms:modified xsi:type="dcterms:W3CDTF">2020-09-28T00:48:56Z</dcterms:modified>
</cp:coreProperties>
</file>