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autoCompressPictures="0">
  <p:sldMasterIdLst>
    <p:sldMasterId id="2147483678" r:id="rId1"/>
    <p:sldMasterId id="2147483680" r:id="rId2"/>
  </p:sldMasterIdLst>
  <p:notesMasterIdLst>
    <p:notesMasterId r:id="rId22"/>
  </p:notesMasterIdLst>
  <p:sldIdLst>
    <p:sldId id="262" r:id="rId3"/>
    <p:sldId id="263" r:id="rId4"/>
    <p:sldId id="264" r:id="rId5"/>
    <p:sldId id="265" r:id="rId6"/>
    <p:sldId id="266" r:id="rId7"/>
    <p:sldId id="267" r:id="rId8"/>
    <p:sldId id="268" r:id="rId9"/>
    <p:sldId id="269" r:id="rId10"/>
    <p:sldId id="270" r:id="rId11"/>
    <p:sldId id="271" r:id="rId12"/>
    <p:sldId id="272" r:id="rId13"/>
    <p:sldId id="273" r:id="rId14"/>
    <p:sldId id="274" r:id="rId15"/>
    <p:sldId id="275" r:id="rId16"/>
    <p:sldId id="276" r:id="rId17"/>
    <p:sldId id="277" r:id="rId18"/>
    <p:sldId id="278" r:id="rId19"/>
    <p:sldId id="279" r:id="rId20"/>
    <p:sldId id="281" r:id="rId21"/>
  </p:sldIdLst>
  <p:sldSz cx="9144000" cy="5143500" type="screen16x9"/>
  <p:notesSz cx="6858000" cy="9144000"/>
  <p:embeddedFontLst>
    <p:embeddedFont>
      <p:font typeface="Roboto Slab" pitchFamily="2" charset="0"/>
      <p:regular r:id="rId23"/>
      <p:bold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682"/>
    <p:restoredTop sz="94604"/>
  </p:normalViewPr>
  <p:slideViewPr>
    <p:cSldViewPr snapToGrid="0" snapToObjects="1">
      <p:cViewPr varScale="1">
        <p:scale>
          <a:sx n="202" d="100"/>
          <a:sy n="202" d="100"/>
        </p:scale>
        <p:origin x="1064"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2.fntdata"/><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1.fntdata"/><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repl.it/@NeeraThavornvan/ES6-ImportExport-Practice-13-Activity-1"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repl.it/@NeeraThavornvan/ES6-ImportExport-Practice-13-Activity-2"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4128aeda63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4128aeda63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b="1"/>
              <a:t>Teacher Notes:</a:t>
            </a:r>
            <a:endParaRPr sz="1200" b="1"/>
          </a:p>
          <a:p>
            <a:pPr marL="0" lvl="0" indent="0" algn="l" rtl="0">
              <a:spcBef>
                <a:spcPts val="0"/>
              </a:spcBef>
              <a:spcAft>
                <a:spcPts val="0"/>
              </a:spcAft>
              <a:buNone/>
            </a:pPr>
            <a:r>
              <a:rPr lang="en" sz="1200"/>
              <a:t>Have your students read aloud the objective. </a:t>
            </a:r>
            <a:endParaRPr sz="1200"/>
          </a:p>
          <a:p>
            <a:pPr marL="0" lvl="0" indent="0" algn="l" rtl="0">
              <a:spcBef>
                <a:spcPts val="0"/>
              </a:spcBef>
              <a:spcAft>
                <a:spcPts val="0"/>
              </a:spcAft>
              <a:buNone/>
            </a:pPr>
            <a:r>
              <a:rPr lang="en" sz="1200"/>
              <a:t>Students should read through each vocabulary word.</a:t>
            </a:r>
            <a:endParaRPr sz="120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g4128aeda63_0_2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 name="Google Shape;270;g4128aeda63_0_2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1600"/>
              </a:lnSpc>
              <a:spcBef>
                <a:spcPts val="0"/>
              </a:spcBef>
              <a:spcAft>
                <a:spcPts val="0"/>
              </a:spcAft>
              <a:buNone/>
            </a:pPr>
            <a:r>
              <a:rPr lang="en" sz="1200">
                <a:solidFill>
                  <a:srgbClr val="3F3B39"/>
                </a:solidFill>
                <a:latin typeface="Roboto Slab"/>
                <a:ea typeface="Roboto Slab"/>
                <a:cs typeface="Roboto Slab"/>
                <a:sym typeface="Roboto Slab"/>
              </a:rPr>
              <a:t>Activity based on </a:t>
            </a:r>
            <a:r>
              <a:rPr lang="en" sz="1200" u="sng">
                <a:solidFill>
                  <a:schemeClr val="hlink"/>
                </a:solidFill>
                <a:latin typeface="Roboto Slab"/>
                <a:ea typeface="Roboto Slab"/>
                <a:cs typeface="Roboto Slab"/>
                <a:sym typeface="Roboto Slab"/>
                <a:hlinkClick r:id="rId3"/>
              </a:rPr>
              <a:t>this</a:t>
            </a:r>
            <a:r>
              <a:rPr lang="en" sz="1200">
                <a:solidFill>
                  <a:srgbClr val="3F3B39"/>
                </a:solidFill>
                <a:latin typeface="Roboto Slab"/>
                <a:ea typeface="Roboto Slab"/>
                <a:cs typeface="Roboto Slab"/>
                <a:sym typeface="Roboto Slab"/>
              </a:rPr>
              <a:t> repl.it</a:t>
            </a:r>
            <a:endParaRPr sz="1200">
              <a:solidFill>
                <a:srgbClr val="3F3B39"/>
              </a:solidFill>
              <a:latin typeface="Roboto Slab"/>
              <a:ea typeface="Roboto Slab"/>
              <a:cs typeface="Roboto Slab"/>
              <a:sym typeface="Roboto Slab"/>
            </a:endParaRPr>
          </a:p>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4360752276_1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4360752276_1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1600"/>
              </a:lnSpc>
              <a:spcBef>
                <a:spcPts val="0"/>
              </a:spcBef>
              <a:spcAft>
                <a:spcPts val="0"/>
              </a:spcAft>
              <a:buNone/>
            </a:pPr>
            <a:r>
              <a:rPr lang="en" sz="1200">
                <a:solidFill>
                  <a:srgbClr val="3F3B39"/>
                </a:solidFill>
                <a:latin typeface="Roboto Slab"/>
                <a:ea typeface="Roboto Slab"/>
                <a:cs typeface="Roboto Slab"/>
                <a:sym typeface="Roboto Slab"/>
              </a:rPr>
              <a:t>Should be completed in  1.3 Activity 1 repl.it</a:t>
            </a:r>
            <a:endParaRPr sz="1200">
              <a:solidFill>
                <a:srgbClr val="3F3B39"/>
              </a:solidFill>
              <a:latin typeface="Roboto Slab"/>
              <a:ea typeface="Roboto Slab"/>
              <a:cs typeface="Roboto Slab"/>
              <a:sym typeface="Roboto Slab"/>
            </a:endParaRPr>
          </a:p>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40e77e4f43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40e77e4f43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a:t>So what happens if there are multiple functions in a.js that we want to use in b?  What do you think will happen here?</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g40e77e4f43_0_1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 name="Google Shape;297;g40e77e4f43_0_1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a:t>We’ll get an error -- this is because b.js doesn’t know about the methods bar or baz</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g40e77e4f43_0_1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7" name="Google Shape;307;g40e77e4f43_0_1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a:t>to export multiple functions we need to add export to these other functions</a:t>
            </a:r>
            <a:endParaRPr/>
          </a:p>
          <a:p>
            <a:pPr marL="0" marR="0" lvl="0" indent="0" algn="l" rtl="0">
              <a:lnSpc>
                <a:spcPct val="100000"/>
              </a:lnSpc>
              <a:spcBef>
                <a:spcPts val="0"/>
              </a:spcBef>
              <a:spcAft>
                <a:spcPts val="0"/>
              </a:spcAft>
              <a:buNone/>
            </a:pPr>
            <a:r>
              <a:rPr lang="en"/>
              <a:t>and pull them in in b.js</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g40e77e4f43_0_1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 name="Google Shape;314;g40e77e4f43_0_1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a:t>alternatively, we can just pull in all of the methods in a.js by using the * (maybe a way to remember this is similar to how the * in CSS applies styling to everything)</a:t>
            </a:r>
            <a:endParaRPr/>
          </a:p>
          <a:p>
            <a:pPr marL="0" marR="0" lvl="0" indent="0" algn="l" rtl="0">
              <a:lnSpc>
                <a:spcPct val="100000"/>
              </a:lnSpc>
              <a:spcBef>
                <a:spcPts val="0"/>
              </a:spcBef>
              <a:spcAft>
                <a:spcPts val="0"/>
              </a:spcAft>
              <a:buNone/>
            </a:pPr>
            <a:endParaRPr/>
          </a:p>
          <a:p>
            <a:pPr marL="0" marR="0" lvl="0" indent="0" algn="l" rtl="0">
              <a:lnSpc>
                <a:spcPct val="100000"/>
              </a:lnSpc>
              <a:spcBef>
                <a:spcPts val="0"/>
              </a:spcBef>
              <a:spcAft>
                <a:spcPts val="0"/>
              </a:spcAft>
              <a:buNone/>
            </a:pPr>
            <a:r>
              <a:rPr lang="en"/>
              <a:t>also notice that the way we call the functions have changed as well.</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g40eca30a69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2" name="Google Shape;322;g40eca30a69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a:t>notice that we say “as a” and then use dot notation to call each of the methods exported from the file a.js</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g40e77e4f43_0_1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1" name="Google Shape;331;g40e77e4f43_0_1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a:t>note that you can move the export statement down to the bottom of your file if you would like.</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g40e77e4f43_0_1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9" name="Google Shape;339;g40e77e4f43_0_1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Activity based on </a:t>
            </a:r>
            <a:r>
              <a:rPr lang="en" u="sng">
                <a:solidFill>
                  <a:schemeClr val="hlink"/>
                </a:solidFill>
                <a:hlinkClick r:id="rId3"/>
              </a:rPr>
              <a:t>this</a:t>
            </a:r>
            <a:r>
              <a:rPr lang="en"/>
              <a:t> repl.it</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g4128aeda63_0_2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6" name="Google Shape;356;g4128aeda63_0_2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200" b="1">
                <a:solidFill>
                  <a:schemeClr val="dk1"/>
                </a:solidFill>
              </a:rPr>
              <a:t>Teacher Notes: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4128aeda63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4128aeda63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a:solidFill>
                  <a:schemeClr val="dk1"/>
                </a:solidFill>
              </a:rPr>
              <a:t>Code is easier to manage when it's small.  You can imagine that as you try and build more complex applications you’ll need more and more code to perform your various desired tasks. Keeping all of this code in one massive JS file would be quite unruly.</a:t>
            </a:r>
            <a:endParaRPr>
              <a:solidFill>
                <a:schemeClr val="dk1"/>
              </a:solidFill>
            </a:endParaRPr>
          </a:p>
          <a:p>
            <a:pPr marL="457200" lvl="0" indent="-317500" algn="l" rtl="0">
              <a:spcBef>
                <a:spcPts val="0"/>
              </a:spcBef>
              <a:spcAft>
                <a:spcPts val="0"/>
              </a:spcAft>
              <a:buClr>
                <a:schemeClr val="dk1"/>
              </a:buClr>
              <a:buSzPts val="1400"/>
              <a:buChar char="-"/>
            </a:pPr>
            <a:r>
              <a:rPr lang="en">
                <a:solidFill>
                  <a:schemeClr val="dk1"/>
                </a:solidFill>
              </a:rPr>
              <a:t>Can use ‘import’ and ‘export’ to manage file size.</a:t>
            </a:r>
            <a:endParaRPr>
              <a:solidFill>
                <a:schemeClr val="dk1"/>
              </a:solidFill>
            </a:endParaRPr>
          </a:p>
          <a:p>
            <a:pPr marL="457200" lvl="0" indent="-317500" algn="l" rtl="0">
              <a:spcBef>
                <a:spcPts val="0"/>
              </a:spcBef>
              <a:spcAft>
                <a:spcPts val="0"/>
              </a:spcAft>
              <a:buClr>
                <a:schemeClr val="dk1"/>
              </a:buClr>
              <a:buSzPts val="1400"/>
              <a:buChar char="-"/>
            </a:pPr>
            <a:r>
              <a:rPr lang="en">
                <a:solidFill>
                  <a:schemeClr val="dk1"/>
                </a:solidFill>
              </a:rPr>
              <a:t>You can define a function in one file, and use that function in another file.  You can also control what information in your file is accessible to other/external files.</a:t>
            </a:r>
            <a:endParaRPr>
              <a:solidFill>
                <a:schemeClr val="dk1"/>
              </a:solidFill>
            </a:endParaRPr>
          </a:p>
          <a:p>
            <a:pPr marL="457200" lvl="0" indent="-317500" algn="l" rtl="0">
              <a:spcBef>
                <a:spcPts val="0"/>
              </a:spcBef>
              <a:spcAft>
                <a:spcPts val="0"/>
              </a:spcAft>
              <a:buSzPts val="1400"/>
              <a:buChar char="-"/>
            </a:pPr>
            <a:r>
              <a:rPr lang="en">
                <a:solidFill>
                  <a:schemeClr val="dk1"/>
                </a:solidFill>
              </a:rPr>
              <a:t>This lets you keep your files focused and small.  </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r>
              <a:rPr lang="en">
                <a:solidFill>
                  <a:schemeClr val="dk1"/>
                </a:solidFill>
              </a:rPr>
              <a:t>image from: https://medium.com/podiihq/es6-modules-imports-and-exports-1e5b552ddca9</a:t>
            </a:r>
            <a:endParaRPr>
              <a:solidFill>
                <a:schemeClr val="dk1"/>
              </a:solidFill>
            </a:endParaRPr>
          </a:p>
          <a:p>
            <a:pPr marL="0" lvl="0" indent="0" algn="l" rtl="0">
              <a:spcBef>
                <a:spcPts val="0"/>
              </a:spcBef>
              <a:spcAft>
                <a:spcPts val="0"/>
              </a:spcAft>
              <a:buNone/>
            </a:pPr>
            <a:r>
              <a:rPr lang="en"/>
              <a:t>https://medium.com/@thejasonfile/a-simple-intro-to-javascript-imports-and-exports-389dd53c3fac</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40e77e4f43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40e77e4f43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a:t>I have two files a.js and b.js</a:t>
            </a:r>
            <a:endParaRPr/>
          </a:p>
          <a:p>
            <a:pPr marL="0" marR="0" lvl="0" indent="0" algn="l" rtl="0">
              <a:lnSpc>
                <a:spcPct val="100000"/>
              </a:lnSpc>
              <a:spcBef>
                <a:spcPts val="0"/>
              </a:spcBef>
              <a:spcAft>
                <a:spcPts val="0"/>
              </a:spcAft>
              <a:buNone/>
            </a:pPr>
            <a:r>
              <a:rPr lang="en"/>
              <a:t>what will happen if I run, as is, b.js?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40e77e4f43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40e77e4f43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a:t>Why would we encounter an error?</a:t>
            </a:r>
            <a:endParaRPr/>
          </a:p>
          <a:p>
            <a:pPr marL="0" marR="0" lvl="0" indent="0" algn="l" rtl="0">
              <a:lnSpc>
                <a:spcPct val="100000"/>
              </a:lnSpc>
              <a:spcBef>
                <a:spcPts val="0"/>
              </a:spcBef>
              <a:spcAft>
                <a:spcPts val="0"/>
              </a:spcAft>
              <a:buNone/>
            </a:pPr>
            <a:endParaRPr/>
          </a:p>
          <a:p>
            <a:pPr marL="0" marR="0" lvl="0" indent="0" algn="l" rtl="0">
              <a:lnSpc>
                <a:spcPct val="100000"/>
              </a:lnSpc>
              <a:spcBef>
                <a:spcPts val="0"/>
              </a:spcBef>
              <a:spcAft>
                <a:spcPts val="0"/>
              </a:spcAft>
              <a:buNone/>
            </a:pPr>
            <a:r>
              <a:rPr lang="en"/>
              <a:t>Because b.js doesn’t know what the foo function is. We have to ‘import’ this method into b.js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40e77e4f43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40e77e4f43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marR="0" lvl="0" indent="-317500" algn="l" rtl="0">
              <a:lnSpc>
                <a:spcPct val="100000"/>
              </a:lnSpc>
              <a:spcBef>
                <a:spcPts val="0"/>
              </a:spcBef>
              <a:spcAft>
                <a:spcPts val="0"/>
              </a:spcAft>
              <a:buSzPts val="1400"/>
              <a:buChar char="-"/>
            </a:pPr>
            <a:r>
              <a:rPr lang="en"/>
              <a:t>we export the foo function so it can be used in our b.js file</a:t>
            </a:r>
            <a:endParaRPr/>
          </a:p>
          <a:p>
            <a:pPr marL="457200" marR="0" lvl="0" indent="-317500" algn="l" rtl="0">
              <a:lnSpc>
                <a:spcPct val="100000"/>
              </a:lnSpc>
              <a:spcBef>
                <a:spcPts val="0"/>
              </a:spcBef>
              <a:spcAft>
                <a:spcPts val="0"/>
              </a:spcAft>
              <a:buSzPts val="1400"/>
              <a:buChar char="-"/>
            </a:pPr>
            <a:r>
              <a:rPr lang="en"/>
              <a:t>and then we import the foo method from file a.js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40e77e4f43_0_68: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 name="Google Shape;230;g40e77e4f43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a:t>notice that the function name foo() is the same name that follows the import keyword, enclosed in the brackets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40e77e4f43_0_81: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40e77e4f43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a:t>also this foo is the method that we call in file b</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40e77e4f43_0_90: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 name="Google Shape;249;g40e77e4f43_0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a:t>also note that in our import statement we’re saying “a.js” because that is the name of the file we want to import.</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g4360752276_0_3: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 name="Google Shape;259;g4360752276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a:t>So what does the “./” preceding the file name mean?  </a:t>
            </a:r>
            <a:endParaRPr/>
          </a:p>
          <a:p>
            <a:pPr marL="0" marR="0" lvl="0" indent="0" algn="l" rtl="0">
              <a:lnSpc>
                <a:spcPct val="100000"/>
              </a:lnSpc>
              <a:spcBef>
                <a:spcPts val="0"/>
              </a:spcBef>
              <a:spcAft>
                <a:spcPts val="0"/>
              </a:spcAft>
              <a:buNone/>
            </a:pPr>
            <a:endParaRPr/>
          </a:p>
          <a:p>
            <a:pPr marL="0" marR="0" lvl="0" indent="0" algn="l" rtl="0">
              <a:lnSpc>
                <a:spcPct val="100000"/>
              </a:lnSpc>
              <a:spcBef>
                <a:spcPts val="0"/>
              </a:spcBef>
              <a:spcAft>
                <a:spcPts val="0"/>
              </a:spcAft>
              <a:buNone/>
            </a:pPr>
            <a:r>
              <a:rPr lang="en"/>
              <a:t>When talking about a file path, if the path begins with “/” this indicates</a:t>
            </a:r>
            <a:r>
              <a:rPr lang="en" sz="1150">
                <a:solidFill>
                  <a:srgbClr val="242729"/>
                </a:solidFill>
                <a:highlight>
                  <a:srgbClr val="FFFFFF"/>
                </a:highlight>
              </a:rPr>
              <a:t> absolute path. That means to find a particular file, we need to begin in the root of the file system and navigate through the folders given by name.</a:t>
            </a:r>
            <a:endParaRPr sz="1150">
              <a:solidFill>
                <a:srgbClr val="242729"/>
              </a:solidFill>
              <a:highlight>
                <a:srgbClr val="FFFFFF"/>
              </a:highlight>
            </a:endParaRPr>
          </a:p>
          <a:p>
            <a:pPr marL="0" marR="0" lvl="0" indent="0" algn="l" rtl="0">
              <a:lnSpc>
                <a:spcPct val="100000"/>
              </a:lnSpc>
              <a:spcBef>
                <a:spcPts val="0"/>
              </a:spcBef>
              <a:spcAft>
                <a:spcPts val="0"/>
              </a:spcAft>
              <a:buNone/>
            </a:pPr>
            <a:endParaRPr sz="1150">
              <a:solidFill>
                <a:srgbClr val="242729"/>
              </a:solidFill>
              <a:highlight>
                <a:srgbClr val="FFFFFF"/>
              </a:highlight>
            </a:endParaRPr>
          </a:p>
          <a:p>
            <a:pPr marL="0" marR="0" lvl="0" indent="0" algn="l" rtl="0">
              <a:lnSpc>
                <a:spcPct val="100000"/>
              </a:lnSpc>
              <a:spcBef>
                <a:spcPts val="0"/>
              </a:spcBef>
              <a:spcAft>
                <a:spcPts val="0"/>
              </a:spcAft>
              <a:buNone/>
            </a:pPr>
            <a:r>
              <a:rPr lang="en" sz="1150">
                <a:solidFill>
                  <a:srgbClr val="242729"/>
                </a:solidFill>
                <a:highlight>
                  <a:srgbClr val="FFFFFF"/>
                </a:highlight>
              </a:rPr>
              <a:t>“./” is a relative file system name. So, we start with the current working directory and apply the navigation operations which are separated by the path separator again ⇒ so “./a.js” is saying, look in the current working directory for a file named “a.js”</a:t>
            </a:r>
            <a:endParaRPr sz="1150">
              <a:solidFill>
                <a:srgbClr val="242729"/>
              </a:solidFill>
              <a:highlight>
                <a:srgbClr val="FFFFFF"/>
              </a:highlight>
            </a:endParaRPr>
          </a:p>
          <a:p>
            <a:pPr marL="0" marR="0" lvl="0" indent="0" algn="l" rtl="0">
              <a:lnSpc>
                <a:spcPct val="100000"/>
              </a:lnSpc>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685800" y="1583342"/>
            <a:ext cx="7772400" cy="1159856"/>
          </a:xfrm>
          <a:prstGeom prst="rect">
            <a:avLst/>
          </a:prstGeom>
        </p:spPr>
        <p:txBody>
          <a:bodyPr spcFirstLastPara="1" wrap="square" lIns="91425" tIns="91425" rIns="91425" bIns="91425" anchor="b" anchorCtr="0">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1" name="Google Shape;11;p2"/>
          <p:cNvSpPr txBox="1">
            <a:spLocks noGrp="1"/>
          </p:cNvSpPr>
          <p:nvPr>
            <p:ph type="subTitle" idx="1"/>
          </p:nvPr>
        </p:nvSpPr>
        <p:spPr>
          <a:xfrm>
            <a:off x="685800" y="2840054"/>
            <a:ext cx="7772400" cy="784738"/>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dk2"/>
              </a:buClr>
              <a:buSzPts val="3000"/>
              <a:buNone/>
              <a:defRPr>
                <a:solidFill>
                  <a:schemeClr val="dk2"/>
                </a:solidFill>
              </a:defRPr>
            </a:lvl1pPr>
            <a:lvl2pPr lvl="1" algn="ctr">
              <a:spcBef>
                <a:spcPts val="0"/>
              </a:spcBef>
              <a:spcAft>
                <a:spcPts val="0"/>
              </a:spcAft>
              <a:buClr>
                <a:schemeClr val="dk2"/>
              </a:buClr>
              <a:buSzPts val="3000"/>
              <a:buNone/>
              <a:defRPr sz="3000">
                <a:solidFill>
                  <a:schemeClr val="dk2"/>
                </a:solidFill>
              </a:defRPr>
            </a:lvl2pPr>
            <a:lvl3pPr lvl="2" algn="ctr">
              <a:spcBef>
                <a:spcPts val="0"/>
              </a:spcBef>
              <a:spcAft>
                <a:spcPts val="0"/>
              </a:spcAft>
              <a:buClr>
                <a:schemeClr val="dk2"/>
              </a:buClr>
              <a:buSzPts val="3000"/>
              <a:buNone/>
              <a:defRPr sz="3000">
                <a:solidFill>
                  <a:schemeClr val="dk2"/>
                </a:solidFill>
              </a:defRPr>
            </a:lvl3pPr>
            <a:lvl4pPr lvl="3" algn="ctr">
              <a:spcBef>
                <a:spcPts val="0"/>
              </a:spcBef>
              <a:spcAft>
                <a:spcPts val="0"/>
              </a:spcAft>
              <a:buClr>
                <a:schemeClr val="dk2"/>
              </a:buClr>
              <a:buSzPts val="3000"/>
              <a:buNone/>
              <a:defRPr sz="3000">
                <a:solidFill>
                  <a:schemeClr val="dk2"/>
                </a:solidFill>
              </a:defRPr>
            </a:lvl4pPr>
            <a:lvl5pPr lvl="4" algn="ctr">
              <a:spcBef>
                <a:spcPts val="0"/>
              </a:spcBef>
              <a:spcAft>
                <a:spcPts val="0"/>
              </a:spcAft>
              <a:buClr>
                <a:schemeClr val="dk2"/>
              </a:buClr>
              <a:buSzPts val="3000"/>
              <a:buNone/>
              <a:defRPr sz="3000">
                <a:solidFill>
                  <a:schemeClr val="dk2"/>
                </a:solidFill>
              </a:defRPr>
            </a:lvl5pPr>
            <a:lvl6pPr lvl="5" algn="ctr">
              <a:spcBef>
                <a:spcPts val="0"/>
              </a:spcBef>
              <a:spcAft>
                <a:spcPts val="0"/>
              </a:spcAft>
              <a:buClr>
                <a:schemeClr val="dk2"/>
              </a:buClr>
              <a:buSzPts val="3000"/>
              <a:buNone/>
              <a:defRPr sz="3000">
                <a:solidFill>
                  <a:schemeClr val="dk2"/>
                </a:solidFill>
              </a:defRPr>
            </a:lvl6pPr>
            <a:lvl7pPr lvl="6" algn="ctr">
              <a:spcBef>
                <a:spcPts val="0"/>
              </a:spcBef>
              <a:spcAft>
                <a:spcPts val="0"/>
              </a:spcAft>
              <a:buClr>
                <a:schemeClr val="dk2"/>
              </a:buClr>
              <a:buSzPts val="3000"/>
              <a:buNone/>
              <a:defRPr sz="3000">
                <a:solidFill>
                  <a:schemeClr val="dk2"/>
                </a:solidFill>
              </a:defRPr>
            </a:lvl7pPr>
            <a:lvl8pPr lvl="7" algn="ctr">
              <a:spcBef>
                <a:spcPts val="0"/>
              </a:spcBef>
              <a:spcAft>
                <a:spcPts val="0"/>
              </a:spcAft>
              <a:buClr>
                <a:schemeClr val="dk2"/>
              </a:buClr>
              <a:buSzPts val="3000"/>
              <a:buNone/>
              <a:defRPr sz="3000">
                <a:solidFill>
                  <a:schemeClr val="dk2"/>
                </a:solidFill>
              </a:defRPr>
            </a:lvl8pPr>
            <a:lvl9pPr lvl="8" algn="ctr">
              <a:spcBef>
                <a:spcPts val="0"/>
              </a:spcBef>
              <a:spcAft>
                <a:spcPts val="0"/>
              </a:spcAft>
              <a:buClr>
                <a:schemeClr val="dk2"/>
              </a:buClr>
              <a:buSzPts val="3000"/>
              <a:buNone/>
              <a:defRPr sz="3000">
                <a:solidFill>
                  <a:schemeClr val="dk2"/>
                </a:solidFill>
              </a:defRPr>
            </a:lvl9pPr>
          </a:lstStyle>
          <a:p>
            <a:endParaRPr/>
          </a:p>
        </p:txBody>
      </p:sp>
      <p:sp>
        <p:nvSpPr>
          <p:cNvPr id="12" name="Google Shape;12;p2"/>
          <p:cNvSpPr txBox="1">
            <a:spLocks noGrp="1"/>
          </p:cNvSpPr>
          <p:nvPr>
            <p:ph type="sldNum" idx="12"/>
          </p:nvPr>
        </p:nvSpPr>
        <p:spPr>
          <a:xfrm>
            <a:off x="8556791" y="4749851"/>
            <a:ext cx="548700" cy="393525"/>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1"/>
        <p:cNvGrpSpPr/>
        <p:nvPr/>
      </p:nvGrpSpPr>
      <p:grpSpPr>
        <a:xfrm>
          <a:off x="0" y="0"/>
          <a:ext cx="0" cy="0"/>
          <a:chOff x="0" y="0"/>
          <a:chExt cx="0" cy="0"/>
        </a:xfrm>
      </p:grpSpPr>
      <p:sp>
        <p:nvSpPr>
          <p:cNvPr id="92" name="Google Shape;92;p20"/>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93" name="Google Shape;93;p20"/>
          <p:cNvSpPr txBox="1">
            <a:spLocks noGrp="1"/>
          </p:cNvSpPr>
          <p:nvPr>
            <p:ph type="body" idx="1"/>
          </p:nvPr>
        </p:nvSpPr>
        <p:spPr>
          <a:xfrm>
            <a:off x="457200" y="1200150"/>
            <a:ext cx="3994500" cy="3725700"/>
          </a:xfrm>
          <a:prstGeom prst="rect">
            <a:avLst/>
          </a:prstGeom>
        </p:spPr>
        <p:txBody>
          <a:bodyPr spcFirstLastPara="1" wrap="square" lIns="91425" tIns="91425" rIns="91425" bIns="91425" anchor="t" anchorCtr="0">
            <a:noAutofit/>
          </a:bodyPr>
          <a:lstStyle>
            <a:lvl1pPr marL="457200" lvl="0" indent="-419100" rtl="0">
              <a:spcBef>
                <a:spcPts val="600"/>
              </a:spcBef>
              <a:spcAft>
                <a:spcPts val="0"/>
              </a:spcAft>
              <a:buSzPts val="3000"/>
              <a:buChar char="●"/>
              <a:defRPr/>
            </a:lvl1pPr>
            <a:lvl2pPr marL="914400" lvl="1" indent="-381000" rtl="0">
              <a:spcBef>
                <a:spcPts val="0"/>
              </a:spcBef>
              <a:spcAft>
                <a:spcPts val="0"/>
              </a:spcAft>
              <a:buSzPts val="2400"/>
              <a:buChar char="○"/>
              <a:defRPr/>
            </a:lvl2pPr>
            <a:lvl3pPr marL="1371600" lvl="2" indent="-381000" rtl="0">
              <a:spcBef>
                <a:spcPts val="0"/>
              </a:spcBef>
              <a:spcAft>
                <a:spcPts val="0"/>
              </a:spcAft>
              <a:buSzPts val="2400"/>
              <a:buChar char="■"/>
              <a:defRPr/>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a:lvl5pPr>
            <a:lvl6pPr marL="2743200" lvl="5" indent="-342900" rtl="0">
              <a:spcBef>
                <a:spcPts val="0"/>
              </a:spcBef>
              <a:spcAft>
                <a:spcPts val="0"/>
              </a:spcAft>
              <a:buSzPts val="1800"/>
              <a:buChar char="■"/>
              <a:defRPr/>
            </a:lvl6pPr>
            <a:lvl7pPr marL="3200400" lvl="6" indent="-342900" rtl="0">
              <a:spcBef>
                <a:spcPts val="0"/>
              </a:spcBef>
              <a:spcAft>
                <a:spcPts val="0"/>
              </a:spcAft>
              <a:buSzPts val="1800"/>
              <a:buChar char="●"/>
              <a:defRPr/>
            </a:lvl7pPr>
            <a:lvl8pPr marL="3657600" lvl="7" indent="-342900" rtl="0">
              <a:spcBef>
                <a:spcPts val="0"/>
              </a:spcBef>
              <a:spcAft>
                <a:spcPts val="0"/>
              </a:spcAft>
              <a:buSzPts val="1800"/>
              <a:buChar char="○"/>
              <a:defRPr/>
            </a:lvl8pPr>
            <a:lvl9pPr marL="4114800" lvl="8" indent="-342900" rtl="0">
              <a:spcBef>
                <a:spcPts val="0"/>
              </a:spcBef>
              <a:spcAft>
                <a:spcPts val="0"/>
              </a:spcAft>
              <a:buSzPts val="1800"/>
              <a:buChar char="■"/>
              <a:defRPr/>
            </a:lvl9pPr>
          </a:lstStyle>
          <a:p>
            <a:endParaRPr/>
          </a:p>
        </p:txBody>
      </p:sp>
      <p:sp>
        <p:nvSpPr>
          <p:cNvPr id="94" name="Google Shape;94;p20"/>
          <p:cNvSpPr txBox="1">
            <a:spLocks noGrp="1"/>
          </p:cNvSpPr>
          <p:nvPr>
            <p:ph type="body" idx="2"/>
          </p:nvPr>
        </p:nvSpPr>
        <p:spPr>
          <a:xfrm>
            <a:off x="4692274" y="1200150"/>
            <a:ext cx="3994500" cy="3725700"/>
          </a:xfrm>
          <a:prstGeom prst="rect">
            <a:avLst/>
          </a:prstGeom>
        </p:spPr>
        <p:txBody>
          <a:bodyPr spcFirstLastPara="1" wrap="square" lIns="91425" tIns="91425" rIns="91425" bIns="91425" anchor="t" anchorCtr="0">
            <a:noAutofit/>
          </a:bodyPr>
          <a:lstStyle>
            <a:lvl1pPr marL="457200" lvl="0" indent="-419100" rtl="0">
              <a:spcBef>
                <a:spcPts val="600"/>
              </a:spcBef>
              <a:spcAft>
                <a:spcPts val="0"/>
              </a:spcAft>
              <a:buSzPts val="3000"/>
              <a:buChar char="●"/>
              <a:defRPr/>
            </a:lvl1pPr>
            <a:lvl2pPr marL="914400" lvl="1" indent="-381000" rtl="0">
              <a:spcBef>
                <a:spcPts val="0"/>
              </a:spcBef>
              <a:spcAft>
                <a:spcPts val="0"/>
              </a:spcAft>
              <a:buSzPts val="2400"/>
              <a:buChar char="○"/>
              <a:defRPr/>
            </a:lvl2pPr>
            <a:lvl3pPr marL="1371600" lvl="2" indent="-381000" rtl="0">
              <a:spcBef>
                <a:spcPts val="0"/>
              </a:spcBef>
              <a:spcAft>
                <a:spcPts val="0"/>
              </a:spcAft>
              <a:buSzPts val="2400"/>
              <a:buChar char="■"/>
              <a:defRPr/>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a:lvl5pPr>
            <a:lvl6pPr marL="2743200" lvl="5" indent="-342900" rtl="0">
              <a:spcBef>
                <a:spcPts val="0"/>
              </a:spcBef>
              <a:spcAft>
                <a:spcPts val="0"/>
              </a:spcAft>
              <a:buSzPts val="1800"/>
              <a:buChar char="■"/>
              <a:defRPr/>
            </a:lvl6pPr>
            <a:lvl7pPr marL="3200400" lvl="6" indent="-342900" rtl="0">
              <a:spcBef>
                <a:spcPts val="0"/>
              </a:spcBef>
              <a:spcAft>
                <a:spcPts val="0"/>
              </a:spcAft>
              <a:buSzPts val="1800"/>
              <a:buChar char="●"/>
              <a:defRPr/>
            </a:lvl7pPr>
            <a:lvl8pPr marL="3657600" lvl="7" indent="-342900" rtl="0">
              <a:spcBef>
                <a:spcPts val="0"/>
              </a:spcBef>
              <a:spcAft>
                <a:spcPts val="0"/>
              </a:spcAft>
              <a:buSzPts val="1800"/>
              <a:buChar char="○"/>
              <a:defRPr/>
            </a:lvl8pPr>
            <a:lvl9pPr marL="4114800" lvl="8" indent="-342900" rtl="0">
              <a:spcBef>
                <a:spcPts val="0"/>
              </a:spcBef>
              <a:spcAft>
                <a:spcPts val="0"/>
              </a:spcAft>
              <a:buSzPts val="1800"/>
              <a:buChar char="■"/>
              <a:defRPr/>
            </a:lvl9pPr>
          </a:lstStyle>
          <a:p>
            <a:endParaRPr/>
          </a:p>
        </p:txBody>
      </p:sp>
      <p:sp>
        <p:nvSpPr>
          <p:cNvPr id="95" name="Google Shape;95;p20"/>
          <p:cNvSpPr txBox="1">
            <a:spLocks noGrp="1"/>
          </p:cNvSpPr>
          <p:nvPr>
            <p:ph type="sldNum" idx="12"/>
          </p:nvPr>
        </p:nvSpPr>
        <p:spPr>
          <a:xfrm>
            <a:off x="8595300" y="4854450"/>
            <a:ext cx="548700" cy="2889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6"/>
        <p:cNvGrpSpPr/>
        <p:nvPr/>
      </p:nvGrpSpPr>
      <p:grpSpPr>
        <a:xfrm>
          <a:off x="0" y="0"/>
          <a:ext cx="0" cy="0"/>
          <a:chOff x="0" y="0"/>
          <a:chExt cx="0" cy="0"/>
        </a:xfrm>
      </p:grpSpPr>
      <p:sp>
        <p:nvSpPr>
          <p:cNvPr id="97" name="Google Shape;97;p21"/>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98" name="Google Shape;98;p21"/>
          <p:cNvSpPr txBox="1">
            <a:spLocks noGrp="1"/>
          </p:cNvSpPr>
          <p:nvPr>
            <p:ph type="sldNum" idx="12"/>
          </p:nvPr>
        </p:nvSpPr>
        <p:spPr>
          <a:xfrm>
            <a:off x="8595300" y="4854450"/>
            <a:ext cx="548700" cy="2889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1">
  <p:cSld name="TITLE_AND_BODY_1">
    <p:spTree>
      <p:nvGrpSpPr>
        <p:cNvPr id="1" name="Shape 99"/>
        <p:cNvGrpSpPr/>
        <p:nvPr/>
      </p:nvGrpSpPr>
      <p:grpSpPr>
        <a:xfrm>
          <a:off x="0" y="0"/>
          <a:ext cx="0" cy="0"/>
          <a:chOff x="0" y="0"/>
          <a:chExt cx="0" cy="0"/>
        </a:xfrm>
      </p:grpSpPr>
      <p:sp>
        <p:nvSpPr>
          <p:cNvPr id="100" name="Google Shape;100;p22"/>
          <p:cNvSpPr txBox="1">
            <a:spLocks noGrp="1"/>
          </p:cNvSpPr>
          <p:nvPr>
            <p:ph type="title"/>
          </p:nvPr>
        </p:nvSpPr>
        <p:spPr>
          <a:xfrm>
            <a:off x="311700" y="445025"/>
            <a:ext cx="8520600" cy="5727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101" name="Google Shape;101;p2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419100" rtl="0">
              <a:spcBef>
                <a:spcPts val="600"/>
              </a:spcBef>
              <a:spcAft>
                <a:spcPts val="0"/>
              </a:spcAft>
              <a:buSzPts val="3000"/>
              <a:buChar char="●"/>
              <a:defRPr/>
            </a:lvl1pPr>
            <a:lvl2pPr marL="914400" lvl="1" indent="-381000" rtl="0">
              <a:spcBef>
                <a:spcPts val="0"/>
              </a:spcBef>
              <a:spcAft>
                <a:spcPts val="0"/>
              </a:spcAft>
              <a:buSzPts val="2400"/>
              <a:buChar char="○"/>
              <a:defRPr/>
            </a:lvl2pPr>
            <a:lvl3pPr marL="1371600" lvl="2" indent="-381000" rtl="0">
              <a:spcBef>
                <a:spcPts val="0"/>
              </a:spcBef>
              <a:spcAft>
                <a:spcPts val="0"/>
              </a:spcAft>
              <a:buSzPts val="2400"/>
              <a:buChar char="■"/>
              <a:defRPr/>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a:lvl5pPr>
            <a:lvl6pPr marL="2743200" lvl="5" indent="-342900" rtl="0">
              <a:spcBef>
                <a:spcPts val="0"/>
              </a:spcBef>
              <a:spcAft>
                <a:spcPts val="0"/>
              </a:spcAft>
              <a:buSzPts val="1800"/>
              <a:buChar char="■"/>
              <a:defRPr/>
            </a:lvl6pPr>
            <a:lvl7pPr marL="3200400" lvl="6" indent="-342900" rtl="0">
              <a:spcBef>
                <a:spcPts val="0"/>
              </a:spcBef>
              <a:spcAft>
                <a:spcPts val="0"/>
              </a:spcAft>
              <a:buSzPts val="1800"/>
              <a:buChar char="●"/>
              <a:defRPr/>
            </a:lvl7pPr>
            <a:lvl8pPr marL="3657600" lvl="7" indent="-342900" rtl="0">
              <a:spcBef>
                <a:spcPts val="0"/>
              </a:spcBef>
              <a:spcAft>
                <a:spcPts val="0"/>
              </a:spcAft>
              <a:buSzPts val="1800"/>
              <a:buChar char="○"/>
              <a:defRPr/>
            </a:lvl8pPr>
            <a:lvl9pPr marL="4114800" lvl="8" indent="-342900" rtl="0">
              <a:spcBef>
                <a:spcPts val="0"/>
              </a:spcBef>
              <a:spcAft>
                <a:spcPts val="0"/>
              </a:spcAft>
              <a:buSzPts val="1800"/>
              <a:buChar char="■"/>
              <a:defRPr/>
            </a:lvl9pPr>
          </a:lstStyle>
          <a:p>
            <a:endParaRPr/>
          </a:p>
        </p:txBody>
      </p:sp>
      <p:cxnSp>
        <p:nvCxnSpPr>
          <p:cNvPr id="102" name="Google Shape;102;p22"/>
          <p:cNvCxnSpPr/>
          <p:nvPr/>
        </p:nvCxnSpPr>
        <p:spPr>
          <a:xfrm rot="10800000" flipH="1">
            <a:off x="6150" y="1010450"/>
            <a:ext cx="9131700" cy="1200"/>
          </a:xfrm>
          <a:prstGeom prst="straightConnector1">
            <a:avLst/>
          </a:prstGeom>
          <a:noFill/>
          <a:ln w="76200" cap="flat" cmpd="sng">
            <a:solidFill>
              <a:srgbClr val="15C2D2"/>
            </a:solidFill>
            <a:prstDash val="solid"/>
            <a:round/>
            <a:headEnd type="none" w="med" len="med"/>
            <a:tailEnd type="none" w="med" len="med"/>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wo columns 1">
  <p:cSld name="TITLE_AND_TWO_COLUMNS_1">
    <p:spTree>
      <p:nvGrpSpPr>
        <p:cNvPr id="1" name="Shape 103"/>
        <p:cNvGrpSpPr/>
        <p:nvPr/>
      </p:nvGrpSpPr>
      <p:grpSpPr>
        <a:xfrm>
          <a:off x="0" y="0"/>
          <a:ext cx="0" cy="0"/>
          <a:chOff x="0" y="0"/>
          <a:chExt cx="0" cy="0"/>
        </a:xfrm>
      </p:grpSpPr>
      <p:sp>
        <p:nvSpPr>
          <p:cNvPr id="104" name="Google Shape;104;p23"/>
          <p:cNvSpPr txBox="1">
            <a:spLocks noGrp="1"/>
          </p:cNvSpPr>
          <p:nvPr>
            <p:ph type="title"/>
          </p:nvPr>
        </p:nvSpPr>
        <p:spPr>
          <a:xfrm>
            <a:off x="311700" y="445025"/>
            <a:ext cx="8520600" cy="5727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105" name="Google Shape;105;p23"/>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60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106" name="Google Shape;106;p23"/>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60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cxnSp>
        <p:nvCxnSpPr>
          <p:cNvPr id="107" name="Google Shape;107;p23"/>
          <p:cNvCxnSpPr/>
          <p:nvPr/>
        </p:nvCxnSpPr>
        <p:spPr>
          <a:xfrm rot="10800000" flipH="1">
            <a:off x="6150" y="1010450"/>
            <a:ext cx="9131700" cy="1200"/>
          </a:xfrm>
          <a:prstGeom prst="straightConnector1">
            <a:avLst/>
          </a:prstGeom>
          <a:noFill/>
          <a:ln w="76200" cap="flat" cmpd="sng">
            <a:solidFill>
              <a:srgbClr val="15C2D2"/>
            </a:solidFill>
            <a:prstDash val="solid"/>
            <a:round/>
            <a:headEnd type="none" w="med" len="med"/>
            <a:tailEnd type="none" w="med" len="med"/>
          </a:ln>
        </p:spPr>
      </p:cxn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08"/>
        <p:cNvGrpSpPr/>
        <p:nvPr/>
      </p:nvGrpSpPr>
      <p:grpSpPr>
        <a:xfrm>
          <a:off x="0" y="0"/>
          <a:ext cx="0" cy="0"/>
          <a:chOff x="0" y="0"/>
          <a:chExt cx="0" cy="0"/>
        </a:xfrm>
      </p:grpSpPr>
      <p:sp>
        <p:nvSpPr>
          <p:cNvPr id="109" name="Google Shape;109;p24"/>
          <p:cNvSpPr txBox="1">
            <a:spLocks noGrp="1"/>
          </p:cNvSpPr>
          <p:nvPr>
            <p:ph type="sldNum" idx="12"/>
          </p:nvPr>
        </p:nvSpPr>
        <p:spPr>
          <a:xfrm>
            <a:off x="8595300" y="4854450"/>
            <a:ext cx="548700" cy="2889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 name="Shape 110"/>
        <p:cNvGrpSpPr/>
        <p:nvPr/>
      </p:nvGrpSpPr>
      <p:grpSpPr>
        <a:xfrm>
          <a:off x="0" y="0"/>
          <a:ext cx="0" cy="0"/>
          <a:chOff x="0" y="0"/>
          <a:chExt cx="0" cy="0"/>
        </a:xfrm>
      </p:grpSpPr>
      <p:sp>
        <p:nvSpPr>
          <p:cNvPr id="111" name="Google Shape;111;p25"/>
          <p:cNvSpPr txBox="1">
            <a:spLocks noGrp="1"/>
          </p:cNvSpPr>
          <p:nvPr>
            <p:ph type="title"/>
          </p:nvPr>
        </p:nvSpPr>
        <p:spPr>
          <a:xfrm>
            <a:off x="311700" y="445025"/>
            <a:ext cx="8520600" cy="5727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112" name="Google Shape;112;p2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13"/>
        <p:cNvGrpSpPr/>
        <p:nvPr/>
      </p:nvGrpSpPr>
      <p:grpSpPr>
        <a:xfrm>
          <a:off x="0" y="0"/>
          <a:ext cx="0" cy="0"/>
          <a:chOff x="0" y="0"/>
          <a:chExt cx="0" cy="0"/>
        </a:xfrm>
      </p:grpSpPr>
      <p:sp>
        <p:nvSpPr>
          <p:cNvPr id="114" name="Google Shape;114;p26"/>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15" name="Google Shape;115;p26"/>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rtl="0">
              <a:spcBef>
                <a:spcPts val="600"/>
              </a:spcBef>
              <a:spcAft>
                <a:spcPts val="0"/>
              </a:spcAft>
              <a:buSzPts val="1200"/>
              <a:buChar char="●"/>
              <a:defRPr sz="12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116" name="Google Shape;116;p2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17"/>
        <p:cNvGrpSpPr/>
        <p:nvPr/>
      </p:nvGrpSpPr>
      <p:grpSpPr>
        <a:xfrm>
          <a:off x="0" y="0"/>
          <a:ext cx="0" cy="0"/>
          <a:chOff x="0" y="0"/>
          <a:chExt cx="0" cy="0"/>
        </a:xfrm>
      </p:grpSpPr>
      <p:sp>
        <p:nvSpPr>
          <p:cNvPr id="118" name="Google Shape;118;p27"/>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119" name="Google Shape;119;p2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20"/>
        <p:cNvGrpSpPr/>
        <p:nvPr/>
      </p:nvGrpSpPr>
      <p:grpSpPr>
        <a:xfrm>
          <a:off x="0" y="0"/>
          <a:ext cx="0" cy="0"/>
          <a:chOff x="0" y="0"/>
          <a:chExt cx="0" cy="0"/>
        </a:xfrm>
      </p:grpSpPr>
      <p:sp>
        <p:nvSpPr>
          <p:cNvPr id="121" name="Google Shape;121;p28"/>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8"/>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123" name="Google Shape;123;p28"/>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rtl="0">
              <a:lnSpc>
                <a:spcPct val="100000"/>
              </a:lnSpc>
              <a:spcBef>
                <a:spcPts val="60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24" name="Google Shape;124;p28"/>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419100" rtl="0">
              <a:spcBef>
                <a:spcPts val="600"/>
              </a:spcBef>
              <a:spcAft>
                <a:spcPts val="0"/>
              </a:spcAft>
              <a:buSzPts val="3000"/>
              <a:buChar char="●"/>
              <a:defRPr/>
            </a:lvl1pPr>
            <a:lvl2pPr marL="914400" lvl="1" indent="-381000" rtl="0">
              <a:spcBef>
                <a:spcPts val="0"/>
              </a:spcBef>
              <a:spcAft>
                <a:spcPts val="0"/>
              </a:spcAft>
              <a:buSzPts val="2400"/>
              <a:buChar char="○"/>
              <a:defRPr/>
            </a:lvl2pPr>
            <a:lvl3pPr marL="1371600" lvl="2" indent="-381000" rtl="0">
              <a:spcBef>
                <a:spcPts val="0"/>
              </a:spcBef>
              <a:spcAft>
                <a:spcPts val="0"/>
              </a:spcAft>
              <a:buSzPts val="2400"/>
              <a:buChar char="■"/>
              <a:defRPr/>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a:lvl5pPr>
            <a:lvl6pPr marL="2743200" lvl="5" indent="-342900" rtl="0">
              <a:spcBef>
                <a:spcPts val="0"/>
              </a:spcBef>
              <a:spcAft>
                <a:spcPts val="0"/>
              </a:spcAft>
              <a:buSzPts val="1800"/>
              <a:buChar char="■"/>
              <a:defRPr/>
            </a:lvl6pPr>
            <a:lvl7pPr marL="3200400" lvl="6" indent="-342900" rtl="0">
              <a:spcBef>
                <a:spcPts val="0"/>
              </a:spcBef>
              <a:spcAft>
                <a:spcPts val="0"/>
              </a:spcAft>
              <a:buSzPts val="1800"/>
              <a:buChar char="●"/>
              <a:defRPr/>
            </a:lvl7pPr>
            <a:lvl8pPr marL="3657600" lvl="7" indent="-342900" rtl="0">
              <a:spcBef>
                <a:spcPts val="0"/>
              </a:spcBef>
              <a:spcAft>
                <a:spcPts val="0"/>
              </a:spcAft>
              <a:buSzPts val="1800"/>
              <a:buChar char="○"/>
              <a:defRPr/>
            </a:lvl8pPr>
            <a:lvl9pPr marL="4114800" lvl="8" indent="-342900" rtl="0">
              <a:spcBef>
                <a:spcPts val="0"/>
              </a:spcBef>
              <a:spcAft>
                <a:spcPts val="0"/>
              </a:spcAft>
              <a:buSzPts val="1800"/>
              <a:buChar char="■"/>
              <a:defRPr/>
            </a:lvl9pPr>
          </a:lstStyle>
          <a:p>
            <a:endParaRPr/>
          </a:p>
        </p:txBody>
      </p:sp>
      <p:sp>
        <p:nvSpPr>
          <p:cNvPr id="125" name="Google Shape;125;p2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26"/>
        <p:cNvGrpSpPr/>
        <p:nvPr/>
      </p:nvGrpSpPr>
      <p:grpSpPr>
        <a:xfrm>
          <a:off x="0" y="0"/>
          <a:ext cx="0" cy="0"/>
          <a:chOff x="0" y="0"/>
          <a:chExt cx="0" cy="0"/>
        </a:xfrm>
      </p:grpSpPr>
      <p:sp>
        <p:nvSpPr>
          <p:cNvPr id="127" name="Google Shape;127;p29"/>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28" name="Google Shape;128;p29"/>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419100" algn="ctr" rtl="0">
              <a:spcBef>
                <a:spcPts val="600"/>
              </a:spcBef>
              <a:spcAft>
                <a:spcPts val="0"/>
              </a:spcAft>
              <a:buSzPts val="3000"/>
              <a:buChar char="●"/>
              <a:defRPr/>
            </a:lvl1pPr>
            <a:lvl2pPr marL="914400" lvl="1" indent="-381000" algn="ctr" rtl="0">
              <a:spcBef>
                <a:spcPts val="0"/>
              </a:spcBef>
              <a:spcAft>
                <a:spcPts val="0"/>
              </a:spcAft>
              <a:buSzPts val="2400"/>
              <a:buChar char="○"/>
              <a:defRPr/>
            </a:lvl2pPr>
            <a:lvl3pPr marL="1371600" lvl="2" indent="-381000" algn="ctr" rtl="0">
              <a:spcBef>
                <a:spcPts val="0"/>
              </a:spcBef>
              <a:spcAft>
                <a:spcPts val="0"/>
              </a:spcAft>
              <a:buSzPts val="2400"/>
              <a:buChar char="■"/>
              <a:defRPr/>
            </a:lvl3pPr>
            <a:lvl4pPr marL="1828800" lvl="3" indent="-342900" algn="ctr" rtl="0">
              <a:spcBef>
                <a:spcPts val="0"/>
              </a:spcBef>
              <a:spcAft>
                <a:spcPts val="0"/>
              </a:spcAft>
              <a:buSzPts val="1800"/>
              <a:buChar char="●"/>
              <a:defRPr/>
            </a:lvl4pPr>
            <a:lvl5pPr marL="2286000" lvl="4" indent="-342900" algn="ctr" rtl="0">
              <a:spcBef>
                <a:spcPts val="0"/>
              </a:spcBef>
              <a:spcAft>
                <a:spcPts val="0"/>
              </a:spcAft>
              <a:buSzPts val="1800"/>
              <a:buChar char="○"/>
              <a:defRPr/>
            </a:lvl5pPr>
            <a:lvl6pPr marL="2743200" lvl="5" indent="-342900" algn="ctr" rtl="0">
              <a:spcBef>
                <a:spcPts val="0"/>
              </a:spcBef>
              <a:spcAft>
                <a:spcPts val="0"/>
              </a:spcAft>
              <a:buSzPts val="1800"/>
              <a:buChar char="■"/>
              <a:defRPr/>
            </a:lvl6pPr>
            <a:lvl7pPr marL="3200400" lvl="6" indent="-342900" algn="ctr" rtl="0">
              <a:spcBef>
                <a:spcPts val="0"/>
              </a:spcBef>
              <a:spcAft>
                <a:spcPts val="0"/>
              </a:spcAft>
              <a:buSzPts val="1800"/>
              <a:buChar char="●"/>
              <a:defRPr/>
            </a:lvl7pPr>
            <a:lvl8pPr marL="3657600" lvl="7" indent="-342900" algn="ctr" rtl="0">
              <a:spcBef>
                <a:spcPts val="0"/>
              </a:spcBef>
              <a:spcAft>
                <a:spcPts val="0"/>
              </a:spcAft>
              <a:buSzPts val="1800"/>
              <a:buChar char="○"/>
              <a:defRPr/>
            </a:lvl8pPr>
            <a:lvl9pPr marL="4114800" lvl="8" indent="-342900" algn="ctr" rtl="0">
              <a:spcBef>
                <a:spcPts val="0"/>
              </a:spcBef>
              <a:spcAft>
                <a:spcPts val="0"/>
              </a:spcAft>
              <a:buSzPts val="1800"/>
              <a:buChar char="■"/>
              <a:defRPr/>
            </a:lvl9pPr>
          </a:lstStyle>
          <a:p>
            <a:endParaRPr/>
          </a:p>
        </p:txBody>
      </p:sp>
      <p:sp>
        <p:nvSpPr>
          <p:cNvPr id="129" name="Google Shape;129;p2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457200" y="205978"/>
            <a:ext cx="8229600" cy="85725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15" name="Google Shape;15;p3"/>
          <p:cNvSpPr txBox="1">
            <a:spLocks noGrp="1"/>
          </p:cNvSpPr>
          <p:nvPr>
            <p:ph type="body" idx="1"/>
          </p:nvPr>
        </p:nvSpPr>
        <p:spPr>
          <a:xfrm>
            <a:off x="457200" y="1200150"/>
            <a:ext cx="8229600" cy="3725681"/>
          </a:xfrm>
          <a:prstGeom prst="rect">
            <a:avLst/>
          </a:prstGeom>
        </p:spPr>
        <p:txBody>
          <a:bodyPr spcFirstLastPara="1" wrap="square" lIns="91425" tIns="91425" rIns="91425" bIns="91425" anchor="t" anchorCtr="0">
            <a:noAutofit/>
          </a:bodyPr>
          <a:lstStyle>
            <a:lvl1pPr marL="457200" lvl="0" indent="-419100">
              <a:spcBef>
                <a:spcPts val="600"/>
              </a:spcBef>
              <a:spcAft>
                <a:spcPts val="0"/>
              </a:spcAft>
              <a:buSzPts val="30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16" name="Google Shape;16;p3"/>
          <p:cNvSpPr txBox="1">
            <a:spLocks noGrp="1"/>
          </p:cNvSpPr>
          <p:nvPr>
            <p:ph type="sldNum" idx="12"/>
          </p:nvPr>
        </p:nvSpPr>
        <p:spPr>
          <a:xfrm>
            <a:off x="8556791" y="4749851"/>
            <a:ext cx="548700" cy="393525"/>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30"/>
        <p:cNvGrpSpPr/>
        <p:nvPr/>
      </p:nvGrpSpPr>
      <p:grpSpPr>
        <a:xfrm>
          <a:off x="0" y="0"/>
          <a:ext cx="0" cy="0"/>
          <a:chOff x="0" y="0"/>
          <a:chExt cx="0" cy="0"/>
        </a:xfrm>
      </p:grpSpPr>
      <p:sp>
        <p:nvSpPr>
          <p:cNvPr id="131" name="Google Shape;131;p30"/>
          <p:cNvSpPr txBox="1">
            <a:spLocks noGrp="1"/>
          </p:cNvSpPr>
          <p:nvPr>
            <p:ph type="body" idx="1"/>
          </p:nvPr>
        </p:nvSpPr>
        <p:spPr>
          <a:xfrm>
            <a:off x="457200" y="4406309"/>
            <a:ext cx="8229600" cy="519600"/>
          </a:xfrm>
          <a:prstGeom prst="rect">
            <a:avLst/>
          </a:prstGeom>
        </p:spPr>
        <p:txBody>
          <a:bodyPr spcFirstLastPara="1" wrap="square" lIns="91425" tIns="91425" rIns="91425" bIns="91425" anchor="t" anchorCtr="0">
            <a:noAutofit/>
          </a:bodyPr>
          <a:lstStyle>
            <a:lvl1pPr marL="457200" lvl="0" indent="-228600" algn="ctr" rtl="0">
              <a:spcBef>
                <a:spcPts val="360"/>
              </a:spcBef>
              <a:spcAft>
                <a:spcPts val="0"/>
              </a:spcAft>
              <a:buSzPts val="1800"/>
              <a:buNone/>
              <a:defRPr sz="1800"/>
            </a:lvl1pPr>
          </a:lstStyle>
          <a:p>
            <a:endParaRPr/>
          </a:p>
        </p:txBody>
      </p:sp>
      <p:sp>
        <p:nvSpPr>
          <p:cNvPr id="132" name="Google Shape;132;p30"/>
          <p:cNvSpPr txBox="1">
            <a:spLocks noGrp="1"/>
          </p:cNvSpPr>
          <p:nvPr>
            <p:ph type="sldNum" idx="12"/>
          </p:nvPr>
        </p:nvSpPr>
        <p:spPr>
          <a:xfrm>
            <a:off x="8595300" y="4854450"/>
            <a:ext cx="548700" cy="2889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grpSp>
        <p:nvGrpSpPr>
          <p:cNvPr id="133" name="Google Shape;133;p30"/>
          <p:cNvGrpSpPr/>
          <p:nvPr/>
        </p:nvGrpSpPr>
        <p:grpSpPr>
          <a:xfrm>
            <a:off x="0" y="0"/>
            <a:ext cx="1307125" cy="464700"/>
            <a:chOff x="40050" y="408600"/>
            <a:chExt cx="1307125" cy="464700"/>
          </a:xfrm>
        </p:grpSpPr>
        <p:pic>
          <p:nvPicPr>
            <p:cNvPr id="134" name="Google Shape;134;p30"/>
            <p:cNvPicPr preferRelativeResize="0"/>
            <p:nvPr/>
          </p:nvPicPr>
          <p:blipFill>
            <a:blip r:embed="rId2">
              <a:alphaModFix/>
            </a:blip>
            <a:stretch>
              <a:fillRect/>
            </a:stretch>
          </p:blipFill>
          <p:spPr>
            <a:xfrm>
              <a:off x="1137650" y="544375"/>
              <a:ext cx="209525" cy="179600"/>
            </a:xfrm>
            <a:prstGeom prst="rect">
              <a:avLst/>
            </a:prstGeom>
            <a:noFill/>
            <a:ln>
              <a:noFill/>
            </a:ln>
          </p:spPr>
        </p:pic>
        <p:sp>
          <p:nvSpPr>
            <p:cNvPr id="135" name="Google Shape;135;p30"/>
            <p:cNvSpPr txBox="1"/>
            <p:nvPr/>
          </p:nvSpPr>
          <p:spPr>
            <a:xfrm>
              <a:off x="40050" y="408600"/>
              <a:ext cx="1145700" cy="464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a:solidFill>
                    <a:srgbClr val="EF5330"/>
                  </a:solidFill>
                  <a:latin typeface="Roboto Slab"/>
                  <a:ea typeface="Roboto Slab"/>
                  <a:cs typeface="Roboto Slab"/>
                  <a:sym typeface="Roboto Slab"/>
                </a:rPr>
                <a:t>ScriptEd</a:t>
              </a:r>
              <a:endParaRPr sz="1800">
                <a:latin typeface="Roboto Slab"/>
                <a:ea typeface="Roboto Slab"/>
                <a:cs typeface="Roboto Slab"/>
                <a:sym typeface="Roboto Slab"/>
              </a:endParaRPr>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Caption 1">
  <p:cSld name="CAPTION_ONLY_1">
    <p:spTree>
      <p:nvGrpSpPr>
        <p:cNvPr id="1" name="Shape 136"/>
        <p:cNvGrpSpPr/>
        <p:nvPr/>
      </p:nvGrpSpPr>
      <p:grpSpPr>
        <a:xfrm>
          <a:off x="0" y="0"/>
          <a:ext cx="0" cy="0"/>
          <a:chOff x="0" y="0"/>
          <a:chExt cx="0" cy="0"/>
        </a:xfrm>
      </p:grpSpPr>
      <p:sp>
        <p:nvSpPr>
          <p:cNvPr id="137" name="Google Shape;137;p31"/>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600"/>
              </a:spcBef>
              <a:spcAft>
                <a:spcPts val="0"/>
              </a:spcAft>
              <a:buSzPts val="3000"/>
              <a:buNone/>
              <a:defRPr/>
            </a:lvl1pPr>
          </a:lstStyle>
          <a:p>
            <a:endParaRPr/>
          </a:p>
        </p:txBody>
      </p:sp>
      <p:sp>
        <p:nvSpPr>
          <p:cNvPr id="138" name="Google Shape;138;p3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1">
  <p:cSld name="BLANK_1">
    <p:spTree>
      <p:nvGrpSpPr>
        <p:cNvPr id="1" name="Shape 139"/>
        <p:cNvGrpSpPr/>
        <p:nvPr/>
      </p:nvGrpSpPr>
      <p:grpSpPr>
        <a:xfrm>
          <a:off x="0" y="0"/>
          <a:ext cx="0" cy="0"/>
          <a:chOff x="0" y="0"/>
          <a:chExt cx="0" cy="0"/>
        </a:xfrm>
      </p:grpSpPr>
      <p:sp>
        <p:nvSpPr>
          <p:cNvPr id="140" name="Google Shape;140;p3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41"/>
        <p:cNvGrpSpPr/>
        <p:nvPr/>
      </p:nvGrpSpPr>
      <p:grpSpPr>
        <a:xfrm>
          <a:off x="0" y="0"/>
          <a:ext cx="0" cy="0"/>
          <a:chOff x="0" y="0"/>
          <a:chExt cx="0" cy="0"/>
        </a:xfrm>
      </p:grpSpPr>
      <p:sp>
        <p:nvSpPr>
          <p:cNvPr id="142" name="Google Shape;142;p33"/>
          <p:cNvSpPr txBox="1">
            <a:spLocks noGrp="1"/>
          </p:cNvSpPr>
          <p:nvPr>
            <p:ph type="title"/>
          </p:nvPr>
        </p:nvSpPr>
        <p:spPr>
          <a:xfrm>
            <a:off x="457200" y="205978"/>
            <a:ext cx="8229600" cy="8574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Clr>
                <a:schemeClr val="dk1"/>
              </a:buClr>
              <a:buSzPts val="3600"/>
              <a:buFont typeface="Calibri"/>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143" name="Google Shape;143;p33"/>
          <p:cNvSpPr txBox="1">
            <a:spLocks noGrp="1"/>
          </p:cNvSpPr>
          <p:nvPr>
            <p:ph type="body" idx="1"/>
          </p:nvPr>
        </p:nvSpPr>
        <p:spPr>
          <a:xfrm>
            <a:off x="457200" y="1200150"/>
            <a:ext cx="8229600" cy="3394500"/>
          </a:xfrm>
          <a:prstGeom prst="rect">
            <a:avLst/>
          </a:prstGeom>
          <a:noFill/>
          <a:ln>
            <a:noFill/>
          </a:ln>
        </p:spPr>
        <p:txBody>
          <a:bodyPr spcFirstLastPara="1" wrap="square" lIns="91425" tIns="91425" rIns="91425" bIns="91425" anchor="t" anchorCtr="0">
            <a:noAutofit/>
          </a:bodyPr>
          <a:lstStyle>
            <a:lvl1pPr marL="457200" lvl="0" indent="-419100" algn="l" rtl="0">
              <a:spcBef>
                <a:spcPts val="640"/>
              </a:spcBef>
              <a:spcAft>
                <a:spcPts val="0"/>
              </a:spcAft>
              <a:buClr>
                <a:schemeClr val="dk1"/>
              </a:buClr>
              <a:buSzPts val="3000"/>
              <a:buFont typeface="Arial"/>
              <a:buChar char="•"/>
              <a:defRPr/>
            </a:lvl1pPr>
            <a:lvl2pPr marL="914400" lvl="1" indent="-381000" algn="l" rtl="0">
              <a:spcBef>
                <a:spcPts val="560"/>
              </a:spcBef>
              <a:spcAft>
                <a:spcPts val="0"/>
              </a:spcAft>
              <a:buClr>
                <a:schemeClr val="dk1"/>
              </a:buClr>
              <a:buSzPts val="2400"/>
              <a:buFont typeface="Arial"/>
              <a:buChar char="–"/>
              <a:defRPr/>
            </a:lvl2pPr>
            <a:lvl3pPr marL="1371600" lvl="2" indent="-381000" algn="l" rtl="0">
              <a:spcBef>
                <a:spcPts val="480"/>
              </a:spcBef>
              <a:spcAft>
                <a:spcPts val="0"/>
              </a:spcAft>
              <a:buClr>
                <a:schemeClr val="dk1"/>
              </a:buClr>
              <a:buSzPts val="2400"/>
              <a:buFont typeface="Arial"/>
              <a:buChar char="•"/>
              <a:defRPr/>
            </a:lvl3pPr>
            <a:lvl4pPr marL="1828800" lvl="3" indent="-342900" algn="l" rtl="0">
              <a:spcBef>
                <a:spcPts val="400"/>
              </a:spcBef>
              <a:spcAft>
                <a:spcPts val="0"/>
              </a:spcAft>
              <a:buClr>
                <a:schemeClr val="dk1"/>
              </a:buClr>
              <a:buSzPts val="1800"/>
              <a:buFont typeface="Arial"/>
              <a:buChar char="–"/>
              <a:defRPr/>
            </a:lvl4pPr>
            <a:lvl5pPr marL="2286000" lvl="4" indent="-342900" algn="l" rtl="0">
              <a:spcBef>
                <a:spcPts val="400"/>
              </a:spcBef>
              <a:spcAft>
                <a:spcPts val="0"/>
              </a:spcAft>
              <a:buClr>
                <a:schemeClr val="dk1"/>
              </a:buClr>
              <a:buSzPts val="1800"/>
              <a:buFont typeface="Arial"/>
              <a:buChar char="»"/>
              <a:defRPr/>
            </a:lvl5pPr>
            <a:lvl6pPr marL="2743200" lvl="5" indent="-342900" algn="l" rtl="0">
              <a:spcBef>
                <a:spcPts val="400"/>
              </a:spcBef>
              <a:spcAft>
                <a:spcPts val="0"/>
              </a:spcAft>
              <a:buClr>
                <a:schemeClr val="dk1"/>
              </a:buClr>
              <a:buSzPts val="1800"/>
              <a:buFont typeface="Arial"/>
              <a:buChar char="•"/>
              <a:defRPr/>
            </a:lvl6pPr>
            <a:lvl7pPr marL="3200400" lvl="6" indent="-342900" algn="l" rtl="0">
              <a:spcBef>
                <a:spcPts val="400"/>
              </a:spcBef>
              <a:spcAft>
                <a:spcPts val="0"/>
              </a:spcAft>
              <a:buClr>
                <a:schemeClr val="dk1"/>
              </a:buClr>
              <a:buSzPts val="1800"/>
              <a:buFont typeface="Arial"/>
              <a:buChar char="•"/>
              <a:defRPr/>
            </a:lvl7pPr>
            <a:lvl8pPr marL="3657600" lvl="7" indent="-342900" algn="l" rtl="0">
              <a:spcBef>
                <a:spcPts val="400"/>
              </a:spcBef>
              <a:spcAft>
                <a:spcPts val="0"/>
              </a:spcAft>
              <a:buClr>
                <a:schemeClr val="dk1"/>
              </a:buClr>
              <a:buSzPts val="1800"/>
              <a:buFont typeface="Arial"/>
              <a:buChar char="•"/>
              <a:defRPr/>
            </a:lvl8pPr>
            <a:lvl9pPr marL="4114800" lvl="8" indent="-342900" algn="l" rtl="0">
              <a:spcBef>
                <a:spcPts val="400"/>
              </a:spcBef>
              <a:spcAft>
                <a:spcPts val="0"/>
              </a:spcAft>
              <a:buClr>
                <a:schemeClr val="dk1"/>
              </a:buClr>
              <a:buSzPts val="1800"/>
              <a:buFont typeface="Arial"/>
              <a:buChar char="•"/>
              <a:defRPr/>
            </a:lvl9pPr>
          </a:lstStyle>
          <a:p>
            <a:endParaRPr/>
          </a:p>
        </p:txBody>
      </p:sp>
      <p:sp>
        <p:nvSpPr>
          <p:cNvPr id="144" name="Google Shape;144;p33"/>
          <p:cNvSpPr txBox="1">
            <a:spLocks noGrp="1"/>
          </p:cNvSpPr>
          <p:nvPr>
            <p:ph type="dt" idx="10"/>
          </p:nvPr>
        </p:nvSpPr>
        <p:spPr>
          <a:xfrm>
            <a:off x="457200" y="4767263"/>
            <a:ext cx="2133600" cy="273900"/>
          </a:xfrm>
          <a:prstGeom prst="rect">
            <a:avLst/>
          </a:prstGeom>
          <a:noFill/>
          <a:ln>
            <a:noFill/>
          </a:ln>
        </p:spPr>
        <p:txBody>
          <a:bodyPr spcFirstLastPara="1" wrap="square" lIns="91425" tIns="91425" rIns="91425" bIns="91425" anchor="ctr" anchorCtr="0">
            <a:noAutofit/>
          </a:bodyPr>
          <a:lstStyle>
            <a:lvl1pPr marL="0" marR="0" lvl="0" indent="-88900" algn="l" rtl="0">
              <a:spcBef>
                <a:spcPts val="0"/>
              </a:spcBef>
              <a:spcAft>
                <a:spcPts val="0"/>
              </a:spcAft>
              <a:buSzPts val="1400"/>
              <a:buChar char="●"/>
              <a:defRPr/>
            </a:lvl1pPr>
            <a:lvl2pPr marL="457200" marR="0" lvl="1" indent="-88900" algn="l" rtl="0">
              <a:spcBef>
                <a:spcPts val="0"/>
              </a:spcBef>
              <a:spcAft>
                <a:spcPts val="0"/>
              </a:spcAft>
              <a:buSzPts val="1400"/>
              <a:buChar char="○"/>
              <a:defRPr/>
            </a:lvl2pPr>
            <a:lvl3pPr marL="914400" marR="0" lvl="2" indent="-88900" algn="l" rtl="0">
              <a:spcBef>
                <a:spcPts val="0"/>
              </a:spcBef>
              <a:spcAft>
                <a:spcPts val="0"/>
              </a:spcAft>
              <a:buSzPts val="1400"/>
              <a:buChar char="■"/>
              <a:defRPr/>
            </a:lvl3pPr>
            <a:lvl4pPr marL="1371600" marR="0" lvl="3" indent="-88900" algn="l" rtl="0">
              <a:spcBef>
                <a:spcPts val="0"/>
              </a:spcBef>
              <a:spcAft>
                <a:spcPts val="0"/>
              </a:spcAft>
              <a:buSzPts val="1400"/>
              <a:buChar char="●"/>
              <a:defRPr/>
            </a:lvl4pPr>
            <a:lvl5pPr marL="1828800" marR="0" lvl="4" indent="-88900" algn="l" rtl="0">
              <a:spcBef>
                <a:spcPts val="0"/>
              </a:spcBef>
              <a:spcAft>
                <a:spcPts val="0"/>
              </a:spcAft>
              <a:buSzPts val="1400"/>
              <a:buChar char="○"/>
              <a:defRPr/>
            </a:lvl5pPr>
            <a:lvl6pPr marL="2286000" marR="0" lvl="5" indent="-88900" algn="l" rtl="0">
              <a:spcBef>
                <a:spcPts val="0"/>
              </a:spcBef>
              <a:spcAft>
                <a:spcPts val="0"/>
              </a:spcAft>
              <a:buSzPts val="1400"/>
              <a:buChar char="■"/>
              <a:defRPr/>
            </a:lvl6pPr>
            <a:lvl7pPr marL="2743200" marR="0" lvl="6" indent="-88900" algn="l" rtl="0">
              <a:spcBef>
                <a:spcPts val="0"/>
              </a:spcBef>
              <a:spcAft>
                <a:spcPts val="0"/>
              </a:spcAft>
              <a:buSzPts val="1400"/>
              <a:buChar char="●"/>
              <a:defRPr/>
            </a:lvl7pPr>
            <a:lvl8pPr marL="3200400" marR="0" lvl="7" indent="-88900" algn="l" rtl="0">
              <a:spcBef>
                <a:spcPts val="0"/>
              </a:spcBef>
              <a:spcAft>
                <a:spcPts val="0"/>
              </a:spcAft>
              <a:buSzPts val="1400"/>
              <a:buChar char="○"/>
              <a:defRPr/>
            </a:lvl8pPr>
            <a:lvl9pPr marL="3657600" marR="0" lvl="8" indent="-88900" algn="l" rtl="0">
              <a:spcBef>
                <a:spcPts val="0"/>
              </a:spcBef>
              <a:spcAft>
                <a:spcPts val="0"/>
              </a:spcAft>
              <a:buSzPts val="1400"/>
              <a:buChar char="■"/>
              <a:defRPr/>
            </a:lvl9pPr>
          </a:lstStyle>
          <a:p>
            <a:endParaRPr/>
          </a:p>
        </p:txBody>
      </p:sp>
      <p:sp>
        <p:nvSpPr>
          <p:cNvPr id="145" name="Google Shape;145;p33"/>
          <p:cNvSpPr txBox="1">
            <a:spLocks noGrp="1"/>
          </p:cNvSpPr>
          <p:nvPr>
            <p:ph type="ftr" idx="11"/>
          </p:nvPr>
        </p:nvSpPr>
        <p:spPr>
          <a:xfrm>
            <a:off x="3124200" y="4767263"/>
            <a:ext cx="2895600" cy="273900"/>
          </a:xfrm>
          <a:prstGeom prst="rect">
            <a:avLst/>
          </a:prstGeom>
          <a:noFill/>
          <a:ln>
            <a:noFill/>
          </a:ln>
        </p:spPr>
        <p:txBody>
          <a:bodyPr spcFirstLastPara="1" wrap="square" lIns="91425" tIns="91425" rIns="91425" bIns="91425" anchor="ctr" anchorCtr="0">
            <a:noAutofit/>
          </a:bodyPr>
          <a:lstStyle>
            <a:lvl1pPr marL="0" marR="0" lvl="0" indent="-88900" algn="ctr" rtl="0">
              <a:spcBef>
                <a:spcPts val="0"/>
              </a:spcBef>
              <a:spcAft>
                <a:spcPts val="0"/>
              </a:spcAft>
              <a:buSzPts val="1400"/>
              <a:buChar char="●"/>
              <a:defRPr/>
            </a:lvl1pPr>
            <a:lvl2pPr marL="457200" marR="0" lvl="1" indent="-88900" algn="l" rtl="0">
              <a:spcBef>
                <a:spcPts val="0"/>
              </a:spcBef>
              <a:spcAft>
                <a:spcPts val="0"/>
              </a:spcAft>
              <a:buSzPts val="1400"/>
              <a:buChar char="○"/>
              <a:defRPr/>
            </a:lvl2pPr>
            <a:lvl3pPr marL="914400" marR="0" lvl="2" indent="-88900" algn="l" rtl="0">
              <a:spcBef>
                <a:spcPts val="0"/>
              </a:spcBef>
              <a:spcAft>
                <a:spcPts val="0"/>
              </a:spcAft>
              <a:buSzPts val="1400"/>
              <a:buChar char="■"/>
              <a:defRPr/>
            </a:lvl3pPr>
            <a:lvl4pPr marL="1371600" marR="0" lvl="3" indent="-88900" algn="l" rtl="0">
              <a:spcBef>
                <a:spcPts val="0"/>
              </a:spcBef>
              <a:spcAft>
                <a:spcPts val="0"/>
              </a:spcAft>
              <a:buSzPts val="1400"/>
              <a:buChar char="●"/>
              <a:defRPr/>
            </a:lvl4pPr>
            <a:lvl5pPr marL="1828800" marR="0" lvl="4" indent="-88900" algn="l" rtl="0">
              <a:spcBef>
                <a:spcPts val="0"/>
              </a:spcBef>
              <a:spcAft>
                <a:spcPts val="0"/>
              </a:spcAft>
              <a:buSzPts val="1400"/>
              <a:buChar char="○"/>
              <a:defRPr/>
            </a:lvl5pPr>
            <a:lvl6pPr marL="2286000" marR="0" lvl="5" indent="-88900" algn="l" rtl="0">
              <a:spcBef>
                <a:spcPts val="0"/>
              </a:spcBef>
              <a:spcAft>
                <a:spcPts val="0"/>
              </a:spcAft>
              <a:buSzPts val="1400"/>
              <a:buChar char="■"/>
              <a:defRPr/>
            </a:lvl6pPr>
            <a:lvl7pPr marL="2743200" marR="0" lvl="6" indent="-88900" algn="l" rtl="0">
              <a:spcBef>
                <a:spcPts val="0"/>
              </a:spcBef>
              <a:spcAft>
                <a:spcPts val="0"/>
              </a:spcAft>
              <a:buSzPts val="1400"/>
              <a:buChar char="●"/>
              <a:defRPr/>
            </a:lvl7pPr>
            <a:lvl8pPr marL="3200400" marR="0" lvl="7" indent="-88900" algn="l" rtl="0">
              <a:spcBef>
                <a:spcPts val="0"/>
              </a:spcBef>
              <a:spcAft>
                <a:spcPts val="0"/>
              </a:spcAft>
              <a:buSzPts val="1400"/>
              <a:buChar char="○"/>
              <a:defRPr/>
            </a:lvl8pPr>
            <a:lvl9pPr marL="3657600" marR="0" lvl="8" indent="-88900" algn="l" rtl="0">
              <a:spcBef>
                <a:spcPts val="0"/>
              </a:spcBef>
              <a:spcAft>
                <a:spcPts val="0"/>
              </a:spcAft>
              <a:buSzPts val="1400"/>
              <a:buChar char="■"/>
              <a:defRPr/>
            </a:lvl9pPr>
          </a:lstStyle>
          <a:p>
            <a:endParaRPr/>
          </a:p>
        </p:txBody>
      </p:sp>
      <p:sp>
        <p:nvSpPr>
          <p:cNvPr id="146" name="Google Shape;146;p33"/>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457200" y="205978"/>
            <a:ext cx="8229600" cy="85725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19" name="Google Shape;19;p4"/>
          <p:cNvSpPr txBox="1">
            <a:spLocks noGrp="1"/>
          </p:cNvSpPr>
          <p:nvPr>
            <p:ph type="body" idx="1"/>
          </p:nvPr>
        </p:nvSpPr>
        <p:spPr>
          <a:xfrm>
            <a:off x="457200" y="1200150"/>
            <a:ext cx="3994526" cy="3725681"/>
          </a:xfrm>
          <a:prstGeom prst="rect">
            <a:avLst/>
          </a:prstGeom>
        </p:spPr>
        <p:txBody>
          <a:bodyPr spcFirstLastPara="1" wrap="square" lIns="91425" tIns="91425" rIns="91425" bIns="91425" anchor="t" anchorCtr="0">
            <a:noAutofit/>
          </a:bodyPr>
          <a:lstStyle>
            <a:lvl1pPr marL="457200" lvl="0" indent="-419100">
              <a:spcBef>
                <a:spcPts val="600"/>
              </a:spcBef>
              <a:spcAft>
                <a:spcPts val="0"/>
              </a:spcAft>
              <a:buSzPts val="30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20" name="Google Shape;20;p4"/>
          <p:cNvSpPr txBox="1">
            <a:spLocks noGrp="1"/>
          </p:cNvSpPr>
          <p:nvPr>
            <p:ph type="body" idx="2"/>
          </p:nvPr>
        </p:nvSpPr>
        <p:spPr>
          <a:xfrm>
            <a:off x="4692274" y="1200150"/>
            <a:ext cx="3994526" cy="3725681"/>
          </a:xfrm>
          <a:prstGeom prst="rect">
            <a:avLst/>
          </a:prstGeom>
        </p:spPr>
        <p:txBody>
          <a:bodyPr spcFirstLastPara="1" wrap="square" lIns="91425" tIns="91425" rIns="91425" bIns="91425" anchor="t" anchorCtr="0">
            <a:noAutofit/>
          </a:bodyPr>
          <a:lstStyle>
            <a:lvl1pPr marL="457200" lvl="0" indent="-419100">
              <a:spcBef>
                <a:spcPts val="600"/>
              </a:spcBef>
              <a:spcAft>
                <a:spcPts val="0"/>
              </a:spcAft>
              <a:buSzPts val="30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21" name="Google Shape;21;p4"/>
          <p:cNvSpPr txBox="1">
            <a:spLocks noGrp="1"/>
          </p:cNvSpPr>
          <p:nvPr>
            <p:ph type="sldNum" idx="12"/>
          </p:nvPr>
        </p:nvSpPr>
        <p:spPr>
          <a:xfrm>
            <a:off x="8556791" y="4749851"/>
            <a:ext cx="548700" cy="393525"/>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2"/>
        <p:cNvGrpSpPr/>
        <p:nvPr/>
      </p:nvGrpSpPr>
      <p:grpSpPr>
        <a:xfrm>
          <a:off x="0" y="0"/>
          <a:ext cx="0" cy="0"/>
          <a:chOff x="0" y="0"/>
          <a:chExt cx="0" cy="0"/>
        </a:xfrm>
      </p:grpSpPr>
      <p:sp>
        <p:nvSpPr>
          <p:cNvPr id="23" name="Google Shape;23;p5"/>
          <p:cNvSpPr txBox="1">
            <a:spLocks noGrp="1"/>
          </p:cNvSpPr>
          <p:nvPr>
            <p:ph type="title"/>
          </p:nvPr>
        </p:nvSpPr>
        <p:spPr>
          <a:xfrm>
            <a:off x="457200" y="205978"/>
            <a:ext cx="8229600" cy="85725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24" name="Google Shape;24;p5"/>
          <p:cNvSpPr txBox="1">
            <a:spLocks noGrp="1"/>
          </p:cNvSpPr>
          <p:nvPr>
            <p:ph type="sldNum" idx="12"/>
          </p:nvPr>
        </p:nvSpPr>
        <p:spPr>
          <a:xfrm>
            <a:off x="8556791" y="4749851"/>
            <a:ext cx="548700" cy="393525"/>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25"/>
        <p:cNvGrpSpPr/>
        <p:nvPr/>
      </p:nvGrpSpPr>
      <p:grpSpPr>
        <a:xfrm>
          <a:off x="0" y="0"/>
          <a:ext cx="0" cy="0"/>
          <a:chOff x="0" y="0"/>
          <a:chExt cx="0" cy="0"/>
        </a:xfrm>
      </p:grpSpPr>
      <p:sp>
        <p:nvSpPr>
          <p:cNvPr id="26" name="Google Shape;26;p6"/>
          <p:cNvSpPr txBox="1">
            <a:spLocks noGrp="1"/>
          </p:cNvSpPr>
          <p:nvPr>
            <p:ph type="body" idx="1"/>
          </p:nvPr>
        </p:nvSpPr>
        <p:spPr>
          <a:xfrm>
            <a:off x="457200" y="4406309"/>
            <a:ext cx="8229600" cy="519520"/>
          </a:xfrm>
          <a:prstGeom prst="rect">
            <a:avLst/>
          </a:prstGeom>
        </p:spPr>
        <p:txBody>
          <a:bodyPr spcFirstLastPara="1" wrap="square" lIns="91425" tIns="91425" rIns="91425" bIns="91425" anchor="t" anchorCtr="0">
            <a:noAutofit/>
          </a:bodyPr>
          <a:lstStyle>
            <a:lvl1pPr marL="457200" lvl="0" indent="-228600" algn="ctr">
              <a:spcBef>
                <a:spcPts val="360"/>
              </a:spcBef>
              <a:spcAft>
                <a:spcPts val="0"/>
              </a:spcAft>
              <a:buSzPts val="1800"/>
              <a:buNone/>
              <a:defRPr sz="1800"/>
            </a:lvl1pPr>
          </a:lstStyle>
          <a:p>
            <a:endParaRPr/>
          </a:p>
        </p:txBody>
      </p:sp>
      <p:sp>
        <p:nvSpPr>
          <p:cNvPr id="27" name="Google Shape;27;p6"/>
          <p:cNvSpPr txBox="1">
            <a:spLocks noGrp="1"/>
          </p:cNvSpPr>
          <p:nvPr>
            <p:ph type="sldNum" idx="12"/>
          </p:nvPr>
        </p:nvSpPr>
        <p:spPr>
          <a:xfrm>
            <a:off x="8556791" y="4749851"/>
            <a:ext cx="548700" cy="393525"/>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8"/>
        <p:cNvGrpSpPr/>
        <p:nvPr/>
      </p:nvGrpSpPr>
      <p:grpSpPr>
        <a:xfrm>
          <a:off x="0" y="0"/>
          <a:ext cx="0" cy="0"/>
          <a:chOff x="0" y="0"/>
          <a:chExt cx="0" cy="0"/>
        </a:xfrm>
      </p:grpSpPr>
      <p:sp>
        <p:nvSpPr>
          <p:cNvPr id="29" name="Google Shape;29;p7"/>
          <p:cNvSpPr txBox="1">
            <a:spLocks noGrp="1"/>
          </p:cNvSpPr>
          <p:nvPr>
            <p:ph type="sldNum" idx="12"/>
          </p:nvPr>
        </p:nvSpPr>
        <p:spPr>
          <a:xfrm>
            <a:off x="8556791" y="4749851"/>
            <a:ext cx="548700" cy="393525"/>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body 2">
  <p:cSld name="TITLE_AND_BODY_2">
    <p:spTree>
      <p:nvGrpSpPr>
        <p:cNvPr id="1" name="Shape 78"/>
        <p:cNvGrpSpPr/>
        <p:nvPr/>
      </p:nvGrpSpPr>
      <p:grpSpPr>
        <a:xfrm>
          <a:off x="0" y="0"/>
          <a:ext cx="0" cy="0"/>
          <a:chOff x="0" y="0"/>
          <a:chExt cx="0" cy="0"/>
        </a:xfrm>
      </p:grpSpPr>
      <p:sp>
        <p:nvSpPr>
          <p:cNvPr id="79" name="Google Shape;79;p17"/>
          <p:cNvSpPr txBox="1">
            <a:spLocks noGrp="1"/>
          </p:cNvSpPr>
          <p:nvPr>
            <p:ph type="title"/>
          </p:nvPr>
        </p:nvSpPr>
        <p:spPr>
          <a:xfrm>
            <a:off x="311700" y="445025"/>
            <a:ext cx="8520600" cy="5727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80" name="Google Shape;80;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419100" rtl="0">
              <a:spcBef>
                <a:spcPts val="600"/>
              </a:spcBef>
              <a:spcAft>
                <a:spcPts val="0"/>
              </a:spcAft>
              <a:buSzPts val="3000"/>
              <a:buChar char="●"/>
              <a:defRPr/>
            </a:lvl1pPr>
            <a:lvl2pPr marL="914400" lvl="1" indent="-381000" rtl="0">
              <a:spcBef>
                <a:spcPts val="0"/>
              </a:spcBef>
              <a:spcAft>
                <a:spcPts val="0"/>
              </a:spcAft>
              <a:buSzPts val="2400"/>
              <a:buChar char="○"/>
              <a:defRPr/>
            </a:lvl2pPr>
            <a:lvl3pPr marL="1371600" lvl="2" indent="-381000" rtl="0">
              <a:spcBef>
                <a:spcPts val="0"/>
              </a:spcBef>
              <a:spcAft>
                <a:spcPts val="0"/>
              </a:spcAft>
              <a:buSzPts val="2400"/>
              <a:buChar char="■"/>
              <a:defRPr/>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a:lvl5pPr>
            <a:lvl6pPr marL="2743200" lvl="5" indent="-342900" rtl="0">
              <a:spcBef>
                <a:spcPts val="0"/>
              </a:spcBef>
              <a:spcAft>
                <a:spcPts val="0"/>
              </a:spcAft>
              <a:buSzPts val="1800"/>
              <a:buChar char="■"/>
              <a:defRPr/>
            </a:lvl6pPr>
            <a:lvl7pPr marL="3200400" lvl="6" indent="-342900" rtl="0">
              <a:spcBef>
                <a:spcPts val="0"/>
              </a:spcBef>
              <a:spcAft>
                <a:spcPts val="0"/>
              </a:spcAft>
              <a:buSzPts val="1800"/>
              <a:buChar char="●"/>
              <a:defRPr/>
            </a:lvl7pPr>
            <a:lvl8pPr marL="3657600" lvl="7" indent="-342900" rtl="0">
              <a:spcBef>
                <a:spcPts val="0"/>
              </a:spcBef>
              <a:spcAft>
                <a:spcPts val="0"/>
              </a:spcAft>
              <a:buSzPts val="1800"/>
              <a:buChar char="○"/>
              <a:defRPr/>
            </a:lvl8pPr>
            <a:lvl9pPr marL="4114800" lvl="8" indent="-342900" rtl="0">
              <a:spcBef>
                <a:spcPts val="0"/>
              </a:spcBef>
              <a:spcAft>
                <a:spcPts val="0"/>
              </a:spcAft>
              <a:buSzPts val="1800"/>
              <a:buChar char="■"/>
              <a:defRPr/>
            </a:lvl9pPr>
          </a:lstStyle>
          <a:p>
            <a:endParaRPr/>
          </a:p>
        </p:txBody>
      </p:sp>
      <p:cxnSp>
        <p:nvCxnSpPr>
          <p:cNvPr id="81" name="Google Shape;81;p17"/>
          <p:cNvCxnSpPr/>
          <p:nvPr/>
        </p:nvCxnSpPr>
        <p:spPr>
          <a:xfrm rot="10800000" flipH="1">
            <a:off x="6150" y="1010450"/>
            <a:ext cx="9131700" cy="1200"/>
          </a:xfrm>
          <a:prstGeom prst="straightConnector1">
            <a:avLst/>
          </a:prstGeom>
          <a:noFill/>
          <a:ln w="76200" cap="flat" cmpd="sng">
            <a:solidFill>
              <a:srgbClr val="15C2D2"/>
            </a:solidFill>
            <a:prstDash val="solid"/>
            <a:round/>
            <a:headEnd type="none" w="med" len="med"/>
            <a:tailEnd type="none" w="med" len="med"/>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wo columns 2">
  <p:cSld name="TITLE_AND_TWO_COLUMNS_2">
    <p:spTree>
      <p:nvGrpSpPr>
        <p:cNvPr id="1" name="Shape 82"/>
        <p:cNvGrpSpPr/>
        <p:nvPr/>
      </p:nvGrpSpPr>
      <p:grpSpPr>
        <a:xfrm>
          <a:off x="0" y="0"/>
          <a:ext cx="0" cy="0"/>
          <a:chOff x="0" y="0"/>
          <a:chExt cx="0" cy="0"/>
        </a:xfrm>
      </p:grpSpPr>
      <p:sp>
        <p:nvSpPr>
          <p:cNvPr id="83" name="Google Shape;83;p18"/>
          <p:cNvSpPr txBox="1">
            <a:spLocks noGrp="1"/>
          </p:cNvSpPr>
          <p:nvPr>
            <p:ph type="title"/>
          </p:nvPr>
        </p:nvSpPr>
        <p:spPr>
          <a:xfrm>
            <a:off x="311700" y="445025"/>
            <a:ext cx="8520600" cy="5727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84" name="Google Shape;84;p18"/>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60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85" name="Google Shape;85;p18"/>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60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cxnSp>
        <p:nvCxnSpPr>
          <p:cNvPr id="86" name="Google Shape;86;p18"/>
          <p:cNvCxnSpPr/>
          <p:nvPr/>
        </p:nvCxnSpPr>
        <p:spPr>
          <a:xfrm rot="10800000" flipH="1">
            <a:off x="6150" y="1010450"/>
            <a:ext cx="9131700" cy="1200"/>
          </a:xfrm>
          <a:prstGeom prst="straightConnector1">
            <a:avLst/>
          </a:prstGeom>
          <a:noFill/>
          <a:ln w="76200" cap="flat" cmpd="sng">
            <a:solidFill>
              <a:srgbClr val="15C2D2"/>
            </a:solidFill>
            <a:prstDash val="solid"/>
            <a:round/>
            <a:headEnd type="none" w="med" len="med"/>
            <a:tailEnd type="none" w="med" len="med"/>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7"/>
        <p:cNvGrpSpPr/>
        <p:nvPr/>
      </p:nvGrpSpPr>
      <p:grpSpPr>
        <a:xfrm>
          <a:off x="0" y="0"/>
          <a:ext cx="0" cy="0"/>
          <a:chOff x="0" y="0"/>
          <a:chExt cx="0" cy="0"/>
        </a:xfrm>
      </p:grpSpPr>
      <p:sp>
        <p:nvSpPr>
          <p:cNvPr id="88" name="Google Shape;88;p19"/>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89" name="Google Shape;89;p19"/>
          <p:cNvSpPr txBox="1">
            <a:spLocks noGrp="1"/>
          </p:cNvSpPr>
          <p:nvPr>
            <p:ph type="body" idx="1"/>
          </p:nvPr>
        </p:nvSpPr>
        <p:spPr>
          <a:xfrm>
            <a:off x="457200" y="1200150"/>
            <a:ext cx="8229600" cy="3601200"/>
          </a:xfrm>
          <a:prstGeom prst="rect">
            <a:avLst/>
          </a:prstGeom>
        </p:spPr>
        <p:txBody>
          <a:bodyPr spcFirstLastPara="1" wrap="square" lIns="91425" tIns="91425" rIns="91425" bIns="91425" anchor="t" anchorCtr="0">
            <a:noAutofit/>
          </a:bodyPr>
          <a:lstStyle>
            <a:lvl1pPr marL="457200" lvl="0" indent="-419100" rtl="0">
              <a:spcBef>
                <a:spcPts val="600"/>
              </a:spcBef>
              <a:spcAft>
                <a:spcPts val="0"/>
              </a:spcAft>
              <a:buSzPts val="3000"/>
              <a:buChar char="●"/>
              <a:defRPr/>
            </a:lvl1pPr>
            <a:lvl2pPr marL="914400" lvl="1" indent="-381000" rtl="0">
              <a:spcBef>
                <a:spcPts val="0"/>
              </a:spcBef>
              <a:spcAft>
                <a:spcPts val="0"/>
              </a:spcAft>
              <a:buSzPts val="2400"/>
              <a:buChar char="○"/>
              <a:defRPr/>
            </a:lvl2pPr>
            <a:lvl3pPr marL="1371600" lvl="2" indent="-381000" rtl="0">
              <a:spcBef>
                <a:spcPts val="0"/>
              </a:spcBef>
              <a:spcAft>
                <a:spcPts val="0"/>
              </a:spcAft>
              <a:buSzPts val="2400"/>
              <a:buChar char="■"/>
              <a:defRPr/>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a:lvl5pPr>
            <a:lvl6pPr marL="2743200" lvl="5" indent="-342900" rtl="0">
              <a:spcBef>
                <a:spcPts val="0"/>
              </a:spcBef>
              <a:spcAft>
                <a:spcPts val="0"/>
              </a:spcAft>
              <a:buSzPts val="1800"/>
              <a:buChar char="■"/>
              <a:defRPr/>
            </a:lvl6pPr>
            <a:lvl7pPr marL="3200400" lvl="6" indent="-342900" rtl="0">
              <a:spcBef>
                <a:spcPts val="0"/>
              </a:spcBef>
              <a:spcAft>
                <a:spcPts val="0"/>
              </a:spcAft>
              <a:buSzPts val="1800"/>
              <a:buChar char="●"/>
              <a:defRPr/>
            </a:lvl7pPr>
            <a:lvl8pPr marL="3657600" lvl="7" indent="-342900" rtl="0">
              <a:spcBef>
                <a:spcPts val="0"/>
              </a:spcBef>
              <a:spcAft>
                <a:spcPts val="0"/>
              </a:spcAft>
              <a:buSzPts val="1800"/>
              <a:buChar char="○"/>
              <a:defRPr/>
            </a:lvl8pPr>
            <a:lvl9pPr marL="4114800" lvl="8" indent="-342900" rtl="0">
              <a:spcBef>
                <a:spcPts val="0"/>
              </a:spcBef>
              <a:spcAft>
                <a:spcPts val="0"/>
              </a:spcAft>
              <a:buSzPts val="1800"/>
              <a:buChar char="■"/>
              <a:defRPr/>
            </a:lvl9pPr>
          </a:lstStyle>
          <a:p>
            <a:endParaRPr/>
          </a:p>
        </p:txBody>
      </p:sp>
      <p:sp>
        <p:nvSpPr>
          <p:cNvPr id="90" name="Google Shape;90;p19"/>
          <p:cNvSpPr txBox="1">
            <a:spLocks noGrp="1"/>
          </p:cNvSpPr>
          <p:nvPr>
            <p:ph type="sldNum" idx="12"/>
          </p:nvPr>
        </p:nvSpPr>
        <p:spPr>
          <a:xfrm>
            <a:off x="8595300" y="4854450"/>
            <a:ext cx="548700" cy="2889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4.xml"/><Relationship Id="rId13" Type="http://schemas.openxmlformats.org/officeDocument/2006/relationships/slideLayout" Target="../slideLayouts/slideLayout19.xml"/><Relationship Id="rId18" Type="http://schemas.openxmlformats.org/officeDocument/2006/relationships/theme" Target="../theme/theme2.xml"/><Relationship Id="rId3" Type="http://schemas.openxmlformats.org/officeDocument/2006/relationships/slideLayout" Target="../slideLayouts/slideLayout9.xml"/><Relationship Id="rId7" Type="http://schemas.openxmlformats.org/officeDocument/2006/relationships/slideLayout" Target="../slideLayouts/slideLayout13.xml"/><Relationship Id="rId12" Type="http://schemas.openxmlformats.org/officeDocument/2006/relationships/slideLayout" Target="../slideLayouts/slideLayout18.xml"/><Relationship Id="rId17" Type="http://schemas.openxmlformats.org/officeDocument/2006/relationships/slideLayout" Target="../slideLayouts/slideLayout23.xml"/><Relationship Id="rId2" Type="http://schemas.openxmlformats.org/officeDocument/2006/relationships/slideLayout" Target="../slideLayouts/slideLayout8.xml"/><Relationship Id="rId16" Type="http://schemas.openxmlformats.org/officeDocument/2006/relationships/slideLayout" Target="../slideLayouts/slideLayout22.xml"/><Relationship Id="rId1" Type="http://schemas.openxmlformats.org/officeDocument/2006/relationships/slideLayout" Target="../slideLayouts/slideLayout7.xml"/><Relationship Id="rId6" Type="http://schemas.openxmlformats.org/officeDocument/2006/relationships/slideLayout" Target="../slideLayouts/slideLayout12.xml"/><Relationship Id="rId11" Type="http://schemas.openxmlformats.org/officeDocument/2006/relationships/slideLayout" Target="../slideLayouts/slideLayout17.xml"/><Relationship Id="rId5" Type="http://schemas.openxmlformats.org/officeDocument/2006/relationships/slideLayout" Target="../slideLayouts/slideLayout11.xml"/><Relationship Id="rId15" Type="http://schemas.openxmlformats.org/officeDocument/2006/relationships/slideLayout" Target="../slideLayouts/slideLayout21.xml"/><Relationship Id="rId10" Type="http://schemas.openxmlformats.org/officeDocument/2006/relationships/slideLayout" Target="../slideLayouts/slideLayout16.xml"/><Relationship Id="rId19" Type="http://schemas.openxmlformats.org/officeDocument/2006/relationships/image" Target="../media/image1.png"/><Relationship Id="rId4" Type="http://schemas.openxmlformats.org/officeDocument/2006/relationships/slideLayout" Target="../slideLayouts/slideLayout10.xml"/><Relationship Id="rId9" Type="http://schemas.openxmlformats.org/officeDocument/2006/relationships/slideLayout" Target="../slideLayouts/slideLayout15.xml"/><Relationship Id="rId14"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205978"/>
            <a:ext cx="8229600" cy="85725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dk1"/>
              </a:buClr>
              <a:buSzPts val="3600"/>
              <a:buNone/>
              <a:defRPr sz="3600" b="1">
                <a:solidFill>
                  <a:schemeClr val="dk1"/>
                </a:solidFill>
              </a:defRPr>
            </a:lvl1pPr>
            <a:lvl2pPr lvl="1">
              <a:spcBef>
                <a:spcPts val="0"/>
              </a:spcBef>
              <a:spcAft>
                <a:spcPts val="0"/>
              </a:spcAft>
              <a:buClr>
                <a:schemeClr val="dk1"/>
              </a:buClr>
              <a:buSzPts val="3600"/>
              <a:buNone/>
              <a:defRPr sz="3600" b="1">
                <a:solidFill>
                  <a:schemeClr val="dk1"/>
                </a:solidFill>
              </a:defRPr>
            </a:lvl2pPr>
            <a:lvl3pPr lvl="2">
              <a:spcBef>
                <a:spcPts val="0"/>
              </a:spcBef>
              <a:spcAft>
                <a:spcPts val="0"/>
              </a:spcAft>
              <a:buClr>
                <a:schemeClr val="dk1"/>
              </a:buClr>
              <a:buSzPts val="3600"/>
              <a:buNone/>
              <a:defRPr sz="3600" b="1">
                <a:solidFill>
                  <a:schemeClr val="dk1"/>
                </a:solidFill>
              </a:defRPr>
            </a:lvl3pPr>
            <a:lvl4pPr lvl="3">
              <a:spcBef>
                <a:spcPts val="0"/>
              </a:spcBef>
              <a:spcAft>
                <a:spcPts val="0"/>
              </a:spcAft>
              <a:buClr>
                <a:schemeClr val="dk1"/>
              </a:buClr>
              <a:buSzPts val="3600"/>
              <a:buNone/>
              <a:defRPr sz="3600" b="1">
                <a:solidFill>
                  <a:schemeClr val="dk1"/>
                </a:solidFill>
              </a:defRPr>
            </a:lvl4pPr>
            <a:lvl5pPr lvl="4">
              <a:spcBef>
                <a:spcPts val="0"/>
              </a:spcBef>
              <a:spcAft>
                <a:spcPts val="0"/>
              </a:spcAft>
              <a:buClr>
                <a:schemeClr val="dk1"/>
              </a:buClr>
              <a:buSzPts val="3600"/>
              <a:buNone/>
              <a:defRPr sz="3600" b="1">
                <a:solidFill>
                  <a:schemeClr val="dk1"/>
                </a:solidFill>
              </a:defRPr>
            </a:lvl5pPr>
            <a:lvl6pPr lvl="5">
              <a:spcBef>
                <a:spcPts val="0"/>
              </a:spcBef>
              <a:spcAft>
                <a:spcPts val="0"/>
              </a:spcAft>
              <a:buClr>
                <a:schemeClr val="dk1"/>
              </a:buClr>
              <a:buSzPts val="3600"/>
              <a:buNone/>
              <a:defRPr sz="3600" b="1">
                <a:solidFill>
                  <a:schemeClr val="dk1"/>
                </a:solidFill>
              </a:defRPr>
            </a:lvl6pPr>
            <a:lvl7pPr lvl="6">
              <a:spcBef>
                <a:spcPts val="0"/>
              </a:spcBef>
              <a:spcAft>
                <a:spcPts val="0"/>
              </a:spcAft>
              <a:buClr>
                <a:schemeClr val="dk1"/>
              </a:buClr>
              <a:buSzPts val="3600"/>
              <a:buNone/>
              <a:defRPr sz="3600" b="1">
                <a:solidFill>
                  <a:schemeClr val="dk1"/>
                </a:solidFill>
              </a:defRPr>
            </a:lvl7pPr>
            <a:lvl8pPr lvl="7">
              <a:spcBef>
                <a:spcPts val="0"/>
              </a:spcBef>
              <a:spcAft>
                <a:spcPts val="0"/>
              </a:spcAft>
              <a:buClr>
                <a:schemeClr val="dk1"/>
              </a:buClr>
              <a:buSzPts val="3600"/>
              <a:buNone/>
              <a:defRPr sz="3600" b="1">
                <a:solidFill>
                  <a:schemeClr val="dk1"/>
                </a:solidFill>
              </a:defRPr>
            </a:lvl8pPr>
            <a:lvl9pPr lvl="8">
              <a:spcBef>
                <a:spcPts val="0"/>
              </a:spcBef>
              <a:spcAft>
                <a:spcPts val="0"/>
              </a:spcAft>
              <a:buClr>
                <a:schemeClr val="dk1"/>
              </a:buClr>
              <a:buSzPts val="3600"/>
              <a:buNone/>
              <a:defRPr sz="3600" b="1">
                <a:solidFill>
                  <a:schemeClr val="dk1"/>
                </a:solidFill>
              </a:defRPr>
            </a:lvl9pPr>
          </a:lstStyle>
          <a:p>
            <a:endParaRPr/>
          </a:p>
        </p:txBody>
      </p:sp>
      <p:sp>
        <p:nvSpPr>
          <p:cNvPr id="7" name="Google Shape;7;p1"/>
          <p:cNvSpPr txBox="1">
            <a:spLocks noGrp="1"/>
          </p:cNvSpPr>
          <p:nvPr>
            <p:ph type="body" idx="1"/>
          </p:nvPr>
        </p:nvSpPr>
        <p:spPr>
          <a:xfrm>
            <a:off x="457200" y="1200150"/>
            <a:ext cx="8229600" cy="3725681"/>
          </a:xfrm>
          <a:prstGeom prst="rect">
            <a:avLst/>
          </a:prstGeom>
          <a:noFill/>
          <a:ln>
            <a:noFill/>
          </a:ln>
        </p:spPr>
        <p:txBody>
          <a:bodyPr spcFirstLastPara="1" wrap="square" lIns="91425" tIns="91425" rIns="91425" bIns="91425" anchor="t" anchorCtr="0">
            <a:noAutofit/>
          </a:bodyPr>
          <a:lstStyle>
            <a:lvl1pPr marL="457200" lvl="0" indent="-419100">
              <a:spcBef>
                <a:spcPts val="600"/>
              </a:spcBef>
              <a:spcAft>
                <a:spcPts val="0"/>
              </a:spcAft>
              <a:buClr>
                <a:schemeClr val="dk1"/>
              </a:buClr>
              <a:buSzPts val="3000"/>
              <a:buChar char="●"/>
              <a:defRPr sz="3000">
                <a:solidFill>
                  <a:schemeClr val="dk1"/>
                </a:solidFill>
              </a:defRPr>
            </a:lvl1pPr>
            <a:lvl2pPr marL="914400" lvl="1" indent="-381000">
              <a:spcBef>
                <a:spcPts val="0"/>
              </a:spcBef>
              <a:spcAft>
                <a:spcPts val="0"/>
              </a:spcAft>
              <a:buClr>
                <a:schemeClr val="dk1"/>
              </a:buClr>
              <a:buSzPts val="2400"/>
              <a:buChar char="○"/>
              <a:defRPr sz="2400">
                <a:solidFill>
                  <a:schemeClr val="dk1"/>
                </a:solidFill>
              </a:defRPr>
            </a:lvl2pPr>
            <a:lvl3pPr marL="1371600" lvl="2" indent="-381000">
              <a:spcBef>
                <a:spcPts val="0"/>
              </a:spcBef>
              <a:spcAft>
                <a:spcPts val="0"/>
              </a:spcAft>
              <a:buClr>
                <a:schemeClr val="dk1"/>
              </a:buClr>
              <a:buSzPts val="2400"/>
              <a:buChar char="■"/>
              <a:defRPr sz="2400">
                <a:solidFill>
                  <a:schemeClr val="dk1"/>
                </a:solidFill>
              </a:defRPr>
            </a:lvl3pPr>
            <a:lvl4pPr marL="1828800" lvl="3" indent="-342900">
              <a:spcBef>
                <a:spcPts val="0"/>
              </a:spcBef>
              <a:spcAft>
                <a:spcPts val="0"/>
              </a:spcAft>
              <a:buClr>
                <a:schemeClr val="dk1"/>
              </a:buClr>
              <a:buSzPts val="1800"/>
              <a:buChar char="●"/>
              <a:defRPr sz="1800">
                <a:solidFill>
                  <a:schemeClr val="dk1"/>
                </a:solidFill>
              </a:defRPr>
            </a:lvl4pPr>
            <a:lvl5pPr marL="2286000" lvl="4" indent="-342900">
              <a:spcBef>
                <a:spcPts val="0"/>
              </a:spcBef>
              <a:spcAft>
                <a:spcPts val="0"/>
              </a:spcAft>
              <a:buClr>
                <a:schemeClr val="dk1"/>
              </a:buClr>
              <a:buSzPts val="1800"/>
              <a:buChar char="○"/>
              <a:defRPr sz="1800">
                <a:solidFill>
                  <a:schemeClr val="dk1"/>
                </a:solidFill>
              </a:defRPr>
            </a:lvl5pPr>
            <a:lvl6pPr marL="2743200" lvl="5" indent="-342900">
              <a:spcBef>
                <a:spcPts val="0"/>
              </a:spcBef>
              <a:spcAft>
                <a:spcPts val="0"/>
              </a:spcAft>
              <a:buClr>
                <a:schemeClr val="dk1"/>
              </a:buClr>
              <a:buSzPts val="1800"/>
              <a:buChar char="■"/>
              <a:defRPr sz="1800">
                <a:solidFill>
                  <a:schemeClr val="dk1"/>
                </a:solidFill>
              </a:defRPr>
            </a:lvl6pPr>
            <a:lvl7pPr marL="3200400" lvl="6" indent="-342900">
              <a:spcBef>
                <a:spcPts val="0"/>
              </a:spcBef>
              <a:spcAft>
                <a:spcPts val="0"/>
              </a:spcAft>
              <a:buClr>
                <a:schemeClr val="dk1"/>
              </a:buClr>
              <a:buSzPts val="1800"/>
              <a:buChar char="●"/>
              <a:defRPr sz="1800">
                <a:solidFill>
                  <a:schemeClr val="dk1"/>
                </a:solidFill>
              </a:defRPr>
            </a:lvl7pPr>
            <a:lvl8pPr marL="3657600" lvl="7" indent="-342900">
              <a:spcBef>
                <a:spcPts val="0"/>
              </a:spcBef>
              <a:spcAft>
                <a:spcPts val="0"/>
              </a:spcAft>
              <a:buClr>
                <a:schemeClr val="dk1"/>
              </a:buClr>
              <a:buSzPts val="1800"/>
              <a:buChar char="○"/>
              <a:defRPr sz="1800">
                <a:solidFill>
                  <a:schemeClr val="dk1"/>
                </a:solidFill>
              </a:defRPr>
            </a:lvl8pPr>
            <a:lvl9pPr marL="4114800" lvl="8" indent="-342900">
              <a:spcBef>
                <a:spcPts val="0"/>
              </a:spcBef>
              <a:spcAft>
                <a:spcPts val="0"/>
              </a:spcAft>
              <a:buClr>
                <a:schemeClr val="dk1"/>
              </a:buClr>
              <a:buSzPts val="1800"/>
              <a:buChar char="■"/>
              <a:defRPr sz="1800">
                <a:solidFill>
                  <a:schemeClr val="dk1"/>
                </a:solidFill>
              </a:defRPr>
            </a:lvl9pPr>
          </a:lstStyle>
          <a:p>
            <a:endParaRPr/>
          </a:p>
        </p:txBody>
      </p:sp>
      <p:sp>
        <p:nvSpPr>
          <p:cNvPr id="8" name="Google Shape;8;p1"/>
          <p:cNvSpPr txBox="1">
            <a:spLocks noGrp="1"/>
          </p:cNvSpPr>
          <p:nvPr>
            <p:ph type="sldNum" idx="12"/>
          </p:nvPr>
        </p:nvSpPr>
        <p:spPr>
          <a:xfrm>
            <a:off x="8556791" y="4749851"/>
            <a:ext cx="548700" cy="393525"/>
          </a:xfrm>
          <a:prstGeom prst="rect">
            <a:avLst/>
          </a:prstGeom>
          <a:noFill/>
          <a:ln>
            <a:noFill/>
          </a:ln>
        </p:spPr>
        <p:txBody>
          <a:bodyPr spcFirstLastPara="1" wrap="square" lIns="91425" tIns="91425" rIns="91425" bIns="91425" anchor="ctr" anchorCtr="0">
            <a:noAutofit/>
          </a:bodyPr>
          <a:lstStyle>
            <a:lvl1pPr lvl="0" algn="r">
              <a:buNone/>
              <a:defRPr sz="1300">
                <a:solidFill>
                  <a:schemeClr val="dk1"/>
                </a:solidFill>
              </a:defRPr>
            </a:lvl1pPr>
            <a:lvl2pPr lvl="1" algn="r">
              <a:buNone/>
              <a:defRPr sz="1300">
                <a:solidFill>
                  <a:schemeClr val="dk1"/>
                </a:solidFill>
              </a:defRPr>
            </a:lvl2pPr>
            <a:lvl3pPr lvl="2" algn="r">
              <a:buNone/>
              <a:defRPr sz="1300">
                <a:solidFill>
                  <a:schemeClr val="dk1"/>
                </a:solidFill>
              </a:defRPr>
            </a:lvl3pPr>
            <a:lvl4pPr lvl="3" algn="r">
              <a:buNone/>
              <a:defRPr sz="1300">
                <a:solidFill>
                  <a:schemeClr val="dk1"/>
                </a:solidFill>
              </a:defRPr>
            </a:lvl4pPr>
            <a:lvl5pPr lvl="4" algn="r">
              <a:buNone/>
              <a:defRPr sz="1300">
                <a:solidFill>
                  <a:schemeClr val="dk1"/>
                </a:solidFill>
              </a:defRPr>
            </a:lvl5pPr>
            <a:lvl6pPr lvl="5" algn="r">
              <a:buNone/>
              <a:defRPr sz="1300">
                <a:solidFill>
                  <a:schemeClr val="dk1"/>
                </a:solidFill>
              </a:defRPr>
            </a:lvl6pPr>
            <a:lvl7pPr lvl="6" algn="r">
              <a:buNone/>
              <a:defRPr sz="1300">
                <a:solidFill>
                  <a:schemeClr val="dk1"/>
                </a:solidFill>
              </a:defRPr>
            </a:lvl7pPr>
            <a:lvl8pPr lvl="7" algn="r">
              <a:buNone/>
              <a:defRPr sz="1300">
                <a:solidFill>
                  <a:schemeClr val="dk1"/>
                </a:solidFill>
              </a:defRPr>
            </a:lvl8pPr>
            <a:lvl9pPr lvl="8" algn="r">
              <a:buNone/>
              <a:defRPr sz="1300">
                <a:solidFill>
                  <a:schemeClr val="dk1"/>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69"/>
        <p:cNvGrpSpPr/>
        <p:nvPr/>
      </p:nvGrpSpPr>
      <p:grpSpPr>
        <a:xfrm>
          <a:off x="0" y="0"/>
          <a:ext cx="0" cy="0"/>
          <a:chOff x="0" y="0"/>
          <a:chExt cx="0" cy="0"/>
        </a:xfrm>
      </p:grpSpPr>
      <p:sp>
        <p:nvSpPr>
          <p:cNvPr id="70" name="Google Shape;70;p15"/>
          <p:cNvSpPr txBox="1">
            <a:spLocks noGrp="1"/>
          </p:cNvSpPr>
          <p:nvPr>
            <p:ph type="title"/>
          </p:nvPr>
        </p:nvSpPr>
        <p:spPr>
          <a:xfrm>
            <a:off x="457200" y="205978"/>
            <a:ext cx="8229600" cy="857400"/>
          </a:xfrm>
          <a:prstGeom prst="rect">
            <a:avLst/>
          </a:prstGeom>
          <a:noFill/>
          <a:ln>
            <a:noFill/>
          </a:ln>
        </p:spPr>
        <p:txBody>
          <a:bodyPr spcFirstLastPara="1" wrap="square" lIns="91425" tIns="91425" rIns="91425" bIns="91425" anchor="b" anchorCtr="0">
            <a:noAutofit/>
          </a:bodyPr>
          <a:lstStyle>
            <a:lvl1pPr lvl="0" rtl="0">
              <a:spcBef>
                <a:spcPts val="0"/>
              </a:spcBef>
              <a:spcAft>
                <a:spcPts val="0"/>
              </a:spcAft>
              <a:buClr>
                <a:srgbClr val="EF5330"/>
              </a:buClr>
              <a:buSzPts val="3600"/>
              <a:buFont typeface="Roboto Slab"/>
              <a:buNone/>
              <a:defRPr sz="3600" b="1">
                <a:solidFill>
                  <a:srgbClr val="EF5330"/>
                </a:solidFill>
                <a:latin typeface="Roboto Slab"/>
                <a:ea typeface="Roboto Slab"/>
                <a:cs typeface="Roboto Slab"/>
                <a:sym typeface="Roboto Slab"/>
              </a:defRPr>
            </a:lvl1pPr>
            <a:lvl2pPr lvl="1" rtl="0">
              <a:spcBef>
                <a:spcPts val="0"/>
              </a:spcBef>
              <a:spcAft>
                <a:spcPts val="0"/>
              </a:spcAft>
              <a:buClr>
                <a:srgbClr val="EF5330"/>
              </a:buClr>
              <a:buSzPts val="3600"/>
              <a:buFont typeface="Roboto Slab"/>
              <a:buNone/>
              <a:defRPr sz="3600" b="1">
                <a:solidFill>
                  <a:srgbClr val="EF5330"/>
                </a:solidFill>
                <a:latin typeface="Roboto Slab"/>
                <a:ea typeface="Roboto Slab"/>
                <a:cs typeface="Roboto Slab"/>
                <a:sym typeface="Roboto Slab"/>
              </a:defRPr>
            </a:lvl2pPr>
            <a:lvl3pPr lvl="2" rtl="0">
              <a:spcBef>
                <a:spcPts val="0"/>
              </a:spcBef>
              <a:spcAft>
                <a:spcPts val="0"/>
              </a:spcAft>
              <a:buClr>
                <a:srgbClr val="EF5330"/>
              </a:buClr>
              <a:buSzPts val="3600"/>
              <a:buFont typeface="Roboto Slab"/>
              <a:buNone/>
              <a:defRPr sz="3600" b="1">
                <a:solidFill>
                  <a:srgbClr val="EF5330"/>
                </a:solidFill>
                <a:latin typeface="Roboto Slab"/>
                <a:ea typeface="Roboto Slab"/>
                <a:cs typeface="Roboto Slab"/>
                <a:sym typeface="Roboto Slab"/>
              </a:defRPr>
            </a:lvl3pPr>
            <a:lvl4pPr lvl="3" rtl="0">
              <a:spcBef>
                <a:spcPts val="0"/>
              </a:spcBef>
              <a:spcAft>
                <a:spcPts val="0"/>
              </a:spcAft>
              <a:buClr>
                <a:srgbClr val="EF5330"/>
              </a:buClr>
              <a:buSzPts val="3600"/>
              <a:buFont typeface="Roboto Slab"/>
              <a:buNone/>
              <a:defRPr sz="3600" b="1">
                <a:solidFill>
                  <a:srgbClr val="EF5330"/>
                </a:solidFill>
                <a:latin typeface="Roboto Slab"/>
                <a:ea typeface="Roboto Slab"/>
                <a:cs typeface="Roboto Slab"/>
                <a:sym typeface="Roboto Slab"/>
              </a:defRPr>
            </a:lvl4pPr>
            <a:lvl5pPr lvl="4" rtl="0">
              <a:spcBef>
                <a:spcPts val="0"/>
              </a:spcBef>
              <a:spcAft>
                <a:spcPts val="0"/>
              </a:spcAft>
              <a:buClr>
                <a:srgbClr val="EF5330"/>
              </a:buClr>
              <a:buSzPts val="3600"/>
              <a:buFont typeface="Roboto Slab"/>
              <a:buNone/>
              <a:defRPr sz="3600" b="1">
                <a:solidFill>
                  <a:srgbClr val="EF5330"/>
                </a:solidFill>
                <a:latin typeface="Roboto Slab"/>
                <a:ea typeface="Roboto Slab"/>
                <a:cs typeface="Roboto Slab"/>
                <a:sym typeface="Roboto Slab"/>
              </a:defRPr>
            </a:lvl5pPr>
            <a:lvl6pPr lvl="5" rtl="0">
              <a:spcBef>
                <a:spcPts val="0"/>
              </a:spcBef>
              <a:spcAft>
                <a:spcPts val="0"/>
              </a:spcAft>
              <a:buClr>
                <a:srgbClr val="EF5330"/>
              </a:buClr>
              <a:buSzPts val="3600"/>
              <a:buFont typeface="Roboto Slab"/>
              <a:buNone/>
              <a:defRPr sz="3600" b="1">
                <a:solidFill>
                  <a:srgbClr val="EF5330"/>
                </a:solidFill>
                <a:latin typeface="Roboto Slab"/>
                <a:ea typeface="Roboto Slab"/>
                <a:cs typeface="Roboto Slab"/>
                <a:sym typeface="Roboto Slab"/>
              </a:defRPr>
            </a:lvl6pPr>
            <a:lvl7pPr lvl="6" rtl="0">
              <a:spcBef>
                <a:spcPts val="0"/>
              </a:spcBef>
              <a:spcAft>
                <a:spcPts val="0"/>
              </a:spcAft>
              <a:buClr>
                <a:srgbClr val="EF5330"/>
              </a:buClr>
              <a:buSzPts val="3600"/>
              <a:buFont typeface="Roboto Slab"/>
              <a:buNone/>
              <a:defRPr sz="3600" b="1">
                <a:solidFill>
                  <a:srgbClr val="EF5330"/>
                </a:solidFill>
                <a:latin typeface="Roboto Slab"/>
                <a:ea typeface="Roboto Slab"/>
                <a:cs typeface="Roboto Slab"/>
                <a:sym typeface="Roboto Slab"/>
              </a:defRPr>
            </a:lvl7pPr>
            <a:lvl8pPr lvl="7" rtl="0">
              <a:spcBef>
                <a:spcPts val="0"/>
              </a:spcBef>
              <a:spcAft>
                <a:spcPts val="0"/>
              </a:spcAft>
              <a:buClr>
                <a:srgbClr val="EF5330"/>
              </a:buClr>
              <a:buSzPts val="3600"/>
              <a:buFont typeface="Roboto Slab"/>
              <a:buNone/>
              <a:defRPr sz="3600" b="1">
                <a:solidFill>
                  <a:srgbClr val="EF5330"/>
                </a:solidFill>
                <a:latin typeface="Roboto Slab"/>
                <a:ea typeface="Roboto Slab"/>
                <a:cs typeface="Roboto Slab"/>
                <a:sym typeface="Roboto Slab"/>
              </a:defRPr>
            </a:lvl8pPr>
            <a:lvl9pPr lvl="8" rtl="0">
              <a:spcBef>
                <a:spcPts val="0"/>
              </a:spcBef>
              <a:spcAft>
                <a:spcPts val="0"/>
              </a:spcAft>
              <a:buClr>
                <a:srgbClr val="EF5330"/>
              </a:buClr>
              <a:buSzPts val="3600"/>
              <a:buFont typeface="Roboto Slab"/>
              <a:buNone/>
              <a:defRPr sz="3600" b="1">
                <a:solidFill>
                  <a:srgbClr val="EF5330"/>
                </a:solidFill>
                <a:latin typeface="Roboto Slab"/>
                <a:ea typeface="Roboto Slab"/>
                <a:cs typeface="Roboto Slab"/>
                <a:sym typeface="Roboto Slab"/>
              </a:defRPr>
            </a:lvl9pPr>
          </a:lstStyle>
          <a:p>
            <a:endParaRPr/>
          </a:p>
        </p:txBody>
      </p:sp>
      <p:sp>
        <p:nvSpPr>
          <p:cNvPr id="71" name="Google Shape;71;p15"/>
          <p:cNvSpPr txBox="1">
            <a:spLocks noGrp="1"/>
          </p:cNvSpPr>
          <p:nvPr>
            <p:ph type="body" idx="1"/>
          </p:nvPr>
        </p:nvSpPr>
        <p:spPr>
          <a:xfrm>
            <a:off x="457200" y="1200150"/>
            <a:ext cx="8229600" cy="3601200"/>
          </a:xfrm>
          <a:prstGeom prst="rect">
            <a:avLst/>
          </a:prstGeom>
          <a:noFill/>
          <a:ln>
            <a:noFill/>
          </a:ln>
        </p:spPr>
        <p:txBody>
          <a:bodyPr spcFirstLastPara="1" wrap="square" lIns="91425" tIns="91425" rIns="91425" bIns="91425" anchor="t" anchorCtr="0">
            <a:noAutofit/>
          </a:bodyPr>
          <a:lstStyle>
            <a:lvl1pPr marL="457200" lvl="0" indent="-419100" rtl="0">
              <a:spcBef>
                <a:spcPts val="600"/>
              </a:spcBef>
              <a:spcAft>
                <a:spcPts val="0"/>
              </a:spcAft>
              <a:buClr>
                <a:srgbClr val="3F3B39"/>
              </a:buClr>
              <a:buSzPts val="3000"/>
              <a:buFont typeface="Roboto Slab"/>
              <a:buChar char="●"/>
              <a:defRPr sz="3000">
                <a:solidFill>
                  <a:srgbClr val="3F3B39"/>
                </a:solidFill>
                <a:latin typeface="Roboto Slab"/>
                <a:ea typeface="Roboto Slab"/>
                <a:cs typeface="Roboto Slab"/>
                <a:sym typeface="Roboto Slab"/>
              </a:defRPr>
            </a:lvl1pPr>
            <a:lvl2pPr marL="914400" lvl="1" indent="-381000" rtl="0">
              <a:spcBef>
                <a:spcPts val="0"/>
              </a:spcBef>
              <a:spcAft>
                <a:spcPts val="0"/>
              </a:spcAft>
              <a:buClr>
                <a:srgbClr val="3F3B39"/>
              </a:buClr>
              <a:buSzPts val="2400"/>
              <a:buFont typeface="Roboto Slab"/>
              <a:buChar char="○"/>
              <a:defRPr sz="2400">
                <a:solidFill>
                  <a:srgbClr val="3F3B39"/>
                </a:solidFill>
                <a:latin typeface="Roboto Slab"/>
                <a:ea typeface="Roboto Slab"/>
                <a:cs typeface="Roboto Slab"/>
                <a:sym typeface="Roboto Slab"/>
              </a:defRPr>
            </a:lvl2pPr>
            <a:lvl3pPr marL="1371600" lvl="2" indent="-381000" rtl="0">
              <a:spcBef>
                <a:spcPts val="0"/>
              </a:spcBef>
              <a:spcAft>
                <a:spcPts val="0"/>
              </a:spcAft>
              <a:buClr>
                <a:srgbClr val="3F3B39"/>
              </a:buClr>
              <a:buSzPts val="2400"/>
              <a:buFont typeface="Roboto Slab"/>
              <a:buChar char="■"/>
              <a:defRPr sz="2400">
                <a:solidFill>
                  <a:srgbClr val="3F3B39"/>
                </a:solidFill>
                <a:latin typeface="Roboto Slab"/>
                <a:ea typeface="Roboto Slab"/>
                <a:cs typeface="Roboto Slab"/>
                <a:sym typeface="Roboto Slab"/>
              </a:defRPr>
            </a:lvl3pPr>
            <a:lvl4pPr marL="1828800" lvl="3" indent="-342900" rtl="0">
              <a:spcBef>
                <a:spcPts val="0"/>
              </a:spcBef>
              <a:spcAft>
                <a:spcPts val="0"/>
              </a:spcAft>
              <a:buClr>
                <a:srgbClr val="3F3B39"/>
              </a:buClr>
              <a:buSzPts val="1800"/>
              <a:buFont typeface="Roboto Slab"/>
              <a:buChar char="●"/>
              <a:defRPr sz="1800">
                <a:solidFill>
                  <a:srgbClr val="3F3B39"/>
                </a:solidFill>
                <a:latin typeface="Roboto Slab"/>
                <a:ea typeface="Roboto Slab"/>
                <a:cs typeface="Roboto Slab"/>
                <a:sym typeface="Roboto Slab"/>
              </a:defRPr>
            </a:lvl4pPr>
            <a:lvl5pPr marL="2286000" lvl="4" indent="-342900" rtl="0">
              <a:spcBef>
                <a:spcPts val="0"/>
              </a:spcBef>
              <a:spcAft>
                <a:spcPts val="0"/>
              </a:spcAft>
              <a:buClr>
                <a:srgbClr val="3F3B39"/>
              </a:buClr>
              <a:buSzPts val="1800"/>
              <a:buFont typeface="Roboto Slab"/>
              <a:buChar char="○"/>
              <a:defRPr sz="1800">
                <a:solidFill>
                  <a:srgbClr val="3F3B39"/>
                </a:solidFill>
                <a:latin typeface="Roboto Slab"/>
                <a:ea typeface="Roboto Slab"/>
                <a:cs typeface="Roboto Slab"/>
                <a:sym typeface="Roboto Slab"/>
              </a:defRPr>
            </a:lvl5pPr>
            <a:lvl6pPr marL="2743200" lvl="5" indent="-342900" rtl="0">
              <a:spcBef>
                <a:spcPts val="0"/>
              </a:spcBef>
              <a:spcAft>
                <a:spcPts val="0"/>
              </a:spcAft>
              <a:buClr>
                <a:srgbClr val="3F3B39"/>
              </a:buClr>
              <a:buSzPts val="1800"/>
              <a:buFont typeface="Roboto Slab"/>
              <a:buChar char="■"/>
              <a:defRPr sz="1800">
                <a:solidFill>
                  <a:srgbClr val="3F3B39"/>
                </a:solidFill>
                <a:latin typeface="Roboto Slab"/>
                <a:ea typeface="Roboto Slab"/>
                <a:cs typeface="Roboto Slab"/>
                <a:sym typeface="Roboto Slab"/>
              </a:defRPr>
            </a:lvl6pPr>
            <a:lvl7pPr marL="3200400" lvl="6" indent="-342900" rtl="0">
              <a:spcBef>
                <a:spcPts val="0"/>
              </a:spcBef>
              <a:spcAft>
                <a:spcPts val="0"/>
              </a:spcAft>
              <a:buClr>
                <a:srgbClr val="3F3B39"/>
              </a:buClr>
              <a:buSzPts val="1800"/>
              <a:buFont typeface="Roboto Slab"/>
              <a:buChar char="●"/>
              <a:defRPr sz="1800">
                <a:solidFill>
                  <a:srgbClr val="3F3B39"/>
                </a:solidFill>
                <a:latin typeface="Roboto Slab"/>
                <a:ea typeface="Roboto Slab"/>
                <a:cs typeface="Roboto Slab"/>
                <a:sym typeface="Roboto Slab"/>
              </a:defRPr>
            </a:lvl7pPr>
            <a:lvl8pPr marL="3657600" lvl="7" indent="-342900" rtl="0">
              <a:spcBef>
                <a:spcPts val="0"/>
              </a:spcBef>
              <a:spcAft>
                <a:spcPts val="0"/>
              </a:spcAft>
              <a:buClr>
                <a:srgbClr val="3F3B39"/>
              </a:buClr>
              <a:buSzPts val="1800"/>
              <a:buFont typeface="Roboto Slab"/>
              <a:buChar char="○"/>
              <a:defRPr sz="1800">
                <a:solidFill>
                  <a:srgbClr val="3F3B39"/>
                </a:solidFill>
                <a:latin typeface="Roboto Slab"/>
                <a:ea typeface="Roboto Slab"/>
                <a:cs typeface="Roboto Slab"/>
                <a:sym typeface="Roboto Slab"/>
              </a:defRPr>
            </a:lvl8pPr>
            <a:lvl9pPr marL="4114800" lvl="8" indent="-342900" rtl="0">
              <a:spcBef>
                <a:spcPts val="0"/>
              </a:spcBef>
              <a:spcAft>
                <a:spcPts val="0"/>
              </a:spcAft>
              <a:buClr>
                <a:srgbClr val="3F3B39"/>
              </a:buClr>
              <a:buSzPts val="1800"/>
              <a:buFont typeface="Roboto Slab"/>
              <a:buChar char="■"/>
              <a:defRPr sz="1800">
                <a:solidFill>
                  <a:srgbClr val="3F3B39"/>
                </a:solidFill>
                <a:latin typeface="Roboto Slab"/>
                <a:ea typeface="Roboto Slab"/>
                <a:cs typeface="Roboto Slab"/>
                <a:sym typeface="Roboto Slab"/>
              </a:defRPr>
            </a:lvl9pPr>
          </a:lstStyle>
          <a:p>
            <a:endParaRPr/>
          </a:p>
        </p:txBody>
      </p:sp>
      <p:sp>
        <p:nvSpPr>
          <p:cNvPr id="72" name="Google Shape;72;p15"/>
          <p:cNvSpPr txBox="1">
            <a:spLocks noGrp="1"/>
          </p:cNvSpPr>
          <p:nvPr>
            <p:ph type="sldNum" idx="12"/>
          </p:nvPr>
        </p:nvSpPr>
        <p:spPr>
          <a:xfrm>
            <a:off x="8595300" y="4854450"/>
            <a:ext cx="548700" cy="288900"/>
          </a:xfrm>
          <a:prstGeom prst="rect">
            <a:avLst/>
          </a:prstGeom>
          <a:noFill/>
          <a:ln>
            <a:noFill/>
          </a:ln>
        </p:spPr>
        <p:txBody>
          <a:bodyPr spcFirstLastPara="1" wrap="square" lIns="91425" tIns="91425" rIns="91425" bIns="91425" anchor="ctr" anchorCtr="0">
            <a:noAutofit/>
          </a:bodyPr>
          <a:lstStyle>
            <a:lvl1pPr lvl="0" algn="r" rtl="0">
              <a:buNone/>
              <a:defRPr sz="1300">
                <a:solidFill>
                  <a:srgbClr val="EF5330"/>
                </a:solidFill>
                <a:latin typeface="Roboto Slab"/>
                <a:ea typeface="Roboto Slab"/>
                <a:cs typeface="Roboto Slab"/>
                <a:sym typeface="Roboto Slab"/>
              </a:defRPr>
            </a:lvl1pPr>
            <a:lvl2pPr lvl="1" algn="r" rtl="0">
              <a:buNone/>
              <a:defRPr sz="1300">
                <a:solidFill>
                  <a:srgbClr val="EF5330"/>
                </a:solidFill>
                <a:latin typeface="Roboto Slab"/>
                <a:ea typeface="Roboto Slab"/>
                <a:cs typeface="Roboto Slab"/>
                <a:sym typeface="Roboto Slab"/>
              </a:defRPr>
            </a:lvl2pPr>
            <a:lvl3pPr lvl="2" algn="r" rtl="0">
              <a:buNone/>
              <a:defRPr sz="1300">
                <a:solidFill>
                  <a:srgbClr val="EF5330"/>
                </a:solidFill>
                <a:latin typeface="Roboto Slab"/>
                <a:ea typeface="Roboto Slab"/>
                <a:cs typeface="Roboto Slab"/>
                <a:sym typeface="Roboto Slab"/>
              </a:defRPr>
            </a:lvl3pPr>
            <a:lvl4pPr lvl="3" algn="r" rtl="0">
              <a:buNone/>
              <a:defRPr sz="1300">
                <a:solidFill>
                  <a:srgbClr val="EF5330"/>
                </a:solidFill>
                <a:latin typeface="Roboto Slab"/>
                <a:ea typeface="Roboto Slab"/>
                <a:cs typeface="Roboto Slab"/>
                <a:sym typeface="Roboto Slab"/>
              </a:defRPr>
            </a:lvl4pPr>
            <a:lvl5pPr lvl="4" algn="r" rtl="0">
              <a:buNone/>
              <a:defRPr sz="1300">
                <a:solidFill>
                  <a:srgbClr val="EF5330"/>
                </a:solidFill>
                <a:latin typeface="Roboto Slab"/>
                <a:ea typeface="Roboto Slab"/>
                <a:cs typeface="Roboto Slab"/>
                <a:sym typeface="Roboto Slab"/>
              </a:defRPr>
            </a:lvl5pPr>
            <a:lvl6pPr lvl="5" algn="r" rtl="0">
              <a:buNone/>
              <a:defRPr sz="1300">
                <a:solidFill>
                  <a:srgbClr val="EF5330"/>
                </a:solidFill>
                <a:latin typeface="Roboto Slab"/>
                <a:ea typeface="Roboto Slab"/>
                <a:cs typeface="Roboto Slab"/>
                <a:sym typeface="Roboto Slab"/>
              </a:defRPr>
            </a:lvl6pPr>
            <a:lvl7pPr lvl="6" algn="r" rtl="0">
              <a:buNone/>
              <a:defRPr sz="1300">
                <a:solidFill>
                  <a:srgbClr val="EF5330"/>
                </a:solidFill>
                <a:latin typeface="Roboto Slab"/>
                <a:ea typeface="Roboto Slab"/>
                <a:cs typeface="Roboto Slab"/>
                <a:sym typeface="Roboto Slab"/>
              </a:defRPr>
            </a:lvl7pPr>
            <a:lvl8pPr lvl="7" algn="r" rtl="0">
              <a:buNone/>
              <a:defRPr sz="1300">
                <a:solidFill>
                  <a:srgbClr val="EF5330"/>
                </a:solidFill>
                <a:latin typeface="Roboto Slab"/>
                <a:ea typeface="Roboto Slab"/>
                <a:cs typeface="Roboto Slab"/>
                <a:sym typeface="Roboto Slab"/>
              </a:defRPr>
            </a:lvl8pPr>
            <a:lvl9pPr lvl="8" algn="r" rtl="0">
              <a:buNone/>
              <a:defRPr sz="1300">
                <a:solidFill>
                  <a:srgbClr val="EF5330"/>
                </a:solidFill>
                <a:latin typeface="Roboto Slab"/>
                <a:ea typeface="Roboto Slab"/>
                <a:cs typeface="Roboto Slab"/>
                <a:sym typeface="Roboto Slab"/>
              </a:defRPr>
            </a:lvl9pPr>
          </a:lstStyle>
          <a:p>
            <a:pPr marL="0" lvl="0" indent="0" algn="r" rtl="0">
              <a:spcBef>
                <a:spcPts val="0"/>
              </a:spcBef>
              <a:spcAft>
                <a:spcPts val="0"/>
              </a:spcAft>
              <a:buNone/>
            </a:pPr>
            <a:fld id="{00000000-1234-1234-1234-123412341234}" type="slidenum">
              <a:rPr lang="en"/>
              <a:t>‹#›</a:t>
            </a:fld>
            <a:endParaRPr/>
          </a:p>
        </p:txBody>
      </p:sp>
      <p:pic>
        <p:nvPicPr>
          <p:cNvPr id="73" name="Google Shape;73;p15"/>
          <p:cNvPicPr preferRelativeResize="0"/>
          <p:nvPr/>
        </p:nvPicPr>
        <p:blipFill>
          <a:blip r:embed="rId19">
            <a:alphaModFix/>
          </a:blip>
          <a:stretch>
            <a:fillRect/>
          </a:stretch>
        </p:blipFill>
        <p:spPr>
          <a:xfrm>
            <a:off x="136225" y="4663225"/>
            <a:ext cx="435464" cy="3936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12.xml"/><Relationship Id="rId5" Type="http://schemas.openxmlformats.org/officeDocument/2006/relationships/image" Target="../media/image8.pn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12.xml"/><Relationship Id="rId5" Type="http://schemas.openxmlformats.org/officeDocument/2006/relationships/image" Target="../media/image8.pn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12.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12.xml"/><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12.xml"/><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2.xml"/><Relationship Id="rId5"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40"/>
          <p:cNvSpPr txBox="1">
            <a:spLocks noGrp="1"/>
          </p:cNvSpPr>
          <p:nvPr>
            <p:ph type="title"/>
          </p:nvPr>
        </p:nvSpPr>
        <p:spPr>
          <a:xfrm>
            <a:off x="311700" y="445025"/>
            <a:ext cx="8520600"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zh-CN" altLang="en" dirty="0"/>
              <a:t>目标</a:t>
            </a:r>
            <a:endParaRPr dirty="0"/>
          </a:p>
        </p:txBody>
      </p:sp>
      <p:sp>
        <p:nvSpPr>
          <p:cNvPr id="194" name="Google Shape;194;p40"/>
          <p:cNvSpPr txBox="1">
            <a:spLocks noGrp="1"/>
          </p:cNvSpPr>
          <p:nvPr>
            <p:ph type="body" idx="1"/>
          </p:nvPr>
        </p:nvSpPr>
        <p:spPr>
          <a:xfrm>
            <a:off x="311700" y="1267400"/>
            <a:ext cx="8520600" cy="3613800"/>
          </a:xfrm>
          <a:prstGeom prst="rect">
            <a:avLst/>
          </a:prstGeom>
          <a:ln>
            <a:noFill/>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zh-CN" altLang="en-US" sz="3600" dirty="0">
                <a:solidFill>
                  <a:srgbClr val="15C2D2"/>
                </a:solidFill>
              </a:rPr>
              <a:t>使用 </a:t>
            </a:r>
            <a:r>
              <a:rPr lang="en-US" altLang="zh-CN" sz="3600" dirty="0">
                <a:solidFill>
                  <a:srgbClr val="15C2D2"/>
                </a:solidFill>
              </a:rPr>
              <a:t>ES6</a:t>
            </a:r>
            <a:r>
              <a:rPr lang="zh-CN" altLang="en-US" sz="3600" dirty="0">
                <a:solidFill>
                  <a:srgbClr val="15C2D2"/>
                </a:solidFill>
              </a:rPr>
              <a:t> 的</a:t>
            </a:r>
            <a:r>
              <a:rPr lang="en" sz="3600" dirty="0">
                <a:solidFill>
                  <a:srgbClr val="15C2D2"/>
                </a:solidFill>
              </a:rPr>
              <a:t> </a:t>
            </a:r>
            <a:r>
              <a:rPr lang="en" sz="3600" b="1" dirty="0">
                <a:solidFill>
                  <a:srgbClr val="EF5330"/>
                </a:solidFill>
              </a:rPr>
              <a:t>import</a:t>
            </a:r>
            <a:r>
              <a:rPr lang="zh-CN" altLang="en-US" sz="3600" b="1" dirty="0">
                <a:solidFill>
                  <a:srgbClr val="EF5330"/>
                </a:solidFill>
              </a:rPr>
              <a:t>（导入）和</a:t>
            </a:r>
            <a:r>
              <a:rPr lang="en" sz="3600" dirty="0">
                <a:solidFill>
                  <a:srgbClr val="15C2D2"/>
                </a:solidFill>
              </a:rPr>
              <a:t> </a:t>
            </a:r>
            <a:r>
              <a:rPr lang="en" sz="3600" b="1" dirty="0">
                <a:solidFill>
                  <a:srgbClr val="EF5330"/>
                </a:solidFill>
              </a:rPr>
              <a:t>export</a:t>
            </a:r>
            <a:r>
              <a:rPr lang="zh-CN" altLang="en-US" sz="3600" b="1" dirty="0">
                <a:solidFill>
                  <a:srgbClr val="EF5330"/>
                </a:solidFill>
              </a:rPr>
              <a:t>（导出）</a:t>
            </a:r>
            <a:r>
              <a:rPr lang="zh-CN" altLang="en-US" sz="3600" dirty="0">
                <a:solidFill>
                  <a:srgbClr val="15C2D2"/>
                </a:solidFill>
              </a:rPr>
              <a:t>，让不同</a:t>
            </a:r>
            <a:r>
              <a:rPr lang="en-US" altLang="zh-CN" sz="3600" dirty="0" err="1">
                <a:solidFill>
                  <a:srgbClr val="15C2D2"/>
                </a:solidFill>
              </a:rPr>
              <a:t>js</a:t>
            </a:r>
            <a:r>
              <a:rPr lang="zh-CN" altLang="en-US" sz="3600" dirty="0">
                <a:solidFill>
                  <a:srgbClr val="15C2D2"/>
                </a:solidFill>
              </a:rPr>
              <a:t>文件互相可以看见</a:t>
            </a:r>
            <a:endParaRPr sz="3600" dirty="0">
              <a:solidFill>
                <a:srgbClr val="EF5330"/>
              </a:solidFill>
            </a:endParaRPr>
          </a:p>
          <a:p>
            <a:pPr marL="0" lvl="0" indent="0" algn="l" rtl="0">
              <a:spcBef>
                <a:spcPts val="0"/>
              </a:spcBef>
              <a:spcAft>
                <a:spcPts val="0"/>
              </a:spcAft>
              <a:buClr>
                <a:schemeClr val="dk1"/>
              </a:buClr>
              <a:buSzPts val="1100"/>
              <a:buFont typeface="Arial"/>
              <a:buNone/>
            </a:pPr>
            <a:endParaRPr sz="3600" dirty="0">
              <a:solidFill>
                <a:srgbClr val="EF5330"/>
              </a:solidFill>
            </a:endParaRPr>
          </a:p>
          <a:p>
            <a:pPr marL="0" lvl="0" indent="0" algn="ctr" rtl="0">
              <a:spcBef>
                <a:spcPts val="0"/>
              </a:spcBef>
              <a:spcAft>
                <a:spcPts val="0"/>
              </a:spcAft>
              <a:buClr>
                <a:schemeClr val="dk1"/>
              </a:buClr>
              <a:buSzPts val="1100"/>
              <a:buFont typeface="Arial"/>
              <a:buNone/>
            </a:pPr>
            <a:r>
              <a:rPr lang="zh-CN" altLang="en" sz="3200" dirty="0">
                <a:solidFill>
                  <a:schemeClr val="dk1"/>
                </a:solidFill>
              </a:rPr>
              <a:t>词汇</a:t>
            </a:r>
            <a:r>
              <a:rPr lang="en" sz="3200" dirty="0">
                <a:solidFill>
                  <a:schemeClr val="dk1"/>
                </a:solidFill>
              </a:rPr>
              <a:t>: </a:t>
            </a:r>
            <a:r>
              <a:rPr lang="en" sz="3200" dirty="0">
                <a:solidFill>
                  <a:srgbClr val="EF5330"/>
                </a:solidFill>
              </a:rPr>
              <a:t>modules</a:t>
            </a:r>
            <a:r>
              <a:rPr lang="zh-CN" altLang="en-US" sz="3200" dirty="0">
                <a:solidFill>
                  <a:srgbClr val="EF5330"/>
                </a:solidFill>
              </a:rPr>
              <a:t> 模块</a:t>
            </a:r>
            <a:r>
              <a:rPr lang="en" sz="3200" dirty="0">
                <a:solidFill>
                  <a:schemeClr val="dk1"/>
                </a:solidFill>
              </a:rPr>
              <a:t>, </a:t>
            </a:r>
            <a:r>
              <a:rPr lang="en" sz="3200" dirty="0">
                <a:solidFill>
                  <a:srgbClr val="EF5330"/>
                </a:solidFill>
              </a:rPr>
              <a:t>import</a:t>
            </a:r>
            <a:r>
              <a:rPr lang="en" sz="3200" dirty="0">
                <a:solidFill>
                  <a:schemeClr val="dk1"/>
                </a:solidFill>
              </a:rPr>
              <a:t>, </a:t>
            </a:r>
            <a:r>
              <a:rPr lang="en" sz="3200" dirty="0">
                <a:solidFill>
                  <a:srgbClr val="EF5330"/>
                </a:solidFill>
              </a:rPr>
              <a:t>export</a:t>
            </a:r>
            <a:endParaRPr sz="3200" dirty="0">
              <a:solidFill>
                <a:srgbClr val="EF5330"/>
              </a:solidFill>
            </a:endParaRPr>
          </a:p>
        </p:txBody>
      </p:sp>
      <p:sp>
        <p:nvSpPr>
          <p:cNvPr id="195" name="Google Shape;195;p40"/>
          <p:cNvSpPr txBox="1"/>
          <p:nvPr/>
        </p:nvSpPr>
        <p:spPr>
          <a:xfrm>
            <a:off x="6693750" y="0"/>
            <a:ext cx="2394300" cy="55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 sz="1600" b="1">
                <a:solidFill>
                  <a:srgbClr val="EF5330"/>
                </a:solidFill>
                <a:latin typeface="Roboto Slab"/>
                <a:ea typeface="Roboto Slab"/>
                <a:cs typeface="Roboto Slab"/>
                <a:sym typeface="Roboto Slab"/>
              </a:rPr>
              <a:t>Direct Teach (10 m)</a:t>
            </a:r>
            <a:endParaRPr sz="1600" b="1">
              <a:solidFill>
                <a:srgbClr val="EF5330"/>
              </a:solidFill>
              <a:latin typeface="Roboto Slab"/>
              <a:ea typeface="Roboto Slab"/>
              <a:cs typeface="Roboto Slab"/>
              <a:sym typeface="Roboto Slab"/>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71"/>
        <p:cNvGrpSpPr/>
        <p:nvPr/>
      </p:nvGrpSpPr>
      <p:grpSpPr>
        <a:xfrm>
          <a:off x="0" y="0"/>
          <a:ext cx="0" cy="0"/>
          <a:chOff x="0" y="0"/>
          <a:chExt cx="0" cy="0"/>
        </a:xfrm>
      </p:grpSpPr>
      <p:sp>
        <p:nvSpPr>
          <p:cNvPr id="272" name="Google Shape;272;p49"/>
          <p:cNvSpPr txBox="1"/>
          <p:nvPr/>
        </p:nvSpPr>
        <p:spPr>
          <a:xfrm>
            <a:off x="513000" y="982050"/>
            <a:ext cx="8372400" cy="1769100"/>
          </a:xfrm>
          <a:prstGeom prst="rect">
            <a:avLst/>
          </a:prstGeom>
          <a:noFill/>
          <a:ln>
            <a:noFill/>
          </a:ln>
        </p:spPr>
        <p:txBody>
          <a:bodyPr spcFirstLastPara="1" wrap="square" lIns="91425" tIns="91425" rIns="91425" bIns="91425" anchor="t" anchorCtr="0">
            <a:noAutofit/>
          </a:bodyPr>
          <a:lstStyle/>
          <a:p>
            <a:pPr marL="0" lvl="0" indent="0" algn="l" rtl="0">
              <a:lnSpc>
                <a:spcPct val="111600"/>
              </a:lnSpc>
              <a:spcBef>
                <a:spcPts val="0"/>
              </a:spcBef>
              <a:spcAft>
                <a:spcPts val="0"/>
              </a:spcAft>
              <a:buNone/>
            </a:pPr>
            <a:endParaRPr sz="2800">
              <a:solidFill>
                <a:srgbClr val="3F3B39"/>
              </a:solidFill>
              <a:latin typeface="Roboto Slab"/>
              <a:ea typeface="Roboto Slab"/>
              <a:cs typeface="Roboto Slab"/>
              <a:sym typeface="Roboto Slab"/>
            </a:endParaRPr>
          </a:p>
          <a:p>
            <a:pPr marL="0" lvl="0" indent="0" algn="l" rtl="0">
              <a:lnSpc>
                <a:spcPct val="111600"/>
              </a:lnSpc>
              <a:spcBef>
                <a:spcPts val="0"/>
              </a:spcBef>
              <a:spcAft>
                <a:spcPts val="0"/>
              </a:spcAft>
              <a:buNone/>
            </a:pPr>
            <a:endParaRPr sz="2800">
              <a:solidFill>
                <a:srgbClr val="3F3B39"/>
              </a:solidFill>
              <a:latin typeface="Roboto Slab"/>
              <a:ea typeface="Roboto Slab"/>
              <a:cs typeface="Roboto Slab"/>
              <a:sym typeface="Roboto Slab"/>
            </a:endParaRPr>
          </a:p>
        </p:txBody>
      </p:sp>
      <p:sp>
        <p:nvSpPr>
          <p:cNvPr id="273" name="Google Shape;273;p49"/>
          <p:cNvSpPr txBox="1">
            <a:spLocks noGrp="1"/>
          </p:cNvSpPr>
          <p:nvPr>
            <p:ph type="title"/>
          </p:nvPr>
        </p:nvSpPr>
        <p:spPr>
          <a:xfrm>
            <a:off x="311700" y="445025"/>
            <a:ext cx="8520600"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zh-CN" altLang="en" dirty="0"/>
              <a:t>演示</a:t>
            </a:r>
            <a:endParaRPr sz="3600" dirty="0">
              <a:solidFill>
                <a:srgbClr val="EF5330"/>
              </a:solidFill>
              <a:latin typeface="Roboto Slab"/>
              <a:ea typeface="Roboto Slab"/>
              <a:cs typeface="Roboto Slab"/>
              <a:sym typeface="Roboto Slab"/>
            </a:endParaRPr>
          </a:p>
        </p:txBody>
      </p:sp>
      <p:sp>
        <p:nvSpPr>
          <p:cNvPr id="274" name="Google Shape;274;p49"/>
          <p:cNvSpPr txBox="1"/>
          <p:nvPr/>
        </p:nvSpPr>
        <p:spPr>
          <a:xfrm>
            <a:off x="513000" y="1161300"/>
            <a:ext cx="8372400" cy="1589700"/>
          </a:xfrm>
          <a:prstGeom prst="rect">
            <a:avLst/>
          </a:prstGeom>
          <a:noFill/>
          <a:ln>
            <a:noFill/>
          </a:ln>
        </p:spPr>
        <p:txBody>
          <a:bodyPr spcFirstLastPara="1" wrap="square" lIns="91425" tIns="91425" rIns="91425" bIns="91425" anchor="t" anchorCtr="0">
            <a:noAutofit/>
          </a:bodyPr>
          <a:lstStyle/>
          <a:p>
            <a:pPr marL="457200" lvl="0" indent="-381000" algn="l" rtl="0">
              <a:lnSpc>
                <a:spcPct val="111600"/>
              </a:lnSpc>
              <a:spcBef>
                <a:spcPts val="0"/>
              </a:spcBef>
              <a:spcAft>
                <a:spcPts val="0"/>
              </a:spcAft>
              <a:buClr>
                <a:srgbClr val="3F3B39"/>
              </a:buClr>
              <a:buSzPts val="2400"/>
              <a:buFont typeface="Roboto Slab"/>
              <a:buChar char="●"/>
            </a:pPr>
            <a:r>
              <a:rPr lang="zh-CN" altLang="en-US" sz="2400" dirty="0">
                <a:solidFill>
                  <a:srgbClr val="3F3B39"/>
                </a:solidFill>
                <a:latin typeface="Roboto Slab"/>
                <a:ea typeface="Roboto Slab"/>
                <a:cs typeface="Roboto Slab"/>
                <a:sym typeface="Roboto Slab"/>
              </a:rPr>
              <a:t>导入函数</a:t>
            </a:r>
            <a:endParaRPr lang="en-US" sz="2400" dirty="0">
              <a:solidFill>
                <a:srgbClr val="3F3B39"/>
              </a:solidFill>
              <a:latin typeface="Roboto Slab"/>
              <a:ea typeface="Roboto Slab"/>
              <a:cs typeface="Roboto Slab"/>
              <a:sym typeface="Roboto Slab"/>
            </a:endParaRPr>
          </a:p>
          <a:p>
            <a:pPr lvl="2"/>
            <a:endParaRPr lang="en-US" altLang="zh-CN" sz="2000" dirty="0"/>
          </a:p>
          <a:p>
            <a:pPr marL="457200" lvl="2" indent="-457200">
              <a:buAutoNum type="arabicPeriod"/>
            </a:pPr>
            <a:r>
              <a:rPr lang="zh-CN" altLang="en-US" sz="2000" dirty="0"/>
              <a:t>从“</a:t>
            </a:r>
            <a:r>
              <a:rPr lang="en-US" altLang="zh-CN" sz="2000" dirty="0"/>
              <a:t>2.js”</a:t>
            </a:r>
            <a:r>
              <a:rPr lang="zh-CN" altLang="en-US" sz="2000" dirty="0"/>
              <a:t>导出“</a:t>
            </a:r>
            <a:r>
              <a:rPr lang="en-US" altLang="zh-CN" sz="2000" dirty="0"/>
              <a:t>hi”</a:t>
            </a:r>
            <a:r>
              <a:rPr lang="zh-CN" altLang="en-US" sz="2000" dirty="0"/>
              <a:t>方法</a:t>
            </a:r>
            <a:endParaRPr lang="en-US" altLang="zh-CN" sz="2000" dirty="0"/>
          </a:p>
          <a:p>
            <a:pPr marL="457200" lvl="2" indent="-457200">
              <a:buAutoNum type="arabicPeriod"/>
            </a:pPr>
            <a:endParaRPr lang="en-US" altLang="zh-CN" sz="2000" dirty="0"/>
          </a:p>
          <a:p>
            <a:pPr marL="457200" lvl="2" indent="-457200">
              <a:buAutoNum type="arabicPeriod"/>
            </a:pPr>
            <a:r>
              <a:rPr lang="zh-CN" altLang="en-US" sz="2000" dirty="0"/>
              <a:t>将“</a:t>
            </a:r>
            <a:r>
              <a:rPr lang="en-US" altLang="zh-CN" sz="2000" dirty="0"/>
              <a:t>2.js”</a:t>
            </a:r>
            <a:r>
              <a:rPr lang="zh-CN" altLang="en-US" sz="2000" dirty="0"/>
              <a:t>文件导入“</a:t>
            </a:r>
            <a:r>
              <a:rPr lang="en-US" altLang="zh-CN" sz="2000" dirty="0"/>
              <a:t>1.js”</a:t>
            </a:r>
          </a:p>
          <a:p>
            <a:pPr marL="457200" lvl="0" indent="-381000" algn="l" rtl="0">
              <a:lnSpc>
                <a:spcPct val="111600"/>
              </a:lnSpc>
              <a:spcBef>
                <a:spcPts val="0"/>
              </a:spcBef>
              <a:spcAft>
                <a:spcPts val="0"/>
              </a:spcAft>
              <a:buClr>
                <a:srgbClr val="3F3B39"/>
              </a:buClr>
              <a:buSzPts val="2400"/>
              <a:buFont typeface="Roboto Slab"/>
              <a:buChar char="●"/>
            </a:pPr>
            <a:endParaRPr lang="en-US" sz="2400" dirty="0">
              <a:solidFill>
                <a:srgbClr val="3F3B39"/>
              </a:solidFill>
              <a:latin typeface="Roboto Slab"/>
              <a:ea typeface="Roboto Slab"/>
              <a:cs typeface="Roboto Slab"/>
              <a:sym typeface="Roboto Slab"/>
            </a:endParaRPr>
          </a:p>
        </p:txBody>
      </p:sp>
      <p:sp>
        <p:nvSpPr>
          <p:cNvPr id="275" name="Google Shape;275;p49"/>
          <p:cNvSpPr txBox="1"/>
          <p:nvPr/>
        </p:nvSpPr>
        <p:spPr>
          <a:xfrm>
            <a:off x="4978200" y="0"/>
            <a:ext cx="4165800" cy="5589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600" b="1">
                <a:solidFill>
                  <a:srgbClr val="EF5330"/>
                </a:solidFill>
                <a:latin typeface="Roboto Slab"/>
                <a:ea typeface="Roboto Slab"/>
                <a:cs typeface="Roboto Slab"/>
                <a:sym typeface="Roboto Slab"/>
              </a:rPr>
              <a:t>Guided Practice (3 m)</a:t>
            </a:r>
            <a:endParaRPr sz="1600" b="1">
              <a:solidFill>
                <a:srgbClr val="EF5330"/>
              </a:solidFill>
              <a:latin typeface="Roboto Slab"/>
              <a:ea typeface="Roboto Slab"/>
              <a:cs typeface="Roboto Slab"/>
              <a:sym typeface="Roboto Slab"/>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80"/>
        <p:cNvGrpSpPr/>
        <p:nvPr/>
      </p:nvGrpSpPr>
      <p:grpSpPr>
        <a:xfrm>
          <a:off x="0" y="0"/>
          <a:ext cx="0" cy="0"/>
          <a:chOff x="0" y="0"/>
          <a:chExt cx="0" cy="0"/>
        </a:xfrm>
      </p:grpSpPr>
      <p:sp>
        <p:nvSpPr>
          <p:cNvPr id="281" name="Google Shape;281;p50"/>
          <p:cNvSpPr txBox="1"/>
          <p:nvPr/>
        </p:nvSpPr>
        <p:spPr>
          <a:xfrm>
            <a:off x="513000" y="982050"/>
            <a:ext cx="8372400" cy="1769100"/>
          </a:xfrm>
          <a:prstGeom prst="rect">
            <a:avLst/>
          </a:prstGeom>
          <a:noFill/>
          <a:ln>
            <a:noFill/>
          </a:ln>
        </p:spPr>
        <p:txBody>
          <a:bodyPr spcFirstLastPara="1" wrap="square" lIns="91425" tIns="91425" rIns="91425" bIns="91425" anchor="t" anchorCtr="0">
            <a:noAutofit/>
          </a:bodyPr>
          <a:lstStyle/>
          <a:p>
            <a:pPr marL="0" lvl="0" indent="0" algn="l" rtl="0">
              <a:lnSpc>
                <a:spcPct val="111600"/>
              </a:lnSpc>
              <a:spcBef>
                <a:spcPts val="0"/>
              </a:spcBef>
              <a:spcAft>
                <a:spcPts val="0"/>
              </a:spcAft>
              <a:buNone/>
            </a:pPr>
            <a:endParaRPr sz="2800">
              <a:solidFill>
                <a:srgbClr val="3F3B39"/>
              </a:solidFill>
              <a:latin typeface="Roboto Slab"/>
              <a:ea typeface="Roboto Slab"/>
              <a:cs typeface="Roboto Slab"/>
              <a:sym typeface="Roboto Slab"/>
            </a:endParaRPr>
          </a:p>
          <a:p>
            <a:pPr marL="0" lvl="0" indent="0" algn="l" rtl="0">
              <a:lnSpc>
                <a:spcPct val="111600"/>
              </a:lnSpc>
              <a:spcBef>
                <a:spcPts val="0"/>
              </a:spcBef>
              <a:spcAft>
                <a:spcPts val="0"/>
              </a:spcAft>
              <a:buNone/>
            </a:pPr>
            <a:endParaRPr sz="2800">
              <a:solidFill>
                <a:srgbClr val="3F3B39"/>
              </a:solidFill>
              <a:latin typeface="Roboto Slab"/>
              <a:ea typeface="Roboto Slab"/>
              <a:cs typeface="Roboto Slab"/>
              <a:sym typeface="Roboto Slab"/>
            </a:endParaRPr>
          </a:p>
        </p:txBody>
      </p:sp>
      <p:sp>
        <p:nvSpPr>
          <p:cNvPr id="282" name="Google Shape;282;p50"/>
          <p:cNvSpPr txBox="1">
            <a:spLocks noGrp="1"/>
          </p:cNvSpPr>
          <p:nvPr>
            <p:ph type="title"/>
          </p:nvPr>
        </p:nvSpPr>
        <p:spPr>
          <a:xfrm>
            <a:off x="311700" y="445025"/>
            <a:ext cx="8520600"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zh-CN" altLang="en" dirty="0"/>
              <a:t>练习</a:t>
            </a:r>
            <a:endParaRPr sz="3600" dirty="0">
              <a:solidFill>
                <a:srgbClr val="EF5330"/>
              </a:solidFill>
              <a:latin typeface="Roboto Slab"/>
              <a:ea typeface="Roboto Slab"/>
              <a:cs typeface="Roboto Slab"/>
              <a:sym typeface="Roboto Slab"/>
            </a:endParaRPr>
          </a:p>
        </p:txBody>
      </p:sp>
      <p:sp>
        <p:nvSpPr>
          <p:cNvPr id="283" name="Google Shape;283;p50"/>
          <p:cNvSpPr txBox="1"/>
          <p:nvPr/>
        </p:nvSpPr>
        <p:spPr>
          <a:xfrm>
            <a:off x="513000" y="1161300"/>
            <a:ext cx="8372400" cy="2788500"/>
          </a:xfrm>
          <a:prstGeom prst="rect">
            <a:avLst/>
          </a:prstGeom>
          <a:noFill/>
          <a:ln>
            <a:noFill/>
          </a:ln>
        </p:spPr>
        <p:txBody>
          <a:bodyPr spcFirstLastPara="1" wrap="square" lIns="91425" tIns="91425" rIns="91425" bIns="91425" anchor="t" anchorCtr="0">
            <a:noAutofit/>
          </a:bodyPr>
          <a:lstStyle/>
          <a:p>
            <a:pPr marL="457200" indent="-457200">
              <a:buFont typeface="+mj-lt"/>
              <a:buAutoNum type="arabicPeriod"/>
            </a:pPr>
            <a:r>
              <a:rPr lang="zh-CN" altLang="en-US" sz="2000" dirty="0"/>
              <a:t>创建第三个文件“</a:t>
            </a:r>
            <a:r>
              <a:rPr lang="en-US" altLang="zh-CN" sz="2000" dirty="0"/>
              <a:t>3.js”</a:t>
            </a:r>
          </a:p>
          <a:p>
            <a:pPr marL="457200" indent="-457200">
              <a:buFont typeface="+mj-lt"/>
              <a:buAutoNum type="arabicPeriod"/>
            </a:pPr>
            <a:endParaRPr lang="en-US" altLang="zh-CN" sz="2000" dirty="0"/>
          </a:p>
          <a:p>
            <a:pPr marL="457200" indent="-457200">
              <a:buFont typeface="+mj-lt"/>
              <a:buAutoNum type="arabicPeriod"/>
            </a:pPr>
            <a:r>
              <a:rPr lang="zh-CN" altLang="en-US" sz="2000" dirty="0"/>
              <a:t>编写方法“</a:t>
            </a:r>
            <a:r>
              <a:rPr lang="en-US" altLang="zh-CN" sz="2000" dirty="0"/>
              <a:t>hi”</a:t>
            </a:r>
            <a:r>
              <a:rPr lang="zh-CN" altLang="en-US" sz="2000" dirty="0"/>
              <a:t>，该方法返回字符串：</a:t>
            </a:r>
            <a:r>
              <a:rPr lang="en-US" altLang="zh-CN" sz="2000" dirty="0"/>
              <a:t>"</a:t>
            </a:r>
            <a:r>
              <a:rPr lang="zh-CN" altLang="en-US" sz="2000" dirty="0"/>
              <a:t>你好，我在 </a:t>
            </a:r>
            <a:r>
              <a:rPr lang="en-US" altLang="zh-CN" sz="2000" dirty="0"/>
              <a:t>3.js </a:t>
            </a:r>
            <a:r>
              <a:rPr lang="zh-CN" altLang="en-US" sz="2000" dirty="0"/>
              <a:t>文件里</a:t>
            </a:r>
            <a:r>
              <a:rPr lang="en-US" altLang="zh-CN" sz="2000" dirty="0"/>
              <a:t>!";</a:t>
            </a:r>
          </a:p>
          <a:p>
            <a:pPr marL="457200" indent="-457200">
              <a:buFont typeface="+mj-lt"/>
              <a:buAutoNum type="arabicPeriod"/>
            </a:pPr>
            <a:endParaRPr lang="zh-CN" altLang="en-US" sz="2000" dirty="0"/>
          </a:p>
          <a:p>
            <a:pPr marL="457200" indent="-457200">
              <a:buFont typeface="+mj-lt"/>
              <a:buAutoNum type="arabicPeriod"/>
            </a:pPr>
            <a:r>
              <a:rPr lang="zh-CN" altLang="en-US" sz="2000" dirty="0"/>
              <a:t>将此文件导入“</a:t>
            </a:r>
            <a:r>
              <a:rPr lang="en-US" altLang="zh-CN" sz="2000" dirty="0"/>
              <a:t>1.js”</a:t>
            </a:r>
          </a:p>
          <a:p>
            <a:pPr marL="457200" indent="-457200">
              <a:buFont typeface="+mj-lt"/>
              <a:buAutoNum type="arabicPeriod"/>
            </a:pPr>
            <a:endParaRPr lang="en-US" altLang="zh-CN" sz="2000" dirty="0"/>
          </a:p>
          <a:p>
            <a:pPr marL="457200" indent="-457200">
              <a:buFont typeface="+mj-lt"/>
              <a:buAutoNum type="arabicPeriod"/>
            </a:pPr>
            <a:r>
              <a:rPr lang="zh-CN" altLang="en-US" sz="2000" dirty="0"/>
              <a:t>在“</a:t>
            </a:r>
            <a:r>
              <a:rPr lang="en-US" altLang="zh-CN" sz="2000" dirty="0"/>
              <a:t>1.js”</a:t>
            </a:r>
            <a:r>
              <a:rPr lang="zh-CN" altLang="en-US" sz="2000" dirty="0"/>
              <a:t>中调用方法，点击按钮，将返回字符串插入</a:t>
            </a:r>
            <a:r>
              <a:rPr lang="en-US" altLang="zh-CN" sz="2000" dirty="0"/>
              <a:t>DOM</a:t>
            </a:r>
          </a:p>
          <a:p>
            <a:pPr marL="742950" lvl="0" indent="-742950" algn="l" rtl="0">
              <a:lnSpc>
                <a:spcPct val="111600"/>
              </a:lnSpc>
              <a:spcBef>
                <a:spcPts val="0"/>
              </a:spcBef>
              <a:spcAft>
                <a:spcPts val="0"/>
              </a:spcAft>
              <a:buFont typeface="+mj-lt"/>
              <a:buAutoNum type="arabicPeriod"/>
            </a:pPr>
            <a:endParaRPr sz="3600" dirty="0">
              <a:solidFill>
                <a:srgbClr val="3F3B39"/>
              </a:solidFill>
              <a:latin typeface="Roboto Slab"/>
              <a:ea typeface="Roboto Slab"/>
              <a:cs typeface="Roboto Slab"/>
              <a:sym typeface="Roboto Slab"/>
            </a:endParaRPr>
          </a:p>
        </p:txBody>
      </p:sp>
      <p:sp>
        <p:nvSpPr>
          <p:cNvPr id="284" name="Google Shape;284;p50"/>
          <p:cNvSpPr txBox="1"/>
          <p:nvPr/>
        </p:nvSpPr>
        <p:spPr>
          <a:xfrm>
            <a:off x="4978200" y="0"/>
            <a:ext cx="4165800" cy="5589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600" b="1">
                <a:solidFill>
                  <a:srgbClr val="EF5330"/>
                </a:solidFill>
                <a:latin typeface="Roboto Slab"/>
                <a:ea typeface="Roboto Slab"/>
                <a:cs typeface="Roboto Slab"/>
                <a:sym typeface="Roboto Slab"/>
              </a:rPr>
              <a:t>Independent Practice (3 m)</a:t>
            </a:r>
            <a:endParaRPr sz="1600" b="1">
              <a:solidFill>
                <a:srgbClr val="EF5330"/>
              </a:solidFill>
              <a:latin typeface="Roboto Slab"/>
              <a:ea typeface="Roboto Slab"/>
              <a:cs typeface="Roboto Slab"/>
              <a:sym typeface="Roboto Slab"/>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89"/>
        <p:cNvGrpSpPr/>
        <p:nvPr/>
      </p:nvGrpSpPr>
      <p:grpSpPr>
        <a:xfrm>
          <a:off x="0" y="0"/>
          <a:ext cx="0" cy="0"/>
          <a:chOff x="0" y="0"/>
          <a:chExt cx="0" cy="0"/>
        </a:xfrm>
      </p:grpSpPr>
      <p:sp>
        <p:nvSpPr>
          <p:cNvPr id="290" name="Google Shape;290;p51"/>
          <p:cNvSpPr txBox="1">
            <a:spLocks noGrp="1"/>
          </p:cNvSpPr>
          <p:nvPr>
            <p:ph type="title"/>
          </p:nvPr>
        </p:nvSpPr>
        <p:spPr>
          <a:xfrm>
            <a:off x="311700" y="262175"/>
            <a:ext cx="8520600" cy="755400"/>
          </a:xfrm>
          <a:prstGeom prst="rect">
            <a:avLst/>
          </a:prstGeom>
        </p:spPr>
        <p:txBody>
          <a:bodyPr spcFirstLastPara="1" wrap="square" lIns="91425" tIns="91425" rIns="91425" bIns="91425" anchor="b" anchorCtr="0">
            <a:noAutofit/>
          </a:bodyPr>
          <a:lstStyle/>
          <a:p>
            <a:pPr lvl="0">
              <a:buClr>
                <a:schemeClr val="dk1"/>
              </a:buClr>
              <a:buSzPts val="1100"/>
            </a:pPr>
            <a:r>
              <a:rPr lang="zh-CN" altLang="en" dirty="0"/>
              <a:t>多个</a:t>
            </a:r>
            <a:r>
              <a:rPr lang="zh-CN" altLang="en-US" dirty="0"/>
              <a:t>函数</a:t>
            </a:r>
            <a:endParaRPr sz="3600" dirty="0">
              <a:solidFill>
                <a:srgbClr val="EF5330"/>
              </a:solidFill>
              <a:latin typeface="Roboto Slab"/>
              <a:ea typeface="Roboto Slab"/>
              <a:cs typeface="Roboto Slab"/>
              <a:sym typeface="Roboto Slab"/>
            </a:endParaRPr>
          </a:p>
        </p:txBody>
      </p:sp>
      <p:sp>
        <p:nvSpPr>
          <p:cNvPr id="291" name="Google Shape;291;p51"/>
          <p:cNvSpPr txBox="1"/>
          <p:nvPr/>
        </p:nvSpPr>
        <p:spPr>
          <a:xfrm>
            <a:off x="6693750" y="0"/>
            <a:ext cx="2394300" cy="55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 sz="1600" b="1">
                <a:solidFill>
                  <a:srgbClr val="EF5330"/>
                </a:solidFill>
                <a:latin typeface="Roboto Slab"/>
                <a:ea typeface="Roboto Slab"/>
                <a:cs typeface="Roboto Slab"/>
                <a:sym typeface="Roboto Slab"/>
              </a:rPr>
              <a:t>Direct Teach (5 m)</a:t>
            </a:r>
            <a:endParaRPr sz="1600" b="1">
              <a:solidFill>
                <a:srgbClr val="EF5330"/>
              </a:solidFill>
              <a:latin typeface="Roboto Slab"/>
              <a:ea typeface="Roboto Slab"/>
              <a:cs typeface="Roboto Slab"/>
              <a:sym typeface="Roboto Slab"/>
            </a:endParaRPr>
          </a:p>
        </p:txBody>
      </p:sp>
      <p:pic>
        <p:nvPicPr>
          <p:cNvPr id="292" name="Google Shape;292;p51"/>
          <p:cNvPicPr preferRelativeResize="0"/>
          <p:nvPr/>
        </p:nvPicPr>
        <p:blipFill>
          <a:blip r:embed="rId3">
            <a:alphaModFix/>
          </a:blip>
          <a:stretch>
            <a:fillRect/>
          </a:stretch>
        </p:blipFill>
        <p:spPr>
          <a:xfrm>
            <a:off x="1138650" y="1270000"/>
            <a:ext cx="6134100" cy="3257550"/>
          </a:xfrm>
          <a:prstGeom prst="rect">
            <a:avLst/>
          </a:prstGeom>
          <a:noFill/>
          <a:ln>
            <a:noFill/>
          </a:ln>
        </p:spPr>
      </p:pic>
      <p:pic>
        <p:nvPicPr>
          <p:cNvPr id="293" name="Google Shape;293;p51"/>
          <p:cNvPicPr preferRelativeResize="0"/>
          <p:nvPr/>
        </p:nvPicPr>
        <p:blipFill>
          <a:blip r:embed="rId4">
            <a:alphaModFix/>
          </a:blip>
          <a:stretch>
            <a:fillRect/>
          </a:stretch>
        </p:blipFill>
        <p:spPr>
          <a:xfrm>
            <a:off x="1138650" y="1270000"/>
            <a:ext cx="6134100" cy="3257550"/>
          </a:xfrm>
          <a:prstGeom prst="rect">
            <a:avLst/>
          </a:prstGeom>
          <a:noFill/>
          <a:ln>
            <a:noFill/>
          </a:ln>
        </p:spPr>
      </p:pic>
      <p:pic>
        <p:nvPicPr>
          <p:cNvPr id="294" name="Google Shape;294;p51"/>
          <p:cNvPicPr preferRelativeResize="0"/>
          <p:nvPr/>
        </p:nvPicPr>
        <p:blipFill>
          <a:blip r:embed="rId5">
            <a:alphaModFix/>
          </a:blip>
          <a:stretch>
            <a:fillRect/>
          </a:stretch>
        </p:blipFill>
        <p:spPr>
          <a:xfrm>
            <a:off x="1138650" y="1270000"/>
            <a:ext cx="6134100" cy="32575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98"/>
        <p:cNvGrpSpPr/>
        <p:nvPr/>
      </p:nvGrpSpPr>
      <p:grpSpPr>
        <a:xfrm>
          <a:off x="0" y="0"/>
          <a:ext cx="0" cy="0"/>
          <a:chOff x="0" y="0"/>
          <a:chExt cx="0" cy="0"/>
        </a:xfrm>
      </p:grpSpPr>
      <p:sp>
        <p:nvSpPr>
          <p:cNvPr id="299" name="Google Shape;299;p52"/>
          <p:cNvSpPr txBox="1">
            <a:spLocks noGrp="1"/>
          </p:cNvSpPr>
          <p:nvPr>
            <p:ph type="title"/>
          </p:nvPr>
        </p:nvSpPr>
        <p:spPr>
          <a:xfrm>
            <a:off x="311700" y="262175"/>
            <a:ext cx="8520600" cy="755400"/>
          </a:xfrm>
          <a:prstGeom prst="rect">
            <a:avLst/>
          </a:prstGeom>
        </p:spPr>
        <p:txBody>
          <a:bodyPr spcFirstLastPara="1" wrap="square" lIns="91425" tIns="91425" rIns="91425" bIns="91425" anchor="b" anchorCtr="0">
            <a:noAutofit/>
          </a:bodyPr>
          <a:lstStyle/>
          <a:p>
            <a:pPr lvl="0">
              <a:buClr>
                <a:schemeClr val="dk1"/>
              </a:buClr>
              <a:buSzPts val="1100"/>
            </a:pPr>
            <a:r>
              <a:rPr lang="zh-CN" altLang="en" dirty="0"/>
              <a:t>多个</a:t>
            </a:r>
            <a:r>
              <a:rPr lang="zh-CN" altLang="en-US" dirty="0"/>
              <a:t>函数</a:t>
            </a:r>
            <a:endParaRPr sz="3600" dirty="0">
              <a:solidFill>
                <a:srgbClr val="EF5330"/>
              </a:solidFill>
              <a:latin typeface="Roboto Slab"/>
              <a:ea typeface="Roboto Slab"/>
              <a:cs typeface="Roboto Slab"/>
              <a:sym typeface="Roboto Slab"/>
            </a:endParaRPr>
          </a:p>
        </p:txBody>
      </p:sp>
      <p:sp>
        <p:nvSpPr>
          <p:cNvPr id="300" name="Google Shape;300;p52"/>
          <p:cNvSpPr txBox="1"/>
          <p:nvPr/>
        </p:nvSpPr>
        <p:spPr>
          <a:xfrm>
            <a:off x="6693750" y="0"/>
            <a:ext cx="2394300" cy="55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 sz="1600" b="1">
                <a:solidFill>
                  <a:srgbClr val="EF5330"/>
                </a:solidFill>
                <a:latin typeface="Roboto Slab"/>
                <a:ea typeface="Roboto Slab"/>
                <a:cs typeface="Roboto Slab"/>
                <a:sym typeface="Roboto Slab"/>
              </a:rPr>
              <a:t>Direct Teach (5 m)</a:t>
            </a:r>
            <a:endParaRPr sz="1600" b="1">
              <a:solidFill>
                <a:srgbClr val="EF5330"/>
              </a:solidFill>
              <a:latin typeface="Roboto Slab"/>
              <a:ea typeface="Roboto Slab"/>
              <a:cs typeface="Roboto Slab"/>
              <a:sym typeface="Roboto Slab"/>
            </a:endParaRPr>
          </a:p>
        </p:txBody>
      </p:sp>
      <p:pic>
        <p:nvPicPr>
          <p:cNvPr id="301" name="Google Shape;301;p52"/>
          <p:cNvPicPr preferRelativeResize="0"/>
          <p:nvPr/>
        </p:nvPicPr>
        <p:blipFill>
          <a:blip r:embed="rId3">
            <a:alphaModFix/>
          </a:blip>
          <a:stretch>
            <a:fillRect/>
          </a:stretch>
        </p:blipFill>
        <p:spPr>
          <a:xfrm>
            <a:off x="1138650" y="1270000"/>
            <a:ext cx="6134100" cy="3257550"/>
          </a:xfrm>
          <a:prstGeom prst="rect">
            <a:avLst/>
          </a:prstGeom>
          <a:noFill/>
          <a:ln>
            <a:noFill/>
          </a:ln>
        </p:spPr>
      </p:pic>
      <p:pic>
        <p:nvPicPr>
          <p:cNvPr id="302" name="Google Shape;302;p52"/>
          <p:cNvPicPr preferRelativeResize="0"/>
          <p:nvPr/>
        </p:nvPicPr>
        <p:blipFill>
          <a:blip r:embed="rId4">
            <a:alphaModFix/>
          </a:blip>
          <a:stretch>
            <a:fillRect/>
          </a:stretch>
        </p:blipFill>
        <p:spPr>
          <a:xfrm>
            <a:off x="1138650" y="1270000"/>
            <a:ext cx="6134100" cy="3257550"/>
          </a:xfrm>
          <a:prstGeom prst="rect">
            <a:avLst/>
          </a:prstGeom>
          <a:noFill/>
          <a:ln>
            <a:noFill/>
          </a:ln>
        </p:spPr>
      </p:pic>
      <p:pic>
        <p:nvPicPr>
          <p:cNvPr id="303" name="Google Shape;303;p52"/>
          <p:cNvPicPr preferRelativeResize="0"/>
          <p:nvPr/>
        </p:nvPicPr>
        <p:blipFill>
          <a:blip r:embed="rId5">
            <a:alphaModFix/>
          </a:blip>
          <a:stretch>
            <a:fillRect/>
          </a:stretch>
        </p:blipFill>
        <p:spPr>
          <a:xfrm>
            <a:off x="1138650" y="1270000"/>
            <a:ext cx="6134100" cy="3257550"/>
          </a:xfrm>
          <a:prstGeom prst="rect">
            <a:avLst/>
          </a:prstGeom>
          <a:noFill/>
          <a:ln>
            <a:noFill/>
          </a:ln>
        </p:spPr>
      </p:pic>
      <p:sp>
        <p:nvSpPr>
          <p:cNvPr id="304" name="Google Shape;304;p52"/>
          <p:cNvSpPr/>
          <p:nvPr/>
        </p:nvSpPr>
        <p:spPr>
          <a:xfrm>
            <a:off x="5260525" y="2879175"/>
            <a:ext cx="3158028" cy="2022408"/>
          </a:xfrm>
          <a:prstGeom prst="irregularSeal2">
            <a:avLst/>
          </a:pr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zh-CN" altLang="en" sz="1600" b="1" dirty="0"/>
              <a:t>错误</a:t>
            </a:r>
            <a:r>
              <a:rPr lang="en" sz="1600" b="1" dirty="0"/>
              <a:t>!</a:t>
            </a:r>
            <a:endParaRPr sz="1600" b="1"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08"/>
        <p:cNvGrpSpPr/>
        <p:nvPr/>
      </p:nvGrpSpPr>
      <p:grpSpPr>
        <a:xfrm>
          <a:off x="0" y="0"/>
          <a:ext cx="0" cy="0"/>
          <a:chOff x="0" y="0"/>
          <a:chExt cx="0" cy="0"/>
        </a:xfrm>
      </p:grpSpPr>
      <p:sp>
        <p:nvSpPr>
          <p:cNvPr id="309" name="Google Shape;309;p53"/>
          <p:cNvSpPr txBox="1">
            <a:spLocks noGrp="1"/>
          </p:cNvSpPr>
          <p:nvPr>
            <p:ph type="title"/>
          </p:nvPr>
        </p:nvSpPr>
        <p:spPr>
          <a:xfrm>
            <a:off x="311700" y="262175"/>
            <a:ext cx="8520600" cy="755400"/>
          </a:xfrm>
          <a:prstGeom prst="rect">
            <a:avLst/>
          </a:prstGeom>
        </p:spPr>
        <p:txBody>
          <a:bodyPr spcFirstLastPara="1" wrap="square" lIns="91425" tIns="91425" rIns="91425" bIns="91425" anchor="b" anchorCtr="0">
            <a:noAutofit/>
          </a:bodyPr>
          <a:lstStyle/>
          <a:p>
            <a:pPr lvl="0">
              <a:buClr>
                <a:schemeClr val="dk1"/>
              </a:buClr>
              <a:buSzPts val="1100"/>
            </a:pPr>
            <a:r>
              <a:rPr lang="zh-CN" altLang="en" dirty="0"/>
              <a:t>多个</a:t>
            </a:r>
            <a:r>
              <a:rPr lang="zh-CN" altLang="en-US" dirty="0"/>
              <a:t>函数</a:t>
            </a:r>
            <a:endParaRPr sz="3600" dirty="0">
              <a:solidFill>
                <a:srgbClr val="EF5330"/>
              </a:solidFill>
              <a:latin typeface="Roboto Slab"/>
              <a:ea typeface="Roboto Slab"/>
              <a:cs typeface="Roboto Slab"/>
              <a:sym typeface="Roboto Slab"/>
            </a:endParaRPr>
          </a:p>
        </p:txBody>
      </p:sp>
      <p:sp>
        <p:nvSpPr>
          <p:cNvPr id="310" name="Google Shape;310;p53"/>
          <p:cNvSpPr txBox="1"/>
          <p:nvPr/>
        </p:nvSpPr>
        <p:spPr>
          <a:xfrm>
            <a:off x="6693750" y="0"/>
            <a:ext cx="2394300" cy="55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 sz="1600" b="1">
                <a:solidFill>
                  <a:srgbClr val="EF5330"/>
                </a:solidFill>
                <a:latin typeface="Roboto Slab"/>
                <a:ea typeface="Roboto Slab"/>
                <a:cs typeface="Roboto Slab"/>
                <a:sym typeface="Roboto Slab"/>
              </a:rPr>
              <a:t>Direct Teach (5 m)</a:t>
            </a:r>
            <a:endParaRPr sz="1600" b="1">
              <a:solidFill>
                <a:srgbClr val="EF5330"/>
              </a:solidFill>
              <a:latin typeface="Roboto Slab"/>
              <a:ea typeface="Roboto Slab"/>
              <a:cs typeface="Roboto Slab"/>
              <a:sym typeface="Roboto Slab"/>
            </a:endParaRPr>
          </a:p>
        </p:txBody>
      </p:sp>
      <p:pic>
        <p:nvPicPr>
          <p:cNvPr id="311" name="Google Shape;311;p53"/>
          <p:cNvPicPr preferRelativeResize="0"/>
          <p:nvPr/>
        </p:nvPicPr>
        <p:blipFill>
          <a:blip r:embed="rId3">
            <a:alphaModFix/>
          </a:blip>
          <a:stretch>
            <a:fillRect/>
          </a:stretch>
        </p:blipFill>
        <p:spPr>
          <a:xfrm>
            <a:off x="1524000" y="1301025"/>
            <a:ext cx="6096000" cy="32099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15"/>
        <p:cNvGrpSpPr/>
        <p:nvPr/>
      </p:nvGrpSpPr>
      <p:grpSpPr>
        <a:xfrm>
          <a:off x="0" y="0"/>
          <a:ext cx="0" cy="0"/>
          <a:chOff x="0" y="0"/>
          <a:chExt cx="0" cy="0"/>
        </a:xfrm>
      </p:grpSpPr>
      <p:sp>
        <p:nvSpPr>
          <p:cNvPr id="316" name="Google Shape;316;p54"/>
          <p:cNvSpPr txBox="1">
            <a:spLocks noGrp="1"/>
          </p:cNvSpPr>
          <p:nvPr>
            <p:ph type="title"/>
          </p:nvPr>
        </p:nvSpPr>
        <p:spPr>
          <a:xfrm>
            <a:off x="311700" y="262175"/>
            <a:ext cx="8520600" cy="755400"/>
          </a:xfrm>
          <a:prstGeom prst="rect">
            <a:avLst/>
          </a:prstGeom>
        </p:spPr>
        <p:txBody>
          <a:bodyPr spcFirstLastPara="1" wrap="square" lIns="91425" tIns="91425" rIns="91425" bIns="91425" anchor="b" anchorCtr="0">
            <a:noAutofit/>
          </a:bodyPr>
          <a:lstStyle/>
          <a:p>
            <a:pPr lvl="0">
              <a:buClr>
                <a:schemeClr val="dk1"/>
              </a:buClr>
              <a:buSzPts val="1100"/>
            </a:pPr>
            <a:r>
              <a:rPr lang="zh-CN" altLang="en" dirty="0"/>
              <a:t>多个</a:t>
            </a:r>
            <a:r>
              <a:rPr lang="zh-CN" altLang="en-US" dirty="0"/>
              <a:t>函数</a:t>
            </a:r>
            <a:endParaRPr sz="3600" dirty="0">
              <a:solidFill>
                <a:srgbClr val="EF5330"/>
              </a:solidFill>
              <a:latin typeface="Roboto Slab"/>
              <a:ea typeface="Roboto Slab"/>
              <a:cs typeface="Roboto Slab"/>
              <a:sym typeface="Roboto Slab"/>
            </a:endParaRPr>
          </a:p>
        </p:txBody>
      </p:sp>
      <p:sp>
        <p:nvSpPr>
          <p:cNvPr id="317" name="Google Shape;317;p54"/>
          <p:cNvSpPr txBox="1"/>
          <p:nvPr/>
        </p:nvSpPr>
        <p:spPr>
          <a:xfrm>
            <a:off x="6693750" y="0"/>
            <a:ext cx="2394300" cy="55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 sz="1600" b="1">
                <a:solidFill>
                  <a:srgbClr val="EF5330"/>
                </a:solidFill>
                <a:latin typeface="Roboto Slab"/>
                <a:ea typeface="Roboto Slab"/>
                <a:cs typeface="Roboto Slab"/>
                <a:sym typeface="Roboto Slab"/>
              </a:rPr>
              <a:t>Direct Teach (5 m)</a:t>
            </a:r>
            <a:endParaRPr sz="1600" b="1">
              <a:solidFill>
                <a:srgbClr val="EF5330"/>
              </a:solidFill>
              <a:latin typeface="Roboto Slab"/>
              <a:ea typeface="Roboto Slab"/>
              <a:cs typeface="Roboto Slab"/>
              <a:sym typeface="Roboto Slab"/>
            </a:endParaRPr>
          </a:p>
        </p:txBody>
      </p:sp>
      <p:pic>
        <p:nvPicPr>
          <p:cNvPr id="318" name="Google Shape;318;p54"/>
          <p:cNvPicPr preferRelativeResize="0"/>
          <p:nvPr/>
        </p:nvPicPr>
        <p:blipFill>
          <a:blip r:embed="rId3">
            <a:alphaModFix/>
          </a:blip>
          <a:stretch>
            <a:fillRect/>
          </a:stretch>
        </p:blipFill>
        <p:spPr>
          <a:xfrm>
            <a:off x="1524000" y="1301025"/>
            <a:ext cx="6096000" cy="3209925"/>
          </a:xfrm>
          <a:prstGeom prst="rect">
            <a:avLst/>
          </a:prstGeom>
          <a:noFill/>
          <a:ln>
            <a:noFill/>
          </a:ln>
        </p:spPr>
      </p:pic>
      <p:pic>
        <p:nvPicPr>
          <p:cNvPr id="319" name="Google Shape;319;p54"/>
          <p:cNvPicPr preferRelativeResize="0"/>
          <p:nvPr/>
        </p:nvPicPr>
        <p:blipFill>
          <a:blip r:embed="rId4">
            <a:alphaModFix/>
          </a:blip>
          <a:stretch>
            <a:fillRect/>
          </a:stretch>
        </p:blipFill>
        <p:spPr>
          <a:xfrm>
            <a:off x="1524000" y="1301013"/>
            <a:ext cx="6096000" cy="32099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23"/>
        <p:cNvGrpSpPr/>
        <p:nvPr/>
      </p:nvGrpSpPr>
      <p:grpSpPr>
        <a:xfrm>
          <a:off x="0" y="0"/>
          <a:ext cx="0" cy="0"/>
          <a:chOff x="0" y="0"/>
          <a:chExt cx="0" cy="0"/>
        </a:xfrm>
      </p:grpSpPr>
      <p:sp>
        <p:nvSpPr>
          <p:cNvPr id="324" name="Google Shape;324;p55"/>
          <p:cNvSpPr txBox="1">
            <a:spLocks noGrp="1"/>
          </p:cNvSpPr>
          <p:nvPr>
            <p:ph type="title"/>
          </p:nvPr>
        </p:nvSpPr>
        <p:spPr>
          <a:xfrm>
            <a:off x="311700" y="262175"/>
            <a:ext cx="8520600" cy="755400"/>
          </a:xfrm>
          <a:prstGeom prst="rect">
            <a:avLst/>
          </a:prstGeom>
        </p:spPr>
        <p:txBody>
          <a:bodyPr spcFirstLastPara="1" wrap="square" lIns="91425" tIns="91425" rIns="91425" bIns="91425" anchor="b" anchorCtr="0">
            <a:noAutofit/>
          </a:bodyPr>
          <a:lstStyle/>
          <a:p>
            <a:pPr lvl="0">
              <a:buClr>
                <a:schemeClr val="dk1"/>
              </a:buClr>
              <a:buSzPts val="1100"/>
            </a:pPr>
            <a:r>
              <a:rPr lang="zh-CN" altLang="en" dirty="0"/>
              <a:t>多个</a:t>
            </a:r>
            <a:r>
              <a:rPr lang="zh-CN" altLang="en-US" dirty="0"/>
              <a:t>函数</a:t>
            </a:r>
            <a:endParaRPr sz="3600" dirty="0">
              <a:solidFill>
                <a:srgbClr val="EF5330"/>
              </a:solidFill>
              <a:latin typeface="Roboto Slab"/>
              <a:ea typeface="Roboto Slab"/>
              <a:cs typeface="Roboto Slab"/>
              <a:sym typeface="Roboto Slab"/>
            </a:endParaRPr>
          </a:p>
        </p:txBody>
      </p:sp>
      <p:sp>
        <p:nvSpPr>
          <p:cNvPr id="325" name="Google Shape;325;p55"/>
          <p:cNvSpPr txBox="1"/>
          <p:nvPr/>
        </p:nvSpPr>
        <p:spPr>
          <a:xfrm>
            <a:off x="6693750" y="0"/>
            <a:ext cx="2394300" cy="55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 sz="1600" b="1">
                <a:solidFill>
                  <a:srgbClr val="EF5330"/>
                </a:solidFill>
                <a:latin typeface="Roboto Slab"/>
                <a:ea typeface="Roboto Slab"/>
                <a:cs typeface="Roboto Slab"/>
                <a:sym typeface="Roboto Slab"/>
              </a:rPr>
              <a:t>Direct Teach (5 m)</a:t>
            </a:r>
            <a:endParaRPr sz="1600" b="1">
              <a:solidFill>
                <a:srgbClr val="EF5330"/>
              </a:solidFill>
              <a:latin typeface="Roboto Slab"/>
              <a:ea typeface="Roboto Slab"/>
              <a:cs typeface="Roboto Slab"/>
              <a:sym typeface="Roboto Slab"/>
            </a:endParaRPr>
          </a:p>
        </p:txBody>
      </p:sp>
      <p:pic>
        <p:nvPicPr>
          <p:cNvPr id="326" name="Google Shape;326;p55"/>
          <p:cNvPicPr preferRelativeResize="0"/>
          <p:nvPr/>
        </p:nvPicPr>
        <p:blipFill>
          <a:blip r:embed="rId3">
            <a:alphaModFix/>
          </a:blip>
          <a:stretch>
            <a:fillRect/>
          </a:stretch>
        </p:blipFill>
        <p:spPr>
          <a:xfrm>
            <a:off x="1524000" y="1301025"/>
            <a:ext cx="6096000" cy="3209925"/>
          </a:xfrm>
          <a:prstGeom prst="rect">
            <a:avLst/>
          </a:prstGeom>
          <a:noFill/>
          <a:ln>
            <a:noFill/>
          </a:ln>
        </p:spPr>
      </p:pic>
      <p:pic>
        <p:nvPicPr>
          <p:cNvPr id="327" name="Google Shape;327;p55"/>
          <p:cNvPicPr preferRelativeResize="0"/>
          <p:nvPr/>
        </p:nvPicPr>
        <p:blipFill>
          <a:blip r:embed="rId4">
            <a:alphaModFix/>
          </a:blip>
          <a:stretch>
            <a:fillRect/>
          </a:stretch>
        </p:blipFill>
        <p:spPr>
          <a:xfrm>
            <a:off x="1524000" y="1301013"/>
            <a:ext cx="6096000" cy="3209925"/>
          </a:xfrm>
          <a:prstGeom prst="rect">
            <a:avLst/>
          </a:prstGeom>
          <a:noFill/>
          <a:ln>
            <a:noFill/>
          </a:ln>
        </p:spPr>
      </p:pic>
      <p:cxnSp>
        <p:nvCxnSpPr>
          <p:cNvPr id="328" name="Google Shape;328;p55"/>
          <p:cNvCxnSpPr/>
          <p:nvPr/>
        </p:nvCxnSpPr>
        <p:spPr>
          <a:xfrm>
            <a:off x="5819075" y="2180225"/>
            <a:ext cx="291600" cy="445200"/>
          </a:xfrm>
          <a:prstGeom prst="straightConnector1">
            <a:avLst/>
          </a:prstGeom>
          <a:noFill/>
          <a:ln w="28575" cap="flat" cmpd="sng">
            <a:solidFill>
              <a:srgbClr val="FFFFFF"/>
            </a:solidFill>
            <a:prstDash val="solid"/>
            <a:round/>
            <a:headEnd type="stealth" w="med" len="med"/>
            <a:tailEnd type="stealth" w="med" len="med"/>
          </a:ln>
        </p:spPr>
      </p:cxn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32"/>
        <p:cNvGrpSpPr/>
        <p:nvPr/>
      </p:nvGrpSpPr>
      <p:grpSpPr>
        <a:xfrm>
          <a:off x="0" y="0"/>
          <a:ext cx="0" cy="0"/>
          <a:chOff x="0" y="0"/>
          <a:chExt cx="0" cy="0"/>
        </a:xfrm>
      </p:grpSpPr>
      <p:sp>
        <p:nvSpPr>
          <p:cNvPr id="333" name="Google Shape;333;p56"/>
          <p:cNvSpPr txBox="1">
            <a:spLocks noGrp="1"/>
          </p:cNvSpPr>
          <p:nvPr>
            <p:ph type="title"/>
          </p:nvPr>
        </p:nvSpPr>
        <p:spPr>
          <a:xfrm>
            <a:off x="311700" y="262175"/>
            <a:ext cx="8520600" cy="755400"/>
          </a:xfrm>
          <a:prstGeom prst="rect">
            <a:avLst/>
          </a:prstGeom>
        </p:spPr>
        <p:txBody>
          <a:bodyPr spcFirstLastPara="1" wrap="square" lIns="91425" tIns="91425" rIns="91425" bIns="91425" anchor="b" anchorCtr="0">
            <a:noAutofit/>
          </a:bodyPr>
          <a:lstStyle/>
          <a:p>
            <a:pPr lvl="0">
              <a:buClr>
                <a:schemeClr val="dk1"/>
              </a:buClr>
              <a:buSzPts val="1100"/>
            </a:pPr>
            <a:r>
              <a:rPr lang="zh-CN" altLang="en" dirty="0"/>
              <a:t>多个</a:t>
            </a:r>
            <a:r>
              <a:rPr lang="zh-CN" altLang="en-US" dirty="0"/>
              <a:t>函数</a:t>
            </a:r>
            <a:endParaRPr sz="3600" dirty="0">
              <a:solidFill>
                <a:srgbClr val="EF5330"/>
              </a:solidFill>
              <a:latin typeface="Roboto Slab"/>
              <a:ea typeface="Roboto Slab"/>
              <a:cs typeface="Roboto Slab"/>
              <a:sym typeface="Roboto Slab"/>
            </a:endParaRPr>
          </a:p>
        </p:txBody>
      </p:sp>
      <p:sp>
        <p:nvSpPr>
          <p:cNvPr id="334" name="Google Shape;334;p56"/>
          <p:cNvSpPr txBox="1"/>
          <p:nvPr/>
        </p:nvSpPr>
        <p:spPr>
          <a:xfrm>
            <a:off x="6693750" y="0"/>
            <a:ext cx="2394300" cy="55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 sz="1600" b="1">
                <a:solidFill>
                  <a:srgbClr val="EF5330"/>
                </a:solidFill>
                <a:latin typeface="Roboto Slab"/>
                <a:ea typeface="Roboto Slab"/>
                <a:cs typeface="Roboto Slab"/>
                <a:sym typeface="Roboto Slab"/>
              </a:rPr>
              <a:t>Direct Teach (5 m)</a:t>
            </a:r>
            <a:endParaRPr sz="1600" b="1">
              <a:solidFill>
                <a:srgbClr val="EF5330"/>
              </a:solidFill>
              <a:latin typeface="Roboto Slab"/>
              <a:ea typeface="Roboto Slab"/>
              <a:cs typeface="Roboto Slab"/>
              <a:sym typeface="Roboto Slab"/>
            </a:endParaRPr>
          </a:p>
        </p:txBody>
      </p:sp>
      <p:pic>
        <p:nvPicPr>
          <p:cNvPr id="335" name="Google Shape;335;p56"/>
          <p:cNvPicPr preferRelativeResize="0"/>
          <p:nvPr/>
        </p:nvPicPr>
        <p:blipFill>
          <a:blip r:embed="rId3">
            <a:alphaModFix/>
          </a:blip>
          <a:stretch>
            <a:fillRect/>
          </a:stretch>
        </p:blipFill>
        <p:spPr>
          <a:xfrm>
            <a:off x="1524000" y="1301025"/>
            <a:ext cx="6096000" cy="3209925"/>
          </a:xfrm>
          <a:prstGeom prst="rect">
            <a:avLst/>
          </a:prstGeom>
          <a:noFill/>
          <a:ln>
            <a:noFill/>
          </a:ln>
        </p:spPr>
      </p:pic>
      <p:pic>
        <p:nvPicPr>
          <p:cNvPr id="336" name="Google Shape;336;p56"/>
          <p:cNvPicPr preferRelativeResize="0"/>
          <p:nvPr/>
        </p:nvPicPr>
        <p:blipFill>
          <a:blip r:embed="rId4">
            <a:alphaModFix/>
          </a:blip>
          <a:stretch>
            <a:fillRect/>
          </a:stretch>
        </p:blipFill>
        <p:spPr>
          <a:xfrm>
            <a:off x="1524000" y="1301013"/>
            <a:ext cx="6096000" cy="32099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40"/>
        <p:cNvGrpSpPr/>
        <p:nvPr/>
      </p:nvGrpSpPr>
      <p:grpSpPr>
        <a:xfrm>
          <a:off x="0" y="0"/>
          <a:ext cx="0" cy="0"/>
          <a:chOff x="0" y="0"/>
          <a:chExt cx="0" cy="0"/>
        </a:xfrm>
      </p:grpSpPr>
      <p:sp>
        <p:nvSpPr>
          <p:cNvPr id="341" name="Google Shape;341;p57"/>
          <p:cNvSpPr txBox="1"/>
          <p:nvPr/>
        </p:nvSpPr>
        <p:spPr>
          <a:xfrm>
            <a:off x="513000" y="982050"/>
            <a:ext cx="8372400" cy="1769100"/>
          </a:xfrm>
          <a:prstGeom prst="rect">
            <a:avLst/>
          </a:prstGeom>
          <a:noFill/>
          <a:ln>
            <a:noFill/>
          </a:ln>
        </p:spPr>
        <p:txBody>
          <a:bodyPr spcFirstLastPara="1" wrap="square" lIns="91425" tIns="91425" rIns="91425" bIns="91425" anchor="t" anchorCtr="0">
            <a:noAutofit/>
          </a:bodyPr>
          <a:lstStyle/>
          <a:p>
            <a:pPr marL="0" lvl="0" indent="0" algn="l" rtl="0">
              <a:lnSpc>
                <a:spcPct val="111600"/>
              </a:lnSpc>
              <a:spcBef>
                <a:spcPts val="0"/>
              </a:spcBef>
              <a:spcAft>
                <a:spcPts val="0"/>
              </a:spcAft>
              <a:buNone/>
            </a:pPr>
            <a:endParaRPr sz="2800">
              <a:solidFill>
                <a:srgbClr val="3F3B39"/>
              </a:solidFill>
              <a:latin typeface="Roboto Slab"/>
              <a:ea typeface="Roboto Slab"/>
              <a:cs typeface="Roboto Slab"/>
              <a:sym typeface="Roboto Slab"/>
            </a:endParaRPr>
          </a:p>
          <a:p>
            <a:pPr marL="0" lvl="0" indent="0" algn="l" rtl="0">
              <a:lnSpc>
                <a:spcPct val="111600"/>
              </a:lnSpc>
              <a:spcBef>
                <a:spcPts val="0"/>
              </a:spcBef>
              <a:spcAft>
                <a:spcPts val="0"/>
              </a:spcAft>
              <a:buNone/>
            </a:pPr>
            <a:endParaRPr sz="2800">
              <a:solidFill>
                <a:srgbClr val="3F3B39"/>
              </a:solidFill>
              <a:latin typeface="Roboto Slab"/>
              <a:ea typeface="Roboto Slab"/>
              <a:cs typeface="Roboto Slab"/>
              <a:sym typeface="Roboto Slab"/>
            </a:endParaRPr>
          </a:p>
        </p:txBody>
      </p:sp>
      <p:sp>
        <p:nvSpPr>
          <p:cNvPr id="342" name="Google Shape;342;p57"/>
          <p:cNvSpPr txBox="1">
            <a:spLocks noGrp="1"/>
          </p:cNvSpPr>
          <p:nvPr>
            <p:ph type="title"/>
          </p:nvPr>
        </p:nvSpPr>
        <p:spPr>
          <a:xfrm>
            <a:off x="311700" y="445025"/>
            <a:ext cx="8520600"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zh-CN" altLang="en-US" dirty="0"/>
              <a:t>练习</a:t>
            </a:r>
            <a:endParaRPr sz="3600" dirty="0">
              <a:solidFill>
                <a:srgbClr val="EF5330"/>
              </a:solidFill>
              <a:latin typeface="Roboto Slab"/>
              <a:ea typeface="Roboto Slab"/>
              <a:cs typeface="Roboto Slab"/>
              <a:sym typeface="Roboto Slab"/>
            </a:endParaRPr>
          </a:p>
        </p:txBody>
      </p:sp>
      <p:sp>
        <p:nvSpPr>
          <p:cNvPr id="343" name="Google Shape;343;p57"/>
          <p:cNvSpPr txBox="1"/>
          <p:nvPr/>
        </p:nvSpPr>
        <p:spPr>
          <a:xfrm>
            <a:off x="513000" y="1161300"/>
            <a:ext cx="8372400" cy="1589700"/>
          </a:xfrm>
          <a:prstGeom prst="rect">
            <a:avLst/>
          </a:prstGeom>
          <a:noFill/>
          <a:ln>
            <a:noFill/>
          </a:ln>
        </p:spPr>
        <p:txBody>
          <a:bodyPr spcFirstLastPara="1" wrap="square" lIns="91425" tIns="91425" rIns="91425" bIns="91425" anchor="t" anchorCtr="0">
            <a:noAutofit/>
          </a:bodyPr>
          <a:lstStyle/>
          <a:p>
            <a:pPr marL="0" lvl="0" indent="0" algn="l" rtl="0">
              <a:lnSpc>
                <a:spcPct val="111600"/>
              </a:lnSpc>
              <a:spcBef>
                <a:spcPts val="0"/>
              </a:spcBef>
              <a:spcAft>
                <a:spcPts val="0"/>
              </a:spcAft>
              <a:buNone/>
            </a:pPr>
            <a:r>
              <a:rPr lang="en-US" altLang="zh-CN" sz="2400" dirty="0">
                <a:solidFill>
                  <a:srgbClr val="3F3B39"/>
                </a:solidFill>
                <a:latin typeface="Roboto Slab"/>
                <a:ea typeface="Roboto Slab"/>
                <a:cs typeface="Roboto Slab"/>
                <a:sym typeface="Roboto Slab"/>
              </a:rPr>
              <a:t>ex2</a:t>
            </a:r>
            <a:endParaRPr sz="2400" dirty="0">
              <a:solidFill>
                <a:srgbClr val="3F3B39"/>
              </a:solidFill>
              <a:latin typeface="Roboto Slab"/>
              <a:ea typeface="Roboto Slab"/>
              <a:cs typeface="Roboto Slab"/>
              <a:sym typeface="Roboto Slab"/>
            </a:endParaRPr>
          </a:p>
        </p:txBody>
      </p:sp>
      <p:sp>
        <p:nvSpPr>
          <p:cNvPr id="344" name="Google Shape;344;p57"/>
          <p:cNvSpPr txBox="1"/>
          <p:nvPr/>
        </p:nvSpPr>
        <p:spPr>
          <a:xfrm>
            <a:off x="4978200" y="0"/>
            <a:ext cx="4165800" cy="5589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600" b="1">
                <a:solidFill>
                  <a:srgbClr val="EF5330"/>
                </a:solidFill>
                <a:latin typeface="Roboto Slab"/>
                <a:ea typeface="Roboto Slab"/>
                <a:cs typeface="Roboto Slab"/>
                <a:sym typeface="Roboto Slab"/>
              </a:rPr>
              <a:t>Guided Practice (3 m)</a:t>
            </a:r>
            <a:endParaRPr sz="1600" b="1">
              <a:solidFill>
                <a:srgbClr val="EF5330"/>
              </a:solidFill>
              <a:latin typeface="Roboto Slab"/>
              <a:ea typeface="Roboto Slab"/>
              <a:cs typeface="Roboto Slab"/>
              <a:sym typeface="Roboto Slab"/>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58" name="Google Shape;358;p59"/>
          <p:cNvSpPr txBox="1">
            <a:spLocks noGrp="1"/>
          </p:cNvSpPr>
          <p:nvPr>
            <p:ph type="title"/>
          </p:nvPr>
        </p:nvSpPr>
        <p:spPr>
          <a:xfrm>
            <a:off x="311700" y="445025"/>
            <a:ext cx="8520600"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zh-CN" altLang="en-US" sz="3000" dirty="0"/>
              <a:t>作业</a:t>
            </a:r>
            <a:endParaRPr dirty="0"/>
          </a:p>
        </p:txBody>
      </p:sp>
      <p:sp>
        <p:nvSpPr>
          <p:cNvPr id="359" name="Google Shape;359;p5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nSpc>
                <a:spcPct val="115000"/>
              </a:lnSpc>
              <a:spcBef>
                <a:spcPts val="0"/>
              </a:spcBef>
              <a:buNone/>
            </a:pPr>
            <a:r>
              <a:rPr lang="zh-CN" altLang="en-US" sz="2200" dirty="0"/>
              <a:t>以银行或者影院售票网站为例</a:t>
            </a:r>
            <a:endParaRPr lang="en-US" altLang="zh-CN" sz="2200" dirty="0"/>
          </a:p>
          <a:p>
            <a:pPr marL="0" lvl="0" indent="0">
              <a:lnSpc>
                <a:spcPct val="115000"/>
              </a:lnSpc>
              <a:spcBef>
                <a:spcPts val="0"/>
              </a:spcBef>
              <a:buNone/>
            </a:pPr>
            <a:endParaRPr lang="en-US" altLang="zh-CN" sz="2200" dirty="0"/>
          </a:p>
          <a:p>
            <a:pPr marL="0" lvl="0" indent="0">
              <a:lnSpc>
                <a:spcPct val="115000"/>
              </a:lnSpc>
              <a:spcBef>
                <a:spcPts val="0"/>
              </a:spcBef>
              <a:buNone/>
            </a:pPr>
            <a:r>
              <a:rPr lang="zh-CN" altLang="en-US" sz="2200" dirty="0"/>
              <a:t>您如何拆分已经编写的代码？</a:t>
            </a:r>
            <a:endParaRPr lang="en-US" altLang="zh-CN" sz="2200" dirty="0"/>
          </a:p>
          <a:p>
            <a:pPr marL="0" lvl="0" indent="0">
              <a:lnSpc>
                <a:spcPct val="115000"/>
              </a:lnSpc>
              <a:spcBef>
                <a:spcPts val="0"/>
              </a:spcBef>
              <a:buNone/>
            </a:pPr>
            <a:r>
              <a:rPr lang="en-US" altLang="zh-CN" sz="2200" dirty="0"/>
              <a:t>	</a:t>
            </a:r>
          </a:p>
          <a:p>
            <a:pPr marL="0" lvl="0" indent="0">
              <a:lnSpc>
                <a:spcPct val="115000"/>
              </a:lnSpc>
              <a:spcBef>
                <a:spcPts val="0"/>
              </a:spcBef>
              <a:buNone/>
            </a:pPr>
            <a:r>
              <a:rPr lang="en-US" altLang="zh-CN" sz="2200" dirty="0"/>
              <a:t>	</a:t>
            </a:r>
            <a:r>
              <a:rPr lang="zh-CN" altLang="en-US" sz="2200" dirty="0"/>
              <a:t>拆分为模块？</a:t>
            </a:r>
            <a:endParaRPr lang="en-US" altLang="zh-CN" sz="2200" dirty="0"/>
          </a:p>
          <a:p>
            <a:pPr marL="0" lvl="0" indent="0">
              <a:lnSpc>
                <a:spcPct val="115000"/>
              </a:lnSpc>
              <a:spcBef>
                <a:spcPts val="0"/>
              </a:spcBef>
              <a:buNone/>
            </a:pPr>
            <a:endParaRPr lang="zh-CN" altLang="en-US" sz="2200" dirty="0"/>
          </a:p>
        </p:txBody>
      </p:sp>
      <p:sp>
        <p:nvSpPr>
          <p:cNvPr id="360" name="Google Shape;360;p59"/>
          <p:cNvSpPr txBox="1"/>
          <p:nvPr/>
        </p:nvSpPr>
        <p:spPr>
          <a:xfrm>
            <a:off x="6878450" y="0"/>
            <a:ext cx="2347800" cy="55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b="1">
                <a:solidFill>
                  <a:srgbClr val="EF5330"/>
                </a:solidFill>
                <a:latin typeface="Roboto Slab"/>
                <a:ea typeface="Roboto Slab"/>
                <a:cs typeface="Roboto Slab"/>
                <a:sym typeface="Roboto Slab"/>
              </a:rPr>
              <a:t>Work Time (60 m)</a:t>
            </a:r>
            <a:endParaRPr sz="1600" b="1">
              <a:solidFill>
                <a:srgbClr val="EF5330"/>
              </a:solidFill>
              <a:latin typeface="Roboto Slab"/>
              <a:ea typeface="Roboto Slab"/>
              <a:cs typeface="Roboto Slab"/>
              <a:sym typeface="Roboto Slab"/>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99"/>
        <p:cNvGrpSpPr/>
        <p:nvPr/>
      </p:nvGrpSpPr>
      <p:grpSpPr>
        <a:xfrm>
          <a:off x="0" y="0"/>
          <a:ext cx="0" cy="0"/>
          <a:chOff x="0" y="0"/>
          <a:chExt cx="0" cy="0"/>
        </a:xfrm>
      </p:grpSpPr>
      <p:sp>
        <p:nvSpPr>
          <p:cNvPr id="200" name="Google Shape;200;p41"/>
          <p:cNvSpPr txBox="1">
            <a:spLocks noGrp="1"/>
          </p:cNvSpPr>
          <p:nvPr>
            <p:ph type="title"/>
          </p:nvPr>
        </p:nvSpPr>
        <p:spPr>
          <a:xfrm>
            <a:off x="311700" y="445025"/>
            <a:ext cx="8520600"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zh-CN" altLang="en" dirty="0"/>
              <a:t>介绍</a:t>
            </a:r>
            <a:endParaRPr sz="3600" dirty="0">
              <a:solidFill>
                <a:srgbClr val="EF5330"/>
              </a:solidFill>
              <a:latin typeface="Roboto Slab"/>
              <a:ea typeface="Roboto Slab"/>
              <a:cs typeface="Roboto Slab"/>
              <a:sym typeface="Roboto Slab"/>
            </a:endParaRPr>
          </a:p>
        </p:txBody>
      </p:sp>
      <p:sp>
        <p:nvSpPr>
          <p:cNvPr id="201" name="Google Shape;201;p4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81000" algn="l" rtl="0">
              <a:lnSpc>
                <a:spcPct val="100000"/>
              </a:lnSpc>
              <a:spcBef>
                <a:spcPts val="1400"/>
              </a:spcBef>
              <a:spcAft>
                <a:spcPts val="0"/>
              </a:spcAft>
              <a:buClr>
                <a:schemeClr val="dk1"/>
              </a:buClr>
              <a:buSzPts val="2400"/>
              <a:buChar char="●"/>
            </a:pPr>
            <a:r>
              <a:rPr lang="zh-CN" altLang="en" sz="2400" dirty="0">
                <a:solidFill>
                  <a:schemeClr val="dk1"/>
                </a:solidFill>
              </a:rPr>
              <a:t>代码</a:t>
            </a:r>
            <a:r>
              <a:rPr lang="zh-CN" altLang="en-US" sz="2400" dirty="0">
                <a:solidFill>
                  <a:schemeClr val="dk1"/>
                </a:solidFill>
              </a:rPr>
              <a:t>越小，越好管理</a:t>
            </a:r>
            <a:r>
              <a:rPr lang="en" sz="2400" dirty="0">
                <a:solidFill>
                  <a:schemeClr val="dk1"/>
                </a:solidFill>
              </a:rPr>
              <a:t>.</a:t>
            </a:r>
            <a:endParaRPr sz="2400" dirty="0">
              <a:solidFill>
                <a:schemeClr val="dk1"/>
              </a:solidFill>
            </a:endParaRPr>
          </a:p>
          <a:p>
            <a:pPr marL="457200" lvl="0" indent="-381000" algn="l" rtl="0">
              <a:lnSpc>
                <a:spcPct val="100000"/>
              </a:lnSpc>
              <a:spcBef>
                <a:spcPts val="1400"/>
              </a:spcBef>
              <a:spcAft>
                <a:spcPts val="0"/>
              </a:spcAft>
              <a:buClr>
                <a:schemeClr val="dk1"/>
              </a:buClr>
              <a:buSzPts val="2400"/>
              <a:buChar char="●"/>
            </a:pPr>
            <a:r>
              <a:rPr lang="zh-CN" altLang="en-US" sz="2400" dirty="0">
                <a:solidFill>
                  <a:schemeClr val="dk1"/>
                </a:solidFill>
              </a:rPr>
              <a:t>一个</a:t>
            </a:r>
            <a:r>
              <a:rPr lang="zh-CN" altLang="en" sz="2400" dirty="0">
                <a:solidFill>
                  <a:schemeClr val="dk1"/>
                </a:solidFill>
              </a:rPr>
              <a:t>模块</a:t>
            </a:r>
            <a:r>
              <a:rPr lang="en" sz="2400" dirty="0">
                <a:solidFill>
                  <a:schemeClr val="dk1"/>
                </a:solidFill>
              </a:rPr>
              <a:t> </a:t>
            </a:r>
            <a:r>
              <a:rPr lang="en" sz="2400" dirty="0">
                <a:solidFill>
                  <a:srgbClr val="EF5330"/>
                </a:solidFill>
              </a:rPr>
              <a:t>module </a:t>
            </a:r>
            <a:r>
              <a:rPr lang="zh-CN" altLang="en" sz="2400" dirty="0">
                <a:solidFill>
                  <a:schemeClr val="dk1"/>
                </a:solidFill>
              </a:rPr>
              <a:t>是</a:t>
            </a:r>
            <a:r>
              <a:rPr lang="zh-CN" altLang="en-US" sz="2400" dirty="0">
                <a:solidFill>
                  <a:schemeClr val="dk1"/>
                </a:solidFill>
              </a:rPr>
              <a:t>写进一个</a:t>
            </a:r>
            <a:r>
              <a:rPr lang="en-US" altLang="zh-CN" sz="2400" dirty="0" err="1">
                <a:solidFill>
                  <a:schemeClr val="dk1"/>
                </a:solidFill>
              </a:rPr>
              <a:t>js</a:t>
            </a:r>
            <a:r>
              <a:rPr lang="zh-CN" altLang="en-US" sz="2400" dirty="0">
                <a:solidFill>
                  <a:schemeClr val="dk1"/>
                </a:solidFill>
              </a:rPr>
              <a:t>文件里的一块代码</a:t>
            </a:r>
            <a:endParaRPr sz="2400" dirty="0"/>
          </a:p>
          <a:p>
            <a:pPr lvl="0" indent="-381000">
              <a:spcBef>
                <a:spcPts val="1400"/>
              </a:spcBef>
              <a:spcAft>
                <a:spcPts val="1000"/>
              </a:spcAft>
              <a:buClr>
                <a:schemeClr val="dk1"/>
              </a:buClr>
              <a:buSzPts val="2400"/>
            </a:pPr>
            <a:r>
              <a:rPr lang="zh-CN" altLang="en-US" sz="2400" dirty="0">
                <a:solidFill>
                  <a:srgbClr val="EF5330"/>
                </a:solidFill>
              </a:rPr>
              <a:t>导入</a:t>
            </a:r>
            <a:r>
              <a:rPr lang="en-US" altLang="zh-CN" sz="2400" dirty="0" err="1">
                <a:solidFill>
                  <a:srgbClr val="EF5330"/>
                </a:solidFill>
              </a:rPr>
              <a:t>i</a:t>
            </a:r>
            <a:r>
              <a:rPr lang="en" altLang="zh-CN" sz="2400" dirty="0" err="1">
                <a:solidFill>
                  <a:srgbClr val="EF5330"/>
                </a:solidFill>
              </a:rPr>
              <a:t>mport</a:t>
            </a:r>
            <a:r>
              <a:rPr lang="zh-CN" altLang="en-US" sz="2400" dirty="0">
                <a:solidFill>
                  <a:schemeClr val="dk1"/>
                </a:solidFill>
              </a:rPr>
              <a:t>，</a:t>
            </a:r>
            <a:r>
              <a:rPr lang="zh-CN" altLang="en" sz="2400" dirty="0">
                <a:solidFill>
                  <a:srgbClr val="EF5330"/>
                </a:solidFill>
              </a:rPr>
              <a:t>导出</a:t>
            </a:r>
            <a:r>
              <a:rPr lang="en" altLang="zh-CN" sz="2400" dirty="0">
                <a:solidFill>
                  <a:srgbClr val="EF5330"/>
                </a:solidFill>
              </a:rPr>
              <a:t>export</a:t>
            </a:r>
            <a:r>
              <a:rPr lang="en" sz="2400" dirty="0">
                <a:solidFill>
                  <a:schemeClr val="dk1"/>
                </a:solidFill>
              </a:rPr>
              <a:t> </a:t>
            </a:r>
            <a:r>
              <a:rPr lang="zh-CN" altLang="en-US" sz="2400" dirty="0">
                <a:solidFill>
                  <a:schemeClr val="dk1"/>
                </a:solidFill>
              </a:rPr>
              <a:t>允许</a:t>
            </a:r>
            <a:r>
              <a:rPr lang="en-US" altLang="zh-CN" sz="2400" dirty="0" err="1">
                <a:solidFill>
                  <a:schemeClr val="dk1"/>
                </a:solidFill>
              </a:rPr>
              <a:t>js</a:t>
            </a:r>
            <a:r>
              <a:rPr lang="zh-CN" altLang="en-US" sz="2400" dirty="0">
                <a:solidFill>
                  <a:schemeClr val="dk1"/>
                </a:solidFill>
              </a:rPr>
              <a:t>文件分享代码模块</a:t>
            </a:r>
            <a:endParaRPr sz="2400" dirty="0">
              <a:solidFill>
                <a:schemeClr val="dk1"/>
              </a:solidFill>
            </a:endParaRPr>
          </a:p>
        </p:txBody>
      </p:sp>
      <p:sp>
        <p:nvSpPr>
          <p:cNvPr id="202" name="Google Shape;202;p41"/>
          <p:cNvSpPr txBox="1"/>
          <p:nvPr/>
        </p:nvSpPr>
        <p:spPr>
          <a:xfrm>
            <a:off x="6693750" y="0"/>
            <a:ext cx="2394300" cy="55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 sz="1600" b="1">
                <a:solidFill>
                  <a:srgbClr val="EF5330"/>
                </a:solidFill>
                <a:latin typeface="Roboto Slab"/>
                <a:ea typeface="Roboto Slab"/>
                <a:cs typeface="Roboto Slab"/>
                <a:sym typeface="Roboto Slab"/>
              </a:rPr>
              <a:t>Direct Teach (10 m)</a:t>
            </a:r>
            <a:endParaRPr sz="1600" b="1">
              <a:solidFill>
                <a:srgbClr val="EF5330"/>
              </a:solidFill>
              <a:latin typeface="Roboto Slab"/>
              <a:ea typeface="Roboto Slab"/>
              <a:cs typeface="Roboto Slab"/>
              <a:sym typeface="Roboto Slab"/>
            </a:endParaRPr>
          </a:p>
        </p:txBody>
      </p:sp>
      <p:pic>
        <p:nvPicPr>
          <p:cNvPr id="203" name="Google Shape;203;p41"/>
          <p:cNvPicPr preferRelativeResize="0"/>
          <p:nvPr/>
        </p:nvPicPr>
        <p:blipFill>
          <a:blip r:embed="rId3">
            <a:alphaModFix/>
          </a:blip>
          <a:stretch>
            <a:fillRect/>
          </a:stretch>
        </p:blipFill>
        <p:spPr>
          <a:xfrm>
            <a:off x="2848700" y="3298775"/>
            <a:ext cx="2535651" cy="165442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07"/>
        <p:cNvGrpSpPr/>
        <p:nvPr/>
      </p:nvGrpSpPr>
      <p:grpSpPr>
        <a:xfrm>
          <a:off x="0" y="0"/>
          <a:ext cx="0" cy="0"/>
          <a:chOff x="0" y="0"/>
          <a:chExt cx="0" cy="0"/>
        </a:xfrm>
      </p:grpSpPr>
      <p:sp>
        <p:nvSpPr>
          <p:cNvPr id="208" name="Google Shape;208;p42"/>
          <p:cNvSpPr txBox="1">
            <a:spLocks noGrp="1"/>
          </p:cNvSpPr>
          <p:nvPr>
            <p:ph type="title"/>
          </p:nvPr>
        </p:nvSpPr>
        <p:spPr>
          <a:xfrm>
            <a:off x="286476" y="609016"/>
            <a:ext cx="8520600" cy="755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n" dirty="0"/>
              <a:t>Import &amp; Export</a:t>
            </a:r>
            <a:r>
              <a:rPr lang="en" sz="3600" dirty="0">
                <a:solidFill>
                  <a:srgbClr val="EF5330"/>
                </a:solidFill>
              </a:rPr>
              <a:t>									 </a:t>
            </a:r>
            <a:endParaRPr sz="3600" dirty="0">
              <a:solidFill>
                <a:srgbClr val="EF5330"/>
              </a:solidFill>
              <a:latin typeface="Roboto Slab"/>
              <a:ea typeface="Roboto Slab"/>
              <a:cs typeface="Roboto Slab"/>
              <a:sym typeface="Roboto Slab"/>
            </a:endParaRPr>
          </a:p>
        </p:txBody>
      </p:sp>
      <p:sp>
        <p:nvSpPr>
          <p:cNvPr id="209" name="Google Shape;209;p42"/>
          <p:cNvSpPr txBox="1"/>
          <p:nvPr/>
        </p:nvSpPr>
        <p:spPr>
          <a:xfrm>
            <a:off x="6693750" y="0"/>
            <a:ext cx="2394300" cy="55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 sz="1600" b="1">
                <a:solidFill>
                  <a:srgbClr val="EF5330"/>
                </a:solidFill>
                <a:latin typeface="Roboto Slab"/>
                <a:ea typeface="Roboto Slab"/>
                <a:cs typeface="Roboto Slab"/>
                <a:sym typeface="Roboto Slab"/>
              </a:rPr>
              <a:t>Direct Teach (5 m)</a:t>
            </a:r>
            <a:endParaRPr sz="1600" b="1">
              <a:solidFill>
                <a:srgbClr val="EF5330"/>
              </a:solidFill>
              <a:latin typeface="Roboto Slab"/>
              <a:ea typeface="Roboto Slab"/>
              <a:cs typeface="Roboto Slab"/>
              <a:sym typeface="Roboto Slab"/>
            </a:endParaRPr>
          </a:p>
        </p:txBody>
      </p:sp>
      <p:pic>
        <p:nvPicPr>
          <p:cNvPr id="210" name="Google Shape;210;p42"/>
          <p:cNvPicPr preferRelativeResize="0"/>
          <p:nvPr/>
        </p:nvPicPr>
        <p:blipFill>
          <a:blip r:embed="rId3">
            <a:alphaModFix/>
          </a:blip>
          <a:stretch>
            <a:fillRect/>
          </a:stretch>
        </p:blipFill>
        <p:spPr>
          <a:xfrm>
            <a:off x="980994" y="1282611"/>
            <a:ext cx="6580148" cy="356686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14"/>
        <p:cNvGrpSpPr/>
        <p:nvPr/>
      </p:nvGrpSpPr>
      <p:grpSpPr>
        <a:xfrm>
          <a:off x="0" y="0"/>
          <a:ext cx="0" cy="0"/>
          <a:chOff x="0" y="0"/>
          <a:chExt cx="0" cy="0"/>
        </a:xfrm>
      </p:grpSpPr>
      <p:sp>
        <p:nvSpPr>
          <p:cNvPr id="215" name="Google Shape;215;p43"/>
          <p:cNvSpPr txBox="1">
            <a:spLocks noGrp="1"/>
          </p:cNvSpPr>
          <p:nvPr>
            <p:ph type="title"/>
          </p:nvPr>
        </p:nvSpPr>
        <p:spPr>
          <a:xfrm>
            <a:off x="248638" y="634241"/>
            <a:ext cx="8520600" cy="755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n" dirty="0"/>
              <a:t>Import &amp; Export									 </a:t>
            </a:r>
            <a:endParaRPr dirty="0"/>
          </a:p>
        </p:txBody>
      </p:sp>
      <p:sp>
        <p:nvSpPr>
          <p:cNvPr id="216" name="Google Shape;216;p43"/>
          <p:cNvSpPr txBox="1"/>
          <p:nvPr/>
        </p:nvSpPr>
        <p:spPr>
          <a:xfrm>
            <a:off x="6693750" y="0"/>
            <a:ext cx="2394300" cy="55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 sz="1600" b="1">
                <a:solidFill>
                  <a:srgbClr val="EF5330"/>
                </a:solidFill>
                <a:latin typeface="Roboto Slab"/>
                <a:ea typeface="Roboto Slab"/>
                <a:cs typeface="Roboto Slab"/>
                <a:sym typeface="Roboto Slab"/>
              </a:rPr>
              <a:t>Direct Teach (5 m)</a:t>
            </a:r>
            <a:endParaRPr sz="1600" b="1">
              <a:solidFill>
                <a:srgbClr val="EF5330"/>
              </a:solidFill>
              <a:latin typeface="Roboto Slab"/>
              <a:ea typeface="Roboto Slab"/>
              <a:cs typeface="Roboto Slab"/>
              <a:sym typeface="Roboto Slab"/>
            </a:endParaRPr>
          </a:p>
        </p:txBody>
      </p:sp>
      <p:pic>
        <p:nvPicPr>
          <p:cNvPr id="217" name="Google Shape;217;p43"/>
          <p:cNvPicPr preferRelativeResize="0"/>
          <p:nvPr/>
        </p:nvPicPr>
        <p:blipFill>
          <a:blip r:embed="rId3">
            <a:alphaModFix/>
          </a:blip>
          <a:stretch>
            <a:fillRect/>
          </a:stretch>
        </p:blipFill>
        <p:spPr>
          <a:xfrm>
            <a:off x="1138650" y="1270000"/>
            <a:ext cx="6134100" cy="3257550"/>
          </a:xfrm>
          <a:prstGeom prst="rect">
            <a:avLst/>
          </a:prstGeom>
          <a:noFill/>
          <a:ln>
            <a:noFill/>
          </a:ln>
        </p:spPr>
      </p:pic>
      <p:sp>
        <p:nvSpPr>
          <p:cNvPr id="218" name="Google Shape;218;p43"/>
          <p:cNvSpPr/>
          <p:nvPr/>
        </p:nvSpPr>
        <p:spPr>
          <a:xfrm>
            <a:off x="5205925" y="2846425"/>
            <a:ext cx="3158028" cy="2022408"/>
          </a:xfrm>
          <a:prstGeom prst="irregularSeal2">
            <a:avLst/>
          </a:pr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zh-CN" altLang="en" sz="1600" b="1" dirty="0"/>
              <a:t>错误</a:t>
            </a:r>
            <a:r>
              <a:rPr lang="en" sz="1600" b="1" dirty="0"/>
              <a:t>!</a:t>
            </a:r>
            <a:endParaRPr sz="1600" b="1" dirty="0"/>
          </a:p>
        </p:txBody>
      </p:sp>
      <p:sp>
        <p:nvSpPr>
          <p:cNvPr id="219" name="Google Shape;219;p43"/>
          <p:cNvSpPr txBox="1"/>
          <p:nvPr/>
        </p:nvSpPr>
        <p:spPr>
          <a:xfrm>
            <a:off x="0" y="0"/>
            <a:ext cx="3000000" cy="300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23"/>
        <p:cNvGrpSpPr/>
        <p:nvPr/>
      </p:nvGrpSpPr>
      <p:grpSpPr>
        <a:xfrm>
          <a:off x="0" y="0"/>
          <a:ext cx="0" cy="0"/>
          <a:chOff x="0" y="0"/>
          <a:chExt cx="0" cy="0"/>
        </a:xfrm>
      </p:grpSpPr>
      <p:sp>
        <p:nvSpPr>
          <p:cNvPr id="224" name="Google Shape;224;p44"/>
          <p:cNvSpPr txBox="1">
            <a:spLocks noGrp="1"/>
          </p:cNvSpPr>
          <p:nvPr>
            <p:ph type="title"/>
          </p:nvPr>
        </p:nvSpPr>
        <p:spPr>
          <a:xfrm>
            <a:off x="286475" y="678385"/>
            <a:ext cx="8520600" cy="755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n" dirty="0"/>
              <a:t>Import</a:t>
            </a:r>
            <a:r>
              <a:rPr lang="zh-CN" altLang="en-US" dirty="0"/>
              <a:t> 导入</a:t>
            </a:r>
            <a:r>
              <a:rPr lang="en" dirty="0"/>
              <a:t> &amp; Export </a:t>
            </a:r>
            <a:r>
              <a:rPr lang="zh-CN" altLang="en" dirty="0"/>
              <a:t>导出</a:t>
            </a:r>
            <a:r>
              <a:rPr lang="en" dirty="0"/>
              <a:t>									 </a:t>
            </a:r>
            <a:endParaRPr dirty="0"/>
          </a:p>
        </p:txBody>
      </p:sp>
      <p:sp>
        <p:nvSpPr>
          <p:cNvPr id="225" name="Google Shape;225;p44"/>
          <p:cNvSpPr txBox="1"/>
          <p:nvPr/>
        </p:nvSpPr>
        <p:spPr>
          <a:xfrm>
            <a:off x="6693750" y="0"/>
            <a:ext cx="2394300" cy="55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 sz="1600" b="1">
                <a:solidFill>
                  <a:srgbClr val="EF5330"/>
                </a:solidFill>
                <a:latin typeface="Roboto Slab"/>
                <a:ea typeface="Roboto Slab"/>
                <a:cs typeface="Roboto Slab"/>
                <a:sym typeface="Roboto Slab"/>
              </a:rPr>
              <a:t>Direct Teach (5 m)</a:t>
            </a:r>
            <a:endParaRPr sz="1600" b="1">
              <a:solidFill>
                <a:srgbClr val="EF5330"/>
              </a:solidFill>
              <a:latin typeface="Roboto Slab"/>
              <a:ea typeface="Roboto Slab"/>
              <a:cs typeface="Roboto Slab"/>
              <a:sym typeface="Roboto Slab"/>
            </a:endParaRPr>
          </a:p>
        </p:txBody>
      </p:sp>
      <p:pic>
        <p:nvPicPr>
          <p:cNvPr id="226" name="Google Shape;226;p44"/>
          <p:cNvPicPr preferRelativeResize="0"/>
          <p:nvPr/>
        </p:nvPicPr>
        <p:blipFill>
          <a:blip r:embed="rId3">
            <a:alphaModFix/>
          </a:blip>
          <a:stretch>
            <a:fillRect/>
          </a:stretch>
        </p:blipFill>
        <p:spPr>
          <a:xfrm>
            <a:off x="1138650" y="1270000"/>
            <a:ext cx="6134100" cy="3257550"/>
          </a:xfrm>
          <a:prstGeom prst="rect">
            <a:avLst/>
          </a:prstGeom>
          <a:noFill/>
          <a:ln>
            <a:noFill/>
          </a:ln>
        </p:spPr>
      </p:pic>
      <p:pic>
        <p:nvPicPr>
          <p:cNvPr id="227" name="Google Shape;227;p44"/>
          <p:cNvPicPr preferRelativeResize="0"/>
          <p:nvPr/>
        </p:nvPicPr>
        <p:blipFill>
          <a:blip r:embed="rId4">
            <a:alphaModFix/>
          </a:blip>
          <a:stretch>
            <a:fillRect/>
          </a:stretch>
        </p:blipFill>
        <p:spPr>
          <a:xfrm>
            <a:off x="1138650" y="1270000"/>
            <a:ext cx="6134100" cy="32575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31"/>
        <p:cNvGrpSpPr/>
        <p:nvPr/>
      </p:nvGrpSpPr>
      <p:grpSpPr>
        <a:xfrm>
          <a:off x="0" y="0"/>
          <a:ext cx="0" cy="0"/>
          <a:chOff x="0" y="0"/>
          <a:chExt cx="0" cy="0"/>
        </a:xfrm>
      </p:grpSpPr>
      <p:sp>
        <p:nvSpPr>
          <p:cNvPr id="232" name="Google Shape;232;p45"/>
          <p:cNvSpPr txBox="1">
            <a:spLocks noGrp="1"/>
          </p:cNvSpPr>
          <p:nvPr>
            <p:ph type="title"/>
          </p:nvPr>
        </p:nvSpPr>
        <p:spPr>
          <a:xfrm>
            <a:off x="311700" y="262175"/>
            <a:ext cx="8520600" cy="755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n"/>
              <a:t>Import &amp; Export									</a:t>
            </a:r>
            <a:r>
              <a:rPr lang="en" sz="3600">
                <a:solidFill>
                  <a:srgbClr val="EF5330"/>
                </a:solidFill>
              </a:rPr>
              <a:t>	</a:t>
            </a:r>
            <a:endParaRPr sz="3600">
              <a:solidFill>
                <a:srgbClr val="EF5330"/>
              </a:solidFill>
              <a:latin typeface="Roboto Slab"/>
              <a:ea typeface="Roboto Slab"/>
              <a:cs typeface="Roboto Slab"/>
              <a:sym typeface="Roboto Slab"/>
            </a:endParaRPr>
          </a:p>
        </p:txBody>
      </p:sp>
      <p:sp>
        <p:nvSpPr>
          <p:cNvPr id="233" name="Google Shape;233;p45"/>
          <p:cNvSpPr txBox="1"/>
          <p:nvPr/>
        </p:nvSpPr>
        <p:spPr>
          <a:xfrm>
            <a:off x="6693750" y="0"/>
            <a:ext cx="2394300" cy="55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 sz="1600" b="1">
                <a:solidFill>
                  <a:srgbClr val="EF5330"/>
                </a:solidFill>
                <a:latin typeface="Roboto Slab"/>
                <a:ea typeface="Roboto Slab"/>
                <a:cs typeface="Roboto Slab"/>
                <a:sym typeface="Roboto Slab"/>
              </a:rPr>
              <a:t>Direct Teach (5 m)</a:t>
            </a:r>
            <a:endParaRPr sz="1600" b="1">
              <a:solidFill>
                <a:srgbClr val="EF5330"/>
              </a:solidFill>
              <a:latin typeface="Roboto Slab"/>
              <a:ea typeface="Roboto Slab"/>
              <a:cs typeface="Roboto Slab"/>
              <a:sym typeface="Roboto Slab"/>
            </a:endParaRPr>
          </a:p>
        </p:txBody>
      </p:sp>
      <p:pic>
        <p:nvPicPr>
          <p:cNvPr id="234" name="Google Shape;234;p45"/>
          <p:cNvPicPr preferRelativeResize="0"/>
          <p:nvPr/>
        </p:nvPicPr>
        <p:blipFill>
          <a:blip r:embed="rId3">
            <a:alphaModFix/>
          </a:blip>
          <a:stretch>
            <a:fillRect/>
          </a:stretch>
        </p:blipFill>
        <p:spPr>
          <a:xfrm>
            <a:off x="1138650" y="1270000"/>
            <a:ext cx="6134100" cy="3257550"/>
          </a:xfrm>
          <a:prstGeom prst="rect">
            <a:avLst/>
          </a:prstGeom>
          <a:noFill/>
          <a:ln>
            <a:noFill/>
          </a:ln>
        </p:spPr>
      </p:pic>
      <p:pic>
        <p:nvPicPr>
          <p:cNvPr id="235" name="Google Shape;235;p45"/>
          <p:cNvPicPr preferRelativeResize="0"/>
          <p:nvPr/>
        </p:nvPicPr>
        <p:blipFill>
          <a:blip r:embed="rId4">
            <a:alphaModFix/>
          </a:blip>
          <a:stretch>
            <a:fillRect/>
          </a:stretch>
        </p:blipFill>
        <p:spPr>
          <a:xfrm>
            <a:off x="1138650" y="1270000"/>
            <a:ext cx="6134100" cy="3257550"/>
          </a:xfrm>
          <a:prstGeom prst="rect">
            <a:avLst/>
          </a:prstGeom>
          <a:noFill/>
          <a:ln>
            <a:noFill/>
          </a:ln>
        </p:spPr>
      </p:pic>
      <p:sp>
        <p:nvSpPr>
          <p:cNvPr id="236" name="Google Shape;236;p45"/>
          <p:cNvSpPr/>
          <p:nvPr/>
        </p:nvSpPr>
        <p:spPr>
          <a:xfrm>
            <a:off x="3138500" y="2226275"/>
            <a:ext cx="2150250" cy="336650"/>
          </a:xfrm>
          <a:custGeom>
            <a:avLst/>
            <a:gdLst/>
            <a:ahLst/>
            <a:cxnLst/>
            <a:rect l="l" t="t" r="r" b="b"/>
            <a:pathLst>
              <a:path w="86010" h="13466" extrusionOk="0">
                <a:moveTo>
                  <a:pt x="0" y="13466"/>
                </a:moveTo>
                <a:cubicBezTo>
                  <a:pt x="2679" y="11439"/>
                  <a:pt x="4417" y="1448"/>
                  <a:pt x="16073" y="1303"/>
                </a:cubicBezTo>
                <a:cubicBezTo>
                  <a:pt x="27729" y="1158"/>
                  <a:pt x="58281" y="12814"/>
                  <a:pt x="69937" y="12597"/>
                </a:cubicBezTo>
                <a:cubicBezTo>
                  <a:pt x="81593" y="12380"/>
                  <a:pt x="83331" y="2100"/>
                  <a:pt x="86010" y="0"/>
                </a:cubicBezTo>
              </a:path>
            </a:pathLst>
          </a:custGeom>
          <a:noFill/>
          <a:ln w="38100" cap="flat" cmpd="sng">
            <a:solidFill>
              <a:srgbClr val="FFFFFF"/>
            </a:solidFill>
            <a:prstDash val="solid"/>
            <a:round/>
            <a:headEnd type="stealth" w="med" len="med"/>
            <a:tailEnd type="stealth" w="med" len="med"/>
          </a:ln>
        </p:spPr>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40"/>
        <p:cNvGrpSpPr/>
        <p:nvPr/>
      </p:nvGrpSpPr>
      <p:grpSpPr>
        <a:xfrm>
          <a:off x="0" y="0"/>
          <a:ext cx="0" cy="0"/>
          <a:chOff x="0" y="0"/>
          <a:chExt cx="0" cy="0"/>
        </a:xfrm>
      </p:grpSpPr>
      <p:sp>
        <p:nvSpPr>
          <p:cNvPr id="241" name="Google Shape;241;p46"/>
          <p:cNvSpPr txBox="1">
            <a:spLocks noGrp="1"/>
          </p:cNvSpPr>
          <p:nvPr>
            <p:ph type="title"/>
          </p:nvPr>
        </p:nvSpPr>
        <p:spPr>
          <a:xfrm>
            <a:off x="311700" y="262175"/>
            <a:ext cx="8520600" cy="755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n"/>
              <a:t>Import &amp; Export	</a:t>
            </a:r>
            <a:endParaRPr sz="3600">
              <a:solidFill>
                <a:srgbClr val="EF5330"/>
              </a:solidFill>
              <a:latin typeface="Roboto Slab"/>
              <a:ea typeface="Roboto Slab"/>
              <a:cs typeface="Roboto Slab"/>
              <a:sym typeface="Roboto Slab"/>
            </a:endParaRPr>
          </a:p>
        </p:txBody>
      </p:sp>
      <p:sp>
        <p:nvSpPr>
          <p:cNvPr id="242" name="Google Shape;242;p46"/>
          <p:cNvSpPr txBox="1"/>
          <p:nvPr/>
        </p:nvSpPr>
        <p:spPr>
          <a:xfrm>
            <a:off x="6693750" y="0"/>
            <a:ext cx="2394300" cy="55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 sz="1600" b="1">
                <a:solidFill>
                  <a:srgbClr val="EF5330"/>
                </a:solidFill>
                <a:latin typeface="Roboto Slab"/>
                <a:ea typeface="Roboto Slab"/>
                <a:cs typeface="Roboto Slab"/>
                <a:sym typeface="Roboto Slab"/>
              </a:rPr>
              <a:t>Direct Teach (5 m)</a:t>
            </a:r>
            <a:endParaRPr sz="1600" b="1">
              <a:solidFill>
                <a:srgbClr val="EF5330"/>
              </a:solidFill>
              <a:latin typeface="Roboto Slab"/>
              <a:ea typeface="Roboto Slab"/>
              <a:cs typeface="Roboto Slab"/>
              <a:sym typeface="Roboto Slab"/>
            </a:endParaRPr>
          </a:p>
        </p:txBody>
      </p:sp>
      <p:pic>
        <p:nvPicPr>
          <p:cNvPr id="243" name="Google Shape;243;p46"/>
          <p:cNvPicPr preferRelativeResize="0"/>
          <p:nvPr/>
        </p:nvPicPr>
        <p:blipFill>
          <a:blip r:embed="rId3">
            <a:alphaModFix/>
          </a:blip>
          <a:stretch>
            <a:fillRect/>
          </a:stretch>
        </p:blipFill>
        <p:spPr>
          <a:xfrm>
            <a:off x="1138650" y="1270000"/>
            <a:ext cx="6134100" cy="3257550"/>
          </a:xfrm>
          <a:prstGeom prst="rect">
            <a:avLst/>
          </a:prstGeom>
          <a:noFill/>
          <a:ln>
            <a:noFill/>
          </a:ln>
        </p:spPr>
      </p:pic>
      <p:pic>
        <p:nvPicPr>
          <p:cNvPr id="244" name="Google Shape;244;p46"/>
          <p:cNvPicPr preferRelativeResize="0"/>
          <p:nvPr/>
        </p:nvPicPr>
        <p:blipFill>
          <a:blip r:embed="rId4">
            <a:alphaModFix/>
          </a:blip>
          <a:stretch>
            <a:fillRect/>
          </a:stretch>
        </p:blipFill>
        <p:spPr>
          <a:xfrm>
            <a:off x="1138650" y="1270000"/>
            <a:ext cx="6134100" cy="3257550"/>
          </a:xfrm>
          <a:prstGeom prst="rect">
            <a:avLst/>
          </a:prstGeom>
          <a:noFill/>
          <a:ln>
            <a:noFill/>
          </a:ln>
        </p:spPr>
      </p:pic>
      <p:sp>
        <p:nvSpPr>
          <p:cNvPr id="245" name="Google Shape;245;p46"/>
          <p:cNvSpPr/>
          <p:nvPr/>
        </p:nvSpPr>
        <p:spPr>
          <a:xfrm>
            <a:off x="3138500" y="2226275"/>
            <a:ext cx="2150250" cy="336650"/>
          </a:xfrm>
          <a:custGeom>
            <a:avLst/>
            <a:gdLst/>
            <a:ahLst/>
            <a:cxnLst/>
            <a:rect l="l" t="t" r="r" b="b"/>
            <a:pathLst>
              <a:path w="86010" h="13466" extrusionOk="0">
                <a:moveTo>
                  <a:pt x="0" y="13466"/>
                </a:moveTo>
                <a:cubicBezTo>
                  <a:pt x="2679" y="11439"/>
                  <a:pt x="4417" y="1448"/>
                  <a:pt x="16073" y="1303"/>
                </a:cubicBezTo>
                <a:cubicBezTo>
                  <a:pt x="27729" y="1158"/>
                  <a:pt x="58281" y="12814"/>
                  <a:pt x="69937" y="12597"/>
                </a:cubicBezTo>
                <a:cubicBezTo>
                  <a:pt x="81593" y="12380"/>
                  <a:pt x="83331" y="2100"/>
                  <a:pt x="86010" y="0"/>
                </a:cubicBezTo>
              </a:path>
            </a:pathLst>
          </a:custGeom>
          <a:noFill/>
          <a:ln w="38100" cap="flat" cmpd="sng">
            <a:solidFill>
              <a:srgbClr val="FFFFFF"/>
            </a:solidFill>
            <a:prstDash val="solid"/>
            <a:round/>
            <a:headEnd type="stealth" w="med" len="med"/>
            <a:tailEnd type="stealth" w="med" len="med"/>
          </a:ln>
        </p:spPr>
      </p:sp>
      <p:cxnSp>
        <p:nvCxnSpPr>
          <p:cNvPr id="246" name="Google Shape;246;p46"/>
          <p:cNvCxnSpPr/>
          <p:nvPr/>
        </p:nvCxnSpPr>
        <p:spPr>
          <a:xfrm>
            <a:off x="5408200" y="2215400"/>
            <a:ext cx="434400" cy="488700"/>
          </a:xfrm>
          <a:prstGeom prst="straightConnector1">
            <a:avLst/>
          </a:prstGeom>
          <a:noFill/>
          <a:ln w="38100" cap="flat" cmpd="sng">
            <a:solidFill>
              <a:srgbClr val="FFFFFF"/>
            </a:solidFill>
            <a:prstDash val="solid"/>
            <a:round/>
            <a:headEnd type="stealth" w="med" len="med"/>
            <a:tailEnd type="stealth" w="med" len="med"/>
          </a:ln>
        </p:spPr>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50"/>
        <p:cNvGrpSpPr/>
        <p:nvPr/>
      </p:nvGrpSpPr>
      <p:grpSpPr>
        <a:xfrm>
          <a:off x="0" y="0"/>
          <a:ext cx="0" cy="0"/>
          <a:chOff x="0" y="0"/>
          <a:chExt cx="0" cy="0"/>
        </a:xfrm>
      </p:grpSpPr>
      <p:sp>
        <p:nvSpPr>
          <p:cNvPr id="251" name="Google Shape;251;p47"/>
          <p:cNvSpPr txBox="1">
            <a:spLocks noGrp="1"/>
          </p:cNvSpPr>
          <p:nvPr>
            <p:ph type="title"/>
          </p:nvPr>
        </p:nvSpPr>
        <p:spPr>
          <a:xfrm>
            <a:off x="311700" y="262175"/>
            <a:ext cx="8520600" cy="755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n"/>
              <a:t>Import &amp; Export	</a:t>
            </a:r>
            <a:endParaRPr sz="3600">
              <a:solidFill>
                <a:srgbClr val="EF5330"/>
              </a:solidFill>
              <a:latin typeface="Roboto Slab"/>
              <a:ea typeface="Roboto Slab"/>
              <a:cs typeface="Roboto Slab"/>
              <a:sym typeface="Roboto Slab"/>
            </a:endParaRPr>
          </a:p>
        </p:txBody>
      </p:sp>
      <p:sp>
        <p:nvSpPr>
          <p:cNvPr id="252" name="Google Shape;252;p47"/>
          <p:cNvSpPr txBox="1"/>
          <p:nvPr/>
        </p:nvSpPr>
        <p:spPr>
          <a:xfrm>
            <a:off x="6693750" y="0"/>
            <a:ext cx="2394300" cy="55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 sz="1600" b="1">
                <a:solidFill>
                  <a:srgbClr val="EF5330"/>
                </a:solidFill>
                <a:latin typeface="Roboto Slab"/>
                <a:ea typeface="Roboto Slab"/>
                <a:cs typeface="Roboto Slab"/>
                <a:sym typeface="Roboto Slab"/>
              </a:rPr>
              <a:t>Direct Teach (5 m)</a:t>
            </a:r>
            <a:endParaRPr sz="1600" b="1">
              <a:solidFill>
                <a:srgbClr val="EF5330"/>
              </a:solidFill>
              <a:latin typeface="Roboto Slab"/>
              <a:ea typeface="Roboto Slab"/>
              <a:cs typeface="Roboto Slab"/>
              <a:sym typeface="Roboto Slab"/>
            </a:endParaRPr>
          </a:p>
        </p:txBody>
      </p:sp>
      <p:pic>
        <p:nvPicPr>
          <p:cNvPr id="253" name="Google Shape;253;p47"/>
          <p:cNvPicPr preferRelativeResize="0"/>
          <p:nvPr/>
        </p:nvPicPr>
        <p:blipFill>
          <a:blip r:embed="rId3">
            <a:alphaModFix/>
          </a:blip>
          <a:stretch>
            <a:fillRect/>
          </a:stretch>
        </p:blipFill>
        <p:spPr>
          <a:xfrm>
            <a:off x="1138650" y="1270000"/>
            <a:ext cx="6134100" cy="3257550"/>
          </a:xfrm>
          <a:prstGeom prst="rect">
            <a:avLst/>
          </a:prstGeom>
          <a:noFill/>
          <a:ln>
            <a:noFill/>
          </a:ln>
        </p:spPr>
      </p:pic>
      <p:pic>
        <p:nvPicPr>
          <p:cNvPr id="254" name="Google Shape;254;p47"/>
          <p:cNvPicPr preferRelativeResize="0"/>
          <p:nvPr/>
        </p:nvPicPr>
        <p:blipFill>
          <a:blip r:embed="rId4">
            <a:alphaModFix/>
          </a:blip>
          <a:stretch>
            <a:fillRect/>
          </a:stretch>
        </p:blipFill>
        <p:spPr>
          <a:xfrm>
            <a:off x="1138650" y="1270000"/>
            <a:ext cx="6134100" cy="3257550"/>
          </a:xfrm>
          <a:prstGeom prst="rect">
            <a:avLst/>
          </a:prstGeom>
          <a:noFill/>
          <a:ln>
            <a:noFill/>
          </a:ln>
        </p:spPr>
      </p:pic>
      <p:pic>
        <p:nvPicPr>
          <p:cNvPr id="255" name="Google Shape;255;p47"/>
          <p:cNvPicPr preferRelativeResize="0"/>
          <p:nvPr/>
        </p:nvPicPr>
        <p:blipFill>
          <a:blip r:embed="rId5">
            <a:alphaModFix/>
          </a:blip>
          <a:stretch>
            <a:fillRect/>
          </a:stretch>
        </p:blipFill>
        <p:spPr>
          <a:xfrm>
            <a:off x="1138650" y="1270000"/>
            <a:ext cx="6134100" cy="3257550"/>
          </a:xfrm>
          <a:prstGeom prst="rect">
            <a:avLst/>
          </a:prstGeom>
          <a:noFill/>
          <a:ln>
            <a:noFill/>
          </a:ln>
        </p:spPr>
      </p:pic>
      <p:sp>
        <p:nvSpPr>
          <p:cNvPr id="256" name="Google Shape;256;p47"/>
          <p:cNvSpPr/>
          <p:nvPr/>
        </p:nvSpPr>
        <p:spPr>
          <a:xfrm>
            <a:off x="1661550" y="1846175"/>
            <a:ext cx="4691475" cy="700075"/>
          </a:xfrm>
          <a:custGeom>
            <a:avLst/>
            <a:gdLst/>
            <a:ahLst/>
            <a:cxnLst/>
            <a:rect l="l" t="t" r="r" b="b"/>
            <a:pathLst>
              <a:path w="187659" h="28003" extrusionOk="0">
                <a:moveTo>
                  <a:pt x="0" y="0"/>
                </a:moveTo>
                <a:cubicBezTo>
                  <a:pt x="3692" y="3548"/>
                  <a:pt x="-4634" y="16652"/>
                  <a:pt x="22154" y="21285"/>
                </a:cubicBezTo>
                <a:cubicBezTo>
                  <a:pt x="48942" y="25919"/>
                  <a:pt x="133142" y="28815"/>
                  <a:pt x="160726" y="27801"/>
                </a:cubicBezTo>
                <a:cubicBezTo>
                  <a:pt x="188310" y="26788"/>
                  <a:pt x="183170" y="17304"/>
                  <a:pt x="187659" y="15204"/>
                </a:cubicBezTo>
              </a:path>
            </a:pathLst>
          </a:custGeom>
          <a:noFill/>
          <a:ln w="38100" cap="flat" cmpd="sng">
            <a:solidFill>
              <a:srgbClr val="FFFFFF"/>
            </a:solidFill>
            <a:prstDash val="solid"/>
            <a:round/>
            <a:headEnd type="stealth" w="med" len="med"/>
            <a:tailEnd type="stealth" w="med" len="med"/>
          </a:ln>
        </p:spPr>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60"/>
        <p:cNvGrpSpPr/>
        <p:nvPr/>
      </p:nvGrpSpPr>
      <p:grpSpPr>
        <a:xfrm>
          <a:off x="0" y="0"/>
          <a:ext cx="0" cy="0"/>
          <a:chOff x="0" y="0"/>
          <a:chExt cx="0" cy="0"/>
        </a:xfrm>
      </p:grpSpPr>
      <p:sp>
        <p:nvSpPr>
          <p:cNvPr id="261" name="Google Shape;261;p48"/>
          <p:cNvSpPr txBox="1">
            <a:spLocks noGrp="1"/>
          </p:cNvSpPr>
          <p:nvPr>
            <p:ph type="title"/>
          </p:nvPr>
        </p:nvSpPr>
        <p:spPr>
          <a:xfrm>
            <a:off x="311700" y="262175"/>
            <a:ext cx="8520600" cy="755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n"/>
              <a:t>Import &amp; Export	</a:t>
            </a:r>
            <a:endParaRPr sz="3600">
              <a:solidFill>
                <a:srgbClr val="EF5330"/>
              </a:solidFill>
              <a:latin typeface="Roboto Slab"/>
              <a:ea typeface="Roboto Slab"/>
              <a:cs typeface="Roboto Slab"/>
              <a:sym typeface="Roboto Slab"/>
            </a:endParaRPr>
          </a:p>
        </p:txBody>
      </p:sp>
      <p:sp>
        <p:nvSpPr>
          <p:cNvPr id="262" name="Google Shape;262;p48"/>
          <p:cNvSpPr txBox="1"/>
          <p:nvPr/>
        </p:nvSpPr>
        <p:spPr>
          <a:xfrm>
            <a:off x="6693750" y="0"/>
            <a:ext cx="2394300" cy="55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 sz="1600" b="1">
                <a:solidFill>
                  <a:srgbClr val="EF5330"/>
                </a:solidFill>
                <a:latin typeface="Roboto Slab"/>
                <a:ea typeface="Roboto Slab"/>
                <a:cs typeface="Roboto Slab"/>
                <a:sym typeface="Roboto Slab"/>
              </a:rPr>
              <a:t>Direct Teach (5 m)</a:t>
            </a:r>
            <a:endParaRPr sz="1600" b="1">
              <a:solidFill>
                <a:srgbClr val="EF5330"/>
              </a:solidFill>
              <a:latin typeface="Roboto Slab"/>
              <a:ea typeface="Roboto Slab"/>
              <a:cs typeface="Roboto Slab"/>
              <a:sym typeface="Roboto Slab"/>
            </a:endParaRPr>
          </a:p>
        </p:txBody>
      </p:sp>
      <p:pic>
        <p:nvPicPr>
          <p:cNvPr id="263" name="Google Shape;263;p48"/>
          <p:cNvPicPr preferRelativeResize="0"/>
          <p:nvPr/>
        </p:nvPicPr>
        <p:blipFill>
          <a:blip r:embed="rId3">
            <a:alphaModFix/>
          </a:blip>
          <a:stretch>
            <a:fillRect/>
          </a:stretch>
        </p:blipFill>
        <p:spPr>
          <a:xfrm>
            <a:off x="1138650" y="1270000"/>
            <a:ext cx="6134100" cy="3257550"/>
          </a:xfrm>
          <a:prstGeom prst="rect">
            <a:avLst/>
          </a:prstGeom>
          <a:noFill/>
          <a:ln>
            <a:noFill/>
          </a:ln>
        </p:spPr>
      </p:pic>
      <p:pic>
        <p:nvPicPr>
          <p:cNvPr id="264" name="Google Shape;264;p48"/>
          <p:cNvPicPr preferRelativeResize="0"/>
          <p:nvPr/>
        </p:nvPicPr>
        <p:blipFill>
          <a:blip r:embed="rId4">
            <a:alphaModFix/>
          </a:blip>
          <a:stretch>
            <a:fillRect/>
          </a:stretch>
        </p:blipFill>
        <p:spPr>
          <a:xfrm>
            <a:off x="1138650" y="1270000"/>
            <a:ext cx="6134100" cy="3257550"/>
          </a:xfrm>
          <a:prstGeom prst="rect">
            <a:avLst/>
          </a:prstGeom>
          <a:noFill/>
          <a:ln>
            <a:noFill/>
          </a:ln>
        </p:spPr>
      </p:pic>
      <p:pic>
        <p:nvPicPr>
          <p:cNvPr id="265" name="Google Shape;265;p48"/>
          <p:cNvPicPr preferRelativeResize="0"/>
          <p:nvPr/>
        </p:nvPicPr>
        <p:blipFill>
          <a:blip r:embed="rId5">
            <a:alphaModFix/>
          </a:blip>
          <a:stretch>
            <a:fillRect/>
          </a:stretch>
        </p:blipFill>
        <p:spPr>
          <a:xfrm>
            <a:off x="1138650" y="1270000"/>
            <a:ext cx="6134100" cy="3257550"/>
          </a:xfrm>
          <a:prstGeom prst="rect">
            <a:avLst/>
          </a:prstGeom>
          <a:noFill/>
          <a:ln>
            <a:noFill/>
          </a:ln>
        </p:spPr>
      </p:pic>
      <p:sp>
        <p:nvSpPr>
          <p:cNvPr id="266" name="Google Shape;266;p48"/>
          <p:cNvSpPr/>
          <p:nvPr/>
        </p:nvSpPr>
        <p:spPr>
          <a:xfrm>
            <a:off x="1661550" y="1846175"/>
            <a:ext cx="4691475" cy="700075"/>
          </a:xfrm>
          <a:custGeom>
            <a:avLst/>
            <a:gdLst/>
            <a:ahLst/>
            <a:cxnLst/>
            <a:rect l="l" t="t" r="r" b="b"/>
            <a:pathLst>
              <a:path w="187659" h="28003" extrusionOk="0">
                <a:moveTo>
                  <a:pt x="0" y="0"/>
                </a:moveTo>
                <a:cubicBezTo>
                  <a:pt x="3692" y="3548"/>
                  <a:pt x="-4634" y="16652"/>
                  <a:pt x="22154" y="21285"/>
                </a:cubicBezTo>
                <a:cubicBezTo>
                  <a:pt x="48942" y="25919"/>
                  <a:pt x="133142" y="28815"/>
                  <a:pt x="160726" y="27801"/>
                </a:cubicBezTo>
                <a:cubicBezTo>
                  <a:pt x="188310" y="26788"/>
                  <a:pt x="183170" y="17304"/>
                  <a:pt x="187659" y="15204"/>
                </a:cubicBezTo>
              </a:path>
            </a:pathLst>
          </a:custGeom>
          <a:noFill/>
          <a:ln w="38100" cap="flat" cmpd="sng">
            <a:solidFill>
              <a:srgbClr val="FFFFFF"/>
            </a:solidFill>
            <a:prstDash val="solid"/>
            <a:round/>
            <a:headEnd type="stealth" w="med" len="med"/>
            <a:tailEnd type="stealth" w="med" len="med"/>
          </a:ln>
        </p:spPr>
      </p:sp>
      <p:pic>
        <p:nvPicPr>
          <p:cNvPr id="267" name="Google Shape;267;p48"/>
          <p:cNvPicPr preferRelativeResize="0"/>
          <p:nvPr/>
        </p:nvPicPr>
        <p:blipFill>
          <a:blip r:embed="rId6">
            <a:alphaModFix/>
          </a:blip>
          <a:stretch>
            <a:fillRect/>
          </a:stretch>
        </p:blipFill>
        <p:spPr>
          <a:xfrm>
            <a:off x="1138650" y="1270000"/>
            <a:ext cx="6134100" cy="3257550"/>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criptEd">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83</TotalTime>
  <Words>979</Words>
  <Application>Microsoft Macintosh PowerPoint</Application>
  <PresentationFormat>全屏显示(16:9)</PresentationFormat>
  <Paragraphs>103</Paragraphs>
  <Slides>19</Slides>
  <Notes>19</Notes>
  <HiddenSlides>0</HiddenSlides>
  <MMClips>0</MMClips>
  <ScaleCrop>false</ScaleCrop>
  <HeadingPairs>
    <vt:vector size="6" baseType="variant">
      <vt:variant>
        <vt:lpstr>已用的字体</vt:lpstr>
      </vt:variant>
      <vt:variant>
        <vt:i4>3</vt:i4>
      </vt:variant>
      <vt:variant>
        <vt:lpstr>主题</vt:lpstr>
      </vt:variant>
      <vt:variant>
        <vt:i4>2</vt:i4>
      </vt:variant>
      <vt:variant>
        <vt:lpstr>幻灯片标题</vt:lpstr>
      </vt:variant>
      <vt:variant>
        <vt:i4>19</vt:i4>
      </vt:variant>
    </vt:vector>
  </HeadingPairs>
  <TitlesOfParts>
    <vt:vector size="24" baseType="lpstr">
      <vt:lpstr>Calibri</vt:lpstr>
      <vt:lpstr>Roboto Slab</vt:lpstr>
      <vt:lpstr>Arial</vt:lpstr>
      <vt:lpstr>Simple Light</vt:lpstr>
      <vt:lpstr>ScriptEd</vt:lpstr>
      <vt:lpstr>目标</vt:lpstr>
      <vt:lpstr>介绍</vt:lpstr>
      <vt:lpstr>Import &amp; Export          </vt:lpstr>
      <vt:lpstr>Import &amp; Export          </vt:lpstr>
      <vt:lpstr>Import 导入 &amp; Export 导出          </vt:lpstr>
      <vt:lpstr>Import &amp; Export          </vt:lpstr>
      <vt:lpstr>Import &amp; Export </vt:lpstr>
      <vt:lpstr>Import &amp; Export </vt:lpstr>
      <vt:lpstr>Import &amp; Export </vt:lpstr>
      <vt:lpstr>演示</vt:lpstr>
      <vt:lpstr>练习</vt:lpstr>
      <vt:lpstr>多个函数</vt:lpstr>
      <vt:lpstr>多个函数</vt:lpstr>
      <vt:lpstr>多个函数</vt:lpstr>
      <vt:lpstr>多个函数</vt:lpstr>
      <vt:lpstr>多个函数</vt:lpstr>
      <vt:lpstr>多个函数</vt:lpstr>
      <vt:lpstr>练习</vt:lpstr>
      <vt:lpstr>作业</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Teacher Preparation</dc:title>
  <cp:lastModifiedBy>Yishuai Chen</cp:lastModifiedBy>
  <cp:revision>17</cp:revision>
  <dcterms:modified xsi:type="dcterms:W3CDTF">2020-07-10T08:33:29Z</dcterms:modified>
</cp:coreProperties>
</file>