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6" r:id="rId1"/>
  </p:sldMasterIdLst>
  <p:notesMasterIdLst>
    <p:notesMasterId r:id="rId31"/>
  </p:notesMasterIdLst>
  <p:sldIdLst>
    <p:sldId id="256" r:id="rId2"/>
    <p:sldId id="257" r:id="rId3"/>
    <p:sldId id="258" r:id="rId4"/>
    <p:sldId id="259" r:id="rId5"/>
    <p:sldId id="260" r:id="rId6"/>
    <p:sldId id="261" r:id="rId7"/>
    <p:sldId id="264" r:id="rId8"/>
    <p:sldId id="268" r:id="rId9"/>
    <p:sldId id="269" r:id="rId10"/>
    <p:sldId id="270" r:id="rId11"/>
    <p:sldId id="271" r:id="rId12"/>
    <p:sldId id="272" r:id="rId13"/>
    <p:sldId id="273" r:id="rId14"/>
    <p:sldId id="275"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9" r:id="rId28"/>
    <p:sldId id="296" r:id="rId29"/>
    <p:sldId id="298" r:id="rId30"/>
  </p:sldIdLst>
  <p:sldSz cx="9144000" cy="5143500" type="screen16x9"/>
  <p:notesSz cx="6858000" cy="9144000"/>
  <p:embeddedFontLst>
    <p:embeddedFont>
      <p:font typeface="Helvetica Neue" panose="02000503000000020004" pitchFamily="2" charset="0"/>
      <p:regular r:id="rId32"/>
      <p:bold r:id="rId33"/>
      <p:italic r:id="rId34"/>
      <p:boldItalic r:id="rId35"/>
    </p:embeddedFont>
    <p:embeddedFont>
      <p:font typeface="Roboto"/>
      <p:regular r:id="rId36"/>
      <p:bold r:id="rId37"/>
      <p:italic r:id="rId38"/>
      <p:boldItalic r:id="rId39"/>
    </p:embeddedFont>
    <p:embeddedFont>
      <p:font typeface="Roboto Mono"/>
      <p:regular r:id="rId40"/>
      <p:bold r:id="rId41"/>
      <p:italic r:id="rId42"/>
      <p:boldItalic r:id="rId43"/>
    </p:embeddedFont>
    <p:embeddedFont>
      <p:font typeface="Roboto Slab"/>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78"/>
    <p:restoredTop sz="94604"/>
  </p:normalViewPr>
  <p:slideViewPr>
    <p:cSldViewPr snapToGrid="0" snapToObjects="1">
      <p:cViewPr varScale="1">
        <p:scale>
          <a:sx n="202" d="100"/>
          <a:sy n="202" d="100"/>
        </p:scale>
        <p:origin x="2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wordane.com/2016/07/object-oriented-programming-classes-vs-object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wordane.com/2016/07/object-oriented-programming-classes-vs-object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wordane.com/2016/07/object-oriented-programming-classes-vs-object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wordane.com/2016/07/object-oriented-programming-classes-vs-object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wordane.com/2016/07/object-oriented-programming-classes-vs-object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d38bf23d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d38bf23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6c92cecd8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6c92cecd8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c92cecd8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c92cecd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d695940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d695940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d695940a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d695940a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cbdf6a0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6cbdf6a0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40e87079f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40e87079f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40e87079ff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40e87079f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40e87079f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40e87079f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SzPts val="1400"/>
              <a:buChar char="-"/>
            </a:pPr>
            <a:r>
              <a:rPr lang="en"/>
              <a:t>class is a template or blueprint for creating particular objects</a:t>
            </a:r>
            <a:endParaRPr/>
          </a:p>
          <a:p>
            <a:pPr marL="457200" marR="0" lvl="0" indent="-317500" algn="l" rtl="0">
              <a:lnSpc>
                <a:spcPct val="100000"/>
              </a:lnSpc>
              <a:spcBef>
                <a:spcPts val="0"/>
              </a:spcBef>
              <a:spcAft>
                <a:spcPts val="0"/>
              </a:spcAft>
              <a:buSzPts val="1400"/>
              <a:buChar char="-"/>
            </a:pPr>
            <a:r>
              <a:rPr lang="en"/>
              <a:t>for example, we can think of a car -- there are certain things that can be used to describe any car (e.g. color, manufacturer, type of fuel)</a:t>
            </a:r>
            <a:endParaRPr/>
          </a:p>
          <a:p>
            <a:pPr marL="457200" marR="0" lvl="0" indent="-317500" algn="l" rtl="0">
              <a:lnSpc>
                <a:spcPct val="100000"/>
              </a:lnSpc>
              <a:spcBef>
                <a:spcPts val="0"/>
              </a:spcBef>
              <a:spcAft>
                <a:spcPts val="0"/>
              </a:spcAft>
              <a:buSzPts val="1400"/>
              <a:buChar char="-"/>
            </a:pPr>
            <a:r>
              <a:rPr lang="en"/>
              <a:t>what makes one car unique from another are the differences in certain properties.</a:t>
            </a:r>
            <a:endParaRPr/>
          </a:p>
          <a:p>
            <a:pPr marL="457200" marR="0" lvl="0" indent="-317500" algn="l" rtl="0">
              <a:lnSpc>
                <a:spcPct val="100000"/>
              </a:lnSpc>
              <a:spcBef>
                <a:spcPts val="0"/>
              </a:spcBef>
              <a:spcAft>
                <a:spcPts val="0"/>
              </a:spcAft>
              <a:buSzPts val="1400"/>
              <a:buChar char="-"/>
            </a:pPr>
            <a:r>
              <a:rPr lang="en"/>
              <a:t>So a class definition would hold all the things that you think are relevant for describing a particular car.</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img src: </a:t>
            </a:r>
            <a:r>
              <a:rPr lang="en" u="sng">
                <a:solidFill>
                  <a:schemeClr val="hlink"/>
                </a:solidFill>
                <a:hlinkClick r:id="rId3"/>
              </a:rPr>
              <a:t>http://www.wordane.com/2016/07/object-oriented-programming-classes-vs-objects.html</a:t>
            </a:r>
            <a:endParaRPr/>
          </a:p>
          <a:p>
            <a:pPr marL="0" marR="0" lvl="0" indent="0" algn="l" rtl="0">
              <a:lnSpc>
                <a:spcPct val="100000"/>
              </a:lnSpc>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40e87079ff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40e87079ff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SzPts val="1400"/>
              <a:buChar char="-"/>
            </a:pPr>
            <a:r>
              <a:rPr lang="en"/>
              <a:t>Here's how we would define this class</a:t>
            </a:r>
            <a:endParaRPr/>
          </a:p>
          <a:p>
            <a:pPr marL="457200" marR="0" lvl="0" indent="-317500" algn="l" rtl="0">
              <a:lnSpc>
                <a:spcPct val="100000"/>
              </a:lnSpc>
              <a:spcBef>
                <a:spcPts val="0"/>
              </a:spcBef>
              <a:spcAft>
                <a:spcPts val="0"/>
              </a:spcAft>
              <a:buSzPts val="1400"/>
              <a:buChar char="-"/>
            </a:pPr>
            <a:r>
              <a:rPr lang="en"/>
              <a:t>notice that we have a color property that holds different values in each of the car objects </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img src: </a:t>
            </a:r>
            <a:r>
              <a:rPr lang="en" u="sng">
                <a:solidFill>
                  <a:schemeClr val="hlink"/>
                </a:solidFill>
                <a:hlinkClick r:id="rId3"/>
              </a:rPr>
              <a:t>http://www.wordane.com/2016/07/object-oriented-programming-classes-vs-objects.html</a:t>
            </a:r>
            <a:endParaRPr/>
          </a:p>
          <a:p>
            <a:pPr marL="0" marR="0" lvl="0" indent="0" algn="l" rtl="0">
              <a:lnSpc>
                <a:spcPct val="100000"/>
              </a:lnSpc>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b7a883fab_0_2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b7a883fab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SzPts val="1400"/>
              <a:buChar char="-"/>
            </a:pPr>
            <a:r>
              <a:rPr lang="en"/>
              <a:t>Here's how we would define this class</a:t>
            </a:r>
            <a:endParaRPr/>
          </a:p>
          <a:p>
            <a:pPr marL="457200" marR="0" lvl="0" indent="-317500" algn="l" rtl="0">
              <a:lnSpc>
                <a:spcPct val="100000"/>
              </a:lnSpc>
              <a:spcBef>
                <a:spcPts val="0"/>
              </a:spcBef>
              <a:spcAft>
                <a:spcPts val="0"/>
              </a:spcAft>
              <a:buSzPts val="1400"/>
              <a:buChar char="-"/>
            </a:pPr>
            <a:r>
              <a:rPr lang="en"/>
              <a:t>notice that we have a color property that holds different values in each of the car objects </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img src: </a:t>
            </a:r>
            <a:r>
              <a:rPr lang="en" u="sng">
                <a:solidFill>
                  <a:schemeClr val="hlink"/>
                </a:solidFill>
                <a:hlinkClick r:id="rId3"/>
              </a:rPr>
              <a:t>http://www.wordane.com/2016/07/object-oriented-programming-classes-vs-objects.html</a:t>
            </a:r>
            <a:endParaRPr/>
          </a:p>
          <a:p>
            <a:pPr marL="0" marR="0" lvl="0" indent="0" algn="l" rtl="0">
              <a:lnSpc>
                <a:spcPct val="100000"/>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d38bf23df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d38bf23d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6b7a883fab_0_3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6b7a883fab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SzPts val="1400"/>
              <a:buChar char="-"/>
            </a:pPr>
            <a:r>
              <a:rPr lang="en"/>
              <a:t>Here's how we would define this class</a:t>
            </a:r>
            <a:endParaRPr/>
          </a:p>
          <a:p>
            <a:pPr marL="457200" marR="0" lvl="0" indent="-317500" algn="l" rtl="0">
              <a:lnSpc>
                <a:spcPct val="100000"/>
              </a:lnSpc>
              <a:spcBef>
                <a:spcPts val="0"/>
              </a:spcBef>
              <a:spcAft>
                <a:spcPts val="0"/>
              </a:spcAft>
              <a:buSzPts val="1400"/>
              <a:buChar char="-"/>
            </a:pPr>
            <a:r>
              <a:rPr lang="en"/>
              <a:t>notice that we have a color property that holds different values in each of the car objects </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img src: </a:t>
            </a:r>
            <a:r>
              <a:rPr lang="en" u="sng">
                <a:solidFill>
                  <a:schemeClr val="hlink"/>
                </a:solidFill>
                <a:hlinkClick r:id="rId3"/>
              </a:rPr>
              <a:t>http://www.wordane.com/2016/07/object-oriented-programming-classes-vs-objects.html</a:t>
            </a:r>
            <a:endParaRPr/>
          </a:p>
          <a:p>
            <a:pPr marL="0" marR="0" lvl="0" indent="0" algn="l" rtl="0">
              <a:lnSpc>
                <a:spcPct val="100000"/>
              </a:lnSpc>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6b7a883fab_0_3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6b7a883fa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SzPts val="1400"/>
              <a:buChar char="-"/>
            </a:pPr>
            <a:r>
              <a:rPr lang="en"/>
              <a:t>Here's how we would define this class</a:t>
            </a:r>
            <a:endParaRPr/>
          </a:p>
          <a:p>
            <a:pPr marL="457200" marR="0" lvl="0" indent="-317500" algn="l" rtl="0">
              <a:lnSpc>
                <a:spcPct val="100000"/>
              </a:lnSpc>
              <a:spcBef>
                <a:spcPts val="0"/>
              </a:spcBef>
              <a:spcAft>
                <a:spcPts val="0"/>
              </a:spcAft>
              <a:buSzPts val="1400"/>
              <a:buChar char="-"/>
            </a:pPr>
            <a:r>
              <a:rPr lang="en"/>
              <a:t>notice that we have a color property that holds different values in each of the car objects </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img src: </a:t>
            </a:r>
            <a:r>
              <a:rPr lang="en" u="sng">
                <a:solidFill>
                  <a:schemeClr val="hlink"/>
                </a:solidFill>
                <a:hlinkClick r:id="rId3"/>
              </a:rPr>
              <a:t>http://www.wordane.com/2016/07/object-oriented-programming-classes-vs-objects.html</a:t>
            </a:r>
            <a:endParaRPr/>
          </a:p>
          <a:p>
            <a:pPr marL="0" marR="0" lvl="0" indent="0" algn="l" rtl="0">
              <a:lnSpc>
                <a:spcPct val="100000"/>
              </a:lnSpc>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40e87079ff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40e87079ff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7a883fab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7a883fab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6b7a883fa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6b7a883fab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0e87079ff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0e87079ff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indicates the property belonging to a particular object, allows these values to be saved and used for different methods</a:t>
            </a:r>
            <a:endParaRPr/>
          </a:p>
          <a:p>
            <a:pPr marL="0" lvl="0" indent="0" algn="l" rtl="0">
              <a:spcBef>
                <a:spcPts val="0"/>
              </a:spcBef>
              <a:spcAft>
                <a:spcPts val="0"/>
              </a:spcAft>
              <a:buNone/>
            </a:pPr>
            <a:endParaRPr/>
          </a:p>
          <a:p>
            <a:pPr marL="0" lvl="0" indent="0" algn="l" rtl="0">
              <a:spcBef>
                <a:spcPts val="0"/>
              </a:spcBef>
              <a:spcAft>
                <a:spcPts val="0"/>
              </a:spcAft>
              <a:buNone/>
            </a:pPr>
            <a:r>
              <a:rPr lang="en"/>
              <a:t>https://developer.mozilla.org/en-US/docs/Web/JavaScript/Guide/Details_of_the_Object_Model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40e87079ff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40e87079ff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6c6de6baf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6c6de6baf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shorthand construction</a:t>
            </a:r>
            <a:endParaRPr/>
          </a:p>
        </p:txBody>
      </p:sp>
    </p:spTree>
    <p:extLst>
      <p:ext uri="{BB962C8B-B14F-4D97-AF65-F5344CB8AC3E}">
        <p14:creationId xmlns:p14="http://schemas.microsoft.com/office/powerpoint/2010/main" val="17822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6c6de6baf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6c6de6baf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shorthand construction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6c92cecd8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6c92cecd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128aeda63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128aeda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1"/>
              <a:t>Teacher Notes:</a:t>
            </a:r>
            <a:endParaRPr sz="1200">
              <a:solidFill>
                <a:srgbClr val="333333"/>
              </a:solidFill>
              <a:highlight>
                <a:srgbClr val="FFFFFF"/>
              </a:highlight>
            </a:endParaRPr>
          </a:p>
          <a:p>
            <a:pPr marL="0" marR="0" lvl="0" indent="0" algn="l" rtl="0">
              <a:lnSpc>
                <a:spcPct val="100000"/>
              </a:lnSpc>
              <a:spcBef>
                <a:spcPts val="0"/>
              </a:spcBef>
              <a:spcAft>
                <a:spcPts val="0"/>
              </a:spcAft>
              <a:buNone/>
            </a:pPr>
            <a:r>
              <a:rPr lang="en" sz="1200">
                <a:solidFill>
                  <a:srgbClr val="333333"/>
                </a:solidFill>
                <a:highlight>
                  <a:srgbClr val="FFFFFF"/>
                </a:highlight>
              </a:rPr>
              <a:t>Use this time for students to come in and get ready.</a:t>
            </a:r>
            <a:endParaRPr sz="1200">
              <a:solidFill>
                <a:srgbClr val="333333"/>
              </a:solidFill>
              <a:highlight>
                <a:srgbClr val="FFFFFF"/>
              </a:highlight>
            </a:endParaRPr>
          </a:p>
          <a:p>
            <a:pPr marL="0" marR="0" lvl="0" indent="0" algn="l" rtl="0">
              <a:lnSpc>
                <a:spcPct val="100000"/>
              </a:lnSpc>
              <a:spcBef>
                <a:spcPts val="0"/>
              </a:spcBef>
              <a:spcAft>
                <a:spcPts val="0"/>
              </a:spcAft>
              <a:buNone/>
            </a:pPr>
            <a:endParaRPr sz="1200"/>
          </a:p>
          <a:p>
            <a:pPr marL="0" marR="0" lvl="0" indent="0" algn="l" rtl="0">
              <a:lnSpc>
                <a:spcPct val="100000"/>
              </a:lnSpc>
              <a:spcBef>
                <a:spcPts val="0"/>
              </a:spcBef>
              <a:spcAft>
                <a:spcPts val="0"/>
              </a:spcAft>
              <a:buNone/>
            </a:pP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0e87079f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0e87079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students should complete this on a piece of paper… or google doc or something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128aeda63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128aeda6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128aeda6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128aeda6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Teacher Notes:</a:t>
            </a:r>
            <a:endParaRPr sz="1200" b="1"/>
          </a:p>
          <a:p>
            <a:pPr marL="0" lvl="0" indent="0" algn="l" rtl="0">
              <a:spcBef>
                <a:spcPts val="0"/>
              </a:spcBef>
              <a:spcAft>
                <a:spcPts val="0"/>
              </a:spcAft>
              <a:buNone/>
            </a:pPr>
            <a:r>
              <a:rPr lang="en" sz="1200"/>
              <a:t>Have your students read aloud the objective. </a:t>
            </a:r>
            <a:endParaRPr sz="1200"/>
          </a:p>
          <a:p>
            <a:pPr marL="0" lvl="0" indent="0" algn="l" rtl="0">
              <a:spcBef>
                <a:spcPts val="0"/>
              </a:spcBef>
              <a:spcAft>
                <a:spcPts val="0"/>
              </a:spcAft>
              <a:buNone/>
            </a:pPr>
            <a:r>
              <a:rPr lang="en" sz="1200"/>
              <a:t>Students should read through each vocabulary word.</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c6de6baf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c6de6baf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d48f4a5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d48f4a5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6c92cecd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6c92cecd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5.png"/><Relationship Id="rId21" Type="http://schemas.openxmlformats.org/officeDocument/2006/relationships/image" Target="../media/image28.png"/><Relationship Id="rId7" Type="http://schemas.openxmlformats.org/officeDocument/2006/relationships/image" Target="../media/image9.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8.png"/><Relationship Id="rId16"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18.png"/><Relationship Id="rId11" Type="http://schemas.openxmlformats.org/officeDocument/2006/relationships/image" Target="../media/image12.png"/><Relationship Id="rId24" Type="http://schemas.openxmlformats.org/officeDocument/2006/relationships/image" Target="../media/image31.png"/><Relationship Id="rId5" Type="http://schemas.openxmlformats.org/officeDocument/2006/relationships/image" Target="../media/image17.png"/><Relationship Id="rId15" Type="http://schemas.openxmlformats.org/officeDocument/2006/relationships/image" Target="../media/image23.png"/><Relationship Id="rId23" Type="http://schemas.openxmlformats.org/officeDocument/2006/relationships/image" Target="../media/image30.png"/><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4.png"/><Relationship Id="rId14" Type="http://schemas.openxmlformats.org/officeDocument/2006/relationships/image" Target="../media/image22.png"/><Relationship Id="rId22"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rect Teach - v2">
  <p:cSld name="CUSTOM_2">
    <p:bg>
      <p:bgPr>
        <a:noFill/>
        <a:effectLst/>
      </p:bgPr>
    </p:bg>
    <p:spTree>
      <p:nvGrpSpPr>
        <p:cNvPr id="1" name="Shape 8"/>
        <p:cNvGrpSpPr/>
        <p:nvPr/>
      </p:nvGrpSpPr>
      <p:grpSpPr>
        <a:xfrm>
          <a:off x="0" y="0"/>
          <a:ext cx="0" cy="0"/>
          <a:chOff x="0" y="0"/>
          <a:chExt cx="0" cy="0"/>
        </a:xfrm>
      </p:grpSpPr>
      <p:sp>
        <p:nvSpPr>
          <p:cNvPr id="9" name="Google Shape;9;p2"/>
          <p:cNvSpPr/>
          <p:nvPr/>
        </p:nvSpPr>
        <p:spPr>
          <a:xfrm>
            <a:off x="0" y="-7950"/>
            <a:ext cx="9144000" cy="10377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a:spcBef>
                <a:spcPts val="0"/>
              </a:spcBef>
              <a:spcAft>
                <a:spcPts val="0"/>
              </a:spcAft>
              <a:buNone/>
              <a:defRPr sz="3000" b="1">
                <a:solidFill>
                  <a:srgbClr val="000000"/>
                </a:solidFill>
              </a:defRPr>
            </a:lvl1pPr>
            <a:lvl2pPr lvl="1">
              <a:spcBef>
                <a:spcPts val="0"/>
              </a:spcBef>
              <a:spcAft>
                <a:spcPts val="0"/>
              </a:spcAft>
              <a:buNone/>
              <a:defRPr>
                <a:solidFill>
                  <a:srgbClr val="000000"/>
                </a:solidFill>
              </a:defRPr>
            </a:lvl2pPr>
            <a:lvl3pPr lvl="2">
              <a:spcBef>
                <a:spcPts val="0"/>
              </a:spcBef>
              <a:spcAft>
                <a:spcPts val="0"/>
              </a:spcAft>
              <a:buNone/>
              <a:defRPr>
                <a:solidFill>
                  <a:srgbClr val="000000"/>
                </a:solidFill>
              </a:defRPr>
            </a:lvl3pPr>
            <a:lvl4pPr lvl="3">
              <a:spcBef>
                <a:spcPts val="0"/>
              </a:spcBef>
              <a:spcAft>
                <a:spcPts val="0"/>
              </a:spcAft>
              <a:buNone/>
              <a:defRPr>
                <a:solidFill>
                  <a:srgbClr val="000000"/>
                </a:solidFill>
              </a:defRPr>
            </a:lvl4pPr>
            <a:lvl5pPr lvl="4">
              <a:spcBef>
                <a:spcPts val="0"/>
              </a:spcBef>
              <a:spcAft>
                <a:spcPts val="0"/>
              </a:spcAft>
              <a:buNone/>
              <a:defRPr>
                <a:solidFill>
                  <a:srgbClr val="000000"/>
                </a:solidFill>
              </a:defRPr>
            </a:lvl5pPr>
            <a:lvl6pPr lvl="5">
              <a:spcBef>
                <a:spcPts val="0"/>
              </a:spcBef>
              <a:spcAft>
                <a:spcPts val="0"/>
              </a:spcAft>
              <a:buNone/>
              <a:defRPr>
                <a:solidFill>
                  <a:srgbClr val="000000"/>
                </a:solidFill>
              </a:defRPr>
            </a:lvl6pPr>
            <a:lvl7pPr lvl="6">
              <a:spcBef>
                <a:spcPts val="0"/>
              </a:spcBef>
              <a:spcAft>
                <a:spcPts val="0"/>
              </a:spcAft>
              <a:buNone/>
              <a:defRPr>
                <a:solidFill>
                  <a:srgbClr val="000000"/>
                </a:solidFill>
              </a:defRPr>
            </a:lvl7pPr>
            <a:lvl8pPr lvl="7">
              <a:spcBef>
                <a:spcPts val="0"/>
              </a:spcBef>
              <a:spcAft>
                <a:spcPts val="0"/>
              </a:spcAft>
              <a:buNone/>
              <a:defRPr>
                <a:solidFill>
                  <a:srgbClr val="000000"/>
                </a:solidFill>
              </a:defRPr>
            </a:lvl8pPr>
            <a:lvl9pPr lvl="8">
              <a:spcBef>
                <a:spcPts val="0"/>
              </a:spcBef>
              <a:spcAft>
                <a:spcPts val="0"/>
              </a:spcAft>
              <a:buNone/>
              <a:defRPr>
                <a:solidFill>
                  <a:srgbClr val="000000"/>
                </a:solidFill>
              </a:defRPr>
            </a:lvl9pPr>
          </a:lstStyle>
          <a:p>
            <a:endParaRPr/>
          </a:p>
        </p:txBody>
      </p:sp>
      <p:sp>
        <p:nvSpPr>
          <p:cNvPr id="11" name="Google Shape;11;p2"/>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2">
            <a:alphaModFix/>
          </a:blip>
          <a:stretch>
            <a:fillRect/>
          </a:stretch>
        </p:blipFill>
        <p:spPr>
          <a:xfrm>
            <a:off x="409038" y="237002"/>
            <a:ext cx="547538" cy="547795"/>
          </a:xfrm>
          <a:prstGeom prst="rect">
            <a:avLst/>
          </a:prstGeom>
          <a:noFill/>
          <a:ln>
            <a:noFill/>
          </a:ln>
        </p:spPr>
      </p:pic>
      <p:sp>
        <p:nvSpPr>
          <p:cNvPr id="13" name="Google Shape;13;p2"/>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pic>
        <p:nvPicPr>
          <p:cNvPr id="14" name="Google Shape;14;p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5" name="Google Shape;15;p2"/>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5424">
          <p15:clr>
            <a:srgbClr val="9AA0A6"/>
          </p15:clr>
        </p15:guide>
        <p15:guide id="3" pos="145">
          <p15:clr>
            <a:srgbClr val="9AA0A6"/>
          </p15:clr>
        </p15:guide>
        <p15:guide id="4" pos="5615">
          <p15:clr>
            <a:srgbClr val="9AA0A6"/>
          </p15:clr>
        </p15:guide>
        <p15:guide id="5" pos="2880">
          <p15:clr>
            <a:srgbClr val="9AA0A6"/>
          </p15:clr>
        </p15:guide>
        <p15:guide id="6" orient="horz" pos="649">
          <p15:clr>
            <a:srgbClr val="9AA0A6"/>
          </p15:clr>
        </p15:guide>
        <p15:guide id="7" orient="horz" pos="2918">
          <p15:clr>
            <a:srgbClr val="9AA0A6"/>
          </p15:clr>
        </p15:guide>
        <p15:guide id="8" orient="horz" pos="3165">
          <p15:clr>
            <a:srgbClr val="9AA0A6"/>
          </p15:clr>
        </p15:guide>
        <p15:guide id="9" orient="horz" pos="1855">
          <p15:clr>
            <a:srgbClr val="9AA0A6"/>
          </p15:clr>
        </p15:guide>
        <p15:guide id="10" orient="horz" pos="792">
          <p15:clr>
            <a:srgbClr val="9AA0A6"/>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ighting Question">
  <p:cSld name="TITLE_2_2_1">
    <p:spTree>
      <p:nvGrpSpPr>
        <p:cNvPr id="1" name="Shape 85"/>
        <p:cNvGrpSpPr/>
        <p:nvPr/>
      </p:nvGrpSpPr>
      <p:grpSpPr>
        <a:xfrm>
          <a:off x="0" y="0"/>
          <a:ext cx="0" cy="0"/>
          <a:chOff x="0" y="0"/>
          <a:chExt cx="0" cy="0"/>
        </a:xfrm>
      </p:grpSpPr>
      <p:sp>
        <p:nvSpPr>
          <p:cNvPr id="86" name="Google Shape;86;p13"/>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Lightning Question</a:t>
            </a:r>
            <a:endParaRPr sz="1600" b="1">
              <a:latin typeface="Helvetica Neue"/>
              <a:ea typeface="Helvetica Neue"/>
              <a:cs typeface="Helvetica Neue"/>
              <a:sym typeface="Helvetica Neue"/>
            </a:endParaRPr>
          </a:p>
        </p:txBody>
      </p:sp>
      <p:grpSp>
        <p:nvGrpSpPr>
          <p:cNvPr id="88" name="Google Shape;88;p13"/>
          <p:cNvGrpSpPr/>
          <p:nvPr/>
        </p:nvGrpSpPr>
        <p:grpSpPr>
          <a:xfrm>
            <a:off x="850392" y="365760"/>
            <a:ext cx="1042386" cy="1042386"/>
            <a:chOff x="840300" y="447850"/>
            <a:chExt cx="1534500" cy="1534500"/>
          </a:xfrm>
        </p:grpSpPr>
        <p:sp>
          <p:nvSpPr>
            <p:cNvPr id="89" name="Google Shape;89;p13"/>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3"/>
            <p:cNvPicPr preferRelativeResize="0"/>
            <p:nvPr/>
          </p:nvPicPr>
          <p:blipFill>
            <a:blip r:embed="rId2">
              <a:alphaModFix/>
            </a:blip>
            <a:stretch>
              <a:fillRect/>
            </a:stretch>
          </p:blipFill>
          <p:spPr>
            <a:xfrm>
              <a:off x="1176486" y="784041"/>
              <a:ext cx="862125" cy="862125"/>
            </a:xfrm>
            <a:prstGeom prst="rect">
              <a:avLst/>
            </a:prstGeom>
            <a:noFill/>
            <a:ln>
              <a:noFill/>
            </a:ln>
          </p:spPr>
        </p:pic>
      </p:grpSp>
      <p:sp>
        <p:nvSpPr>
          <p:cNvPr id="91" name="Google Shape;91;p13"/>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92" name="Google Shape;92;p13"/>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93" name="Google Shape;93;p13"/>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orient="horz" pos="2915">
          <p15:clr>
            <a:srgbClr val="9AA0A6"/>
          </p15:clr>
        </p15:guide>
        <p15:guide id="2" orient="horz" pos="969">
          <p15:clr>
            <a:srgbClr val="9AA0A6"/>
          </p15:clr>
        </p15:guide>
        <p15:guide id="3" orient="horz" pos="553">
          <p15:clr>
            <a:srgbClr val="9AA0A6"/>
          </p15:clr>
        </p15:guide>
        <p15:guide id="4" orient="horz" pos="881">
          <p15:clr>
            <a:srgbClr val="9AA0A6"/>
          </p15:clr>
        </p15:guide>
        <p15:guide id="5" orient="horz" pos="3162">
          <p15:clr>
            <a:srgbClr val="9AA0A6"/>
          </p15:clr>
        </p15:guide>
        <p15:guide id="6" orient="horz" pos="225">
          <p15:clr>
            <a:srgbClr val="9AA0A6"/>
          </p15:clr>
        </p15:guide>
        <p15:guide id="7" orient="horz" pos="81">
          <p15:clr>
            <a:srgbClr val="9AA0A6"/>
          </p15:clr>
        </p15:guide>
        <p15:guide id="8" pos="5414">
          <p15:clr>
            <a:srgbClr val="9AA0A6"/>
          </p15:clr>
        </p15:guide>
        <p15:guide id="9" pos="80">
          <p15:clr>
            <a:srgbClr val="9AA0A6"/>
          </p15:clr>
        </p15:guide>
        <p15:guide id="10" pos="5616">
          <p15:clr>
            <a:srgbClr val="9AA0A6"/>
          </p15:clr>
        </p15:guide>
        <p15:guide id="11" pos="1648">
          <p15:clr>
            <a:srgbClr val="9AA0A6"/>
          </p15:clr>
        </p15:guide>
        <p15:guide id="12" pos="864">
          <p15:clr>
            <a:srgbClr val="9AA0A6"/>
          </p15:clr>
        </p15:guide>
        <p15:guide id="13" pos="1860">
          <p15:clr>
            <a:srgbClr val="9AA0A6"/>
          </p15:clr>
        </p15:guide>
        <p15:guide id="14" pos="3732">
          <p15:clr>
            <a:srgbClr val="9AA0A6"/>
          </p15:clr>
        </p15:guide>
        <p15:guide id="15" pos="2056">
          <p15:clr>
            <a:srgbClr val="9AA0A6"/>
          </p15:clr>
        </p15:guide>
        <p15:guide id="16" orient="horz" pos="2067">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 CFU">
  <p:cSld name="TITLE_2_2_1_2">
    <p:spTree>
      <p:nvGrpSpPr>
        <p:cNvPr id="1" name="Shape 95"/>
        <p:cNvGrpSpPr/>
        <p:nvPr/>
      </p:nvGrpSpPr>
      <p:grpSpPr>
        <a:xfrm>
          <a:off x="0" y="0"/>
          <a:ext cx="0" cy="0"/>
          <a:chOff x="0" y="0"/>
          <a:chExt cx="0" cy="0"/>
        </a:xfrm>
      </p:grpSpPr>
      <p:sp>
        <p:nvSpPr>
          <p:cNvPr id="96" name="Google Shape;96;p14"/>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Closing</a:t>
            </a:r>
            <a:endParaRPr sz="1600" b="1">
              <a:latin typeface="Helvetica Neue"/>
              <a:ea typeface="Helvetica Neue"/>
              <a:cs typeface="Helvetica Neue"/>
              <a:sym typeface="Helvetica Neue"/>
            </a:endParaRPr>
          </a:p>
        </p:txBody>
      </p:sp>
      <p:sp>
        <p:nvSpPr>
          <p:cNvPr id="98" name="Google Shape;98;p14"/>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4"/>
          <p:cNvPicPr preferRelativeResize="0"/>
          <p:nvPr/>
        </p:nvPicPr>
        <p:blipFill>
          <a:blip r:embed="rId2">
            <a:alphaModFix/>
          </a:blip>
          <a:stretch>
            <a:fillRect/>
          </a:stretch>
        </p:blipFill>
        <p:spPr>
          <a:xfrm>
            <a:off x="1056185" y="571527"/>
            <a:ext cx="630936" cy="630936"/>
          </a:xfrm>
          <a:prstGeom prst="rect">
            <a:avLst/>
          </a:prstGeom>
          <a:noFill/>
          <a:ln>
            <a:noFill/>
          </a:ln>
        </p:spPr>
      </p:pic>
      <p:pic>
        <p:nvPicPr>
          <p:cNvPr id="100" name="Google Shape;100;p14"/>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01" name="Google Shape;101;p14"/>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03" name="Google Shape;103;p14"/>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mit">
  <p:cSld name="TITLE_2_2_1_1">
    <p:spTree>
      <p:nvGrpSpPr>
        <p:cNvPr id="1" name="Shape 104"/>
        <p:cNvGrpSpPr/>
        <p:nvPr/>
      </p:nvGrpSpPr>
      <p:grpSpPr>
        <a:xfrm>
          <a:off x="0" y="0"/>
          <a:ext cx="0" cy="0"/>
          <a:chOff x="0" y="0"/>
          <a:chExt cx="0" cy="0"/>
        </a:xfrm>
      </p:grpSpPr>
      <p:sp>
        <p:nvSpPr>
          <p:cNvPr id="105" name="Google Shape;105;p15"/>
          <p:cNvSpPr/>
          <p:nvPr/>
        </p:nvSpPr>
        <p:spPr>
          <a:xfrm>
            <a:off x="0" y="-7950"/>
            <a:ext cx="2743200" cy="51594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5"/>
          <p:cNvGrpSpPr/>
          <p:nvPr/>
        </p:nvGrpSpPr>
        <p:grpSpPr>
          <a:xfrm>
            <a:off x="850392" y="365760"/>
            <a:ext cx="1042386" cy="1042386"/>
            <a:chOff x="840300" y="447850"/>
            <a:chExt cx="1534500" cy="1534500"/>
          </a:xfrm>
        </p:grpSpPr>
        <p:sp>
          <p:nvSpPr>
            <p:cNvPr id="107" name="Google Shape;107;p15"/>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5"/>
            <p:cNvPicPr preferRelativeResize="0"/>
            <p:nvPr/>
          </p:nvPicPr>
          <p:blipFill rotWithShape="1">
            <a:blip r:embed="rId2">
              <a:alphaModFix/>
            </a:blip>
            <a:srcRect t="32791"/>
            <a:stretch/>
          </p:blipFill>
          <p:spPr>
            <a:xfrm>
              <a:off x="1102457" y="875610"/>
              <a:ext cx="1010194" cy="678971"/>
            </a:xfrm>
            <a:prstGeom prst="rect">
              <a:avLst/>
            </a:prstGeom>
            <a:noFill/>
            <a:ln>
              <a:noFill/>
            </a:ln>
          </p:spPr>
        </p:pic>
      </p:grpSp>
      <p:sp>
        <p:nvSpPr>
          <p:cNvPr id="109" name="Google Shape;109;p15"/>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Submit</a:t>
            </a:r>
            <a:endParaRPr b="1">
              <a:latin typeface="Helvetica Neue"/>
              <a:ea typeface="Helvetica Neue"/>
              <a:cs typeface="Helvetica Neue"/>
              <a:sym typeface="Helvetica Neue"/>
            </a:endParaRPr>
          </a:p>
        </p:txBody>
      </p:sp>
      <p:pic>
        <p:nvPicPr>
          <p:cNvPr id="110" name="Google Shape;110;p15"/>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11" name="Google Shape;111;p15"/>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13" name="Google Shape;113;p15"/>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orient="horz" pos="2918">
          <p15:clr>
            <a:srgbClr val="9AA0A6"/>
          </p15:clr>
        </p15:guide>
        <p15:guide id="2" pos="80">
          <p15:clr>
            <a:srgbClr val="9AA0A6"/>
          </p15:clr>
        </p15:guide>
        <p15:guide id="3" pos="5420">
          <p15:clr>
            <a:srgbClr val="9AA0A6"/>
          </p15:clr>
        </p15:guide>
        <p15:guide id="4" pos="5616">
          <p15:clr>
            <a:srgbClr val="9AA0A6"/>
          </p15:clr>
        </p15:guide>
        <p15:guide id="5" pos="1648">
          <p15:clr>
            <a:srgbClr val="9AA0A6"/>
          </p15:clr>
        </p15:guide>
        <p15:guide id="6" pos="864">
          <p15:clr>
            <a:srgbClr val="9AA0A6"/>
          </p15:clr>
        </p15:guide>
        <p15:guide id="7" pos="1866">
          <p15:clr>
            <a:srgbClr val="9AA0A6"/>
          </p15:clr>
        </p15:guide>
        <p15:guide id="8" pos="3738">
          <p15:clr>
            <a:srgbClr val="9AA0A6"/>
          </p15:clr>
        </p15:guide>
        <p15:guide id="9" pos="2062">
          <p15:clr>
            <a:srgbClr val="9AA0A6"/>
          </p15:clr>
        </p15:guide>
        <p15:guide id="10" orient="horz" pos="972">
          <p15:clr>
            <a:srgbClr val="9AA0A6"/>
          </p15:clr>
        </p15:guide>
        <p15:guide id="11" orient="horz" pos="559">
          <p15:clr>
            <a:srgbClr val="9AA0A6"/>
          </p15:clr>
        </p15:guide>
        <p15:guide id="12" orient="horz" pos="887">
          <p15:clr>
            <a:srgbClr val="9AA0A6"/>
          </p15:clr>
        </p15:guide>
        <p15:guide id="13" orient="horz" pos="3165">
          <p15:clr>
            <a:srgbClr val="9AA0A6"/>
          </p15:clr>
        </p15:guide>
        <p15:guide id="14" orient="horz" pos="230">
          <p15:clr>
            <a:srgbClr val="9AA0A6"/>
          </p15:clr>
        </p15:guide>
        <p15:guide id="15" orient="horz" pos="81">
          <p15:clr>
            <a:srgbClr val="9AA0A6"/>
          </p15:clr>
        </p15:guide>
        <p15:guide id="16" orient="horz" pos="2067">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xit Ticket">
  <p:cSld name="TITLE_2_2_1_1_1">
    <p:spTree>
      <p:nvGrpSpPr>
        <p:cNvPr id="1" name="Shape 123"/>
        <p:cNvGrpSpPr/>
        <p:nvPr/>
      </p:nvGrpSpPr>
      <p:grpSpPr>
        <a:xfrm>
          <a:off x="0" y="0"/>
          <a:ext cx="0" cy="0"/>
          <a:chOff x="0" y="0"/>
          <a:chExt cx="0" cy="0"/>
        </a:xfrm>
      </p:grpSpPr>
      <p:sp>
        <p:nvSpPr>
          <p:cNvPr id="124" name="Google Shape;124;p17"/>
          <p:cNvSpPr/>
          <p:nvPr/>
        </p:nvSpPr>
        <p:spPr>
          <a:xfrm>
            <a:off x="0" y="-7950"/>
            <a:ext cx="2743200" cy="51594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7"/>
          <p:cNvGrpSpPr/>
          <p:nvPr/>
        </p:nvGrpSpPr>
        <p:grpSpPr>
          <a:xfrm>
            <a:off x="850392" y="365760"/>
            <a:ext cx="1042386" cy="1042386"/>
            <a:chOff x="840300" y="447850"/>
            <a:chExt cx="1534500" cy="1534500"/>
          </a:xfrm>
        </p:grpSpPr>
        <p:sp>
          <p:nvSpPr>
            <p:cNvPr id="126" name="Google Shape;126;p17"/>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17"/>
            <p:cNvPicPr preferRelativeResize="0"/>
            <p:nvPr/>
          </p:nvPicPr>
          <p:blipFill>
            <a:blip r:embed="rId2">
              <a:alphaModFix/>
            </a:blip>
            <a:stretch>
              <a:fillRect/>
            </a:stretch>
          </p:blipFill>
          <p:spPr>
            <a:xfrm>
              <a:off x="1139960" y="747505"/>
              <a:ext cx="935188" cy="935190"/>
            </a:xfrm>
            <a:prstGeom prst="rect">
              <a:avLst/>
            </a:prstGeom>
            <a:noFill/>
            <a:ln>
              <a:noFill/>
            </a:ln>
          </p:spPr>
        </p:pic>
      </p:grpSp>
      <p:sp>
        <p:nvSpPr>
          <p:cNvPr id="128" name="Google Shape;128;p17"/>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Exit Ticket</a:t>
            </a:r>
            <a:endParaRPr b="1">
              <a:latin typeface="Helvetica Neue"/>
              <a:ea typeface="Helvetica Neue"/>
              <a:cs typeface="Helvetica Neue"/>
              <a:sym typeface="Helvetica Neue"/>
            </a:endParaRPr>
          </a:p>
        </p:txBody>
      </p:sp>
      <p:pic>
        <p:nvPicPr>
          <p:cNvPr id="129" name="Google Shape;129;p17"/>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30" name="Google Shape;130;p17"/>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32" name="Google Shape;132;p17"/>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rect Teach">
  <p:cSld name="TITLE_2_1">
    <p:spTree>
      <p:nvGrpSpPr>
        <p:cNvPr id="1" name="Shape 151"/>
        <p:cNvGrpSpPr/>
        <p:nvPr/>
      </p:nvGrpSpPr>
      <p:grpSpPr>
        <a:xfrm>
          <a:off x="0" y="0"/>
          <a:ext cx="0" cy="0"/>
          <a:chOff x="0" y="0"/>
          <a:chExt cx="0" cy="0"/>
        </a:xfrm>
      </p:grpSpPr>
      <p:sp>
        <p:nvSpPr>
          <p:cNvPr id="152" name="Google Shape;152;p20"/>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sp>
        <p:nvSpPr>
          <p:cNvPr id="154" name="Google Shape;154;p20"/>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20"/>
          <p:cNvPicPr preferRelativeResize="0"/>
          <p:nvPr/>
        </p:nvPicPr>
        <p:blipFill>
          <a:blip r:embed="rId2">
            <a:alphaModFix/>
          </a:blip>
          <a:stretch>
            <a:fillRect/>
          </a:stretch>
        </p:blipFill>
        <p:spPr>
          <a:xfrm>
            <a:off x="1056125" y="571525"/>
            <a:ext cx="630936" cy="630936"/>
          </a:xfrm>
          <a:prstGeom prst="rect">
            <a:avLst/>
          </a:prstGeom>
          <a:noFill/>
          <a:ln>
            <a:noFill/>
          </a:ln>
        </p:spPr>
      </p:pic>
      <p:pic>
        <p:nvPicPr>
          <p:cNvPr id="156" name="Google Shape;156;p20"/>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57" name="Google Shape;157;p20"/>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59" name="Google Shape;159;p20"/>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bjective">
  <p:cSld name="TITLE_1">
    <p:bg>
      <p:bgPr>
        <a:solidFill>
          <a:srgbClr val="000000"/>
        </a:solidFill>
        <a:effectLst/>
      </p:bgPr>
    </p:bg>
    <p:spTree>
      <p:nvGrpSpPr>
        <p:cNvPr id="1" name="Shape 160"/>
        <p:cNvGrpSpPr/>
        <p:nvPr/>
      </p:nvGrpSpPr>
      <p:grpSpPr>
        <a:xfrm>
          <a:off x="0" y="0"/>
          <a:ext cx="0" cy="0"/>
          <a:chOff x="0" y="0"/>
          <a:chExt cx="0" cy="0"/>
        </a:xfrm>
      </p:grpSpPr>
      <p:pic>
        <p:nvPicPr>
          <p:cNvPr id="161" name="Google Shape;161;p21"/>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162" name="Google Shape;162;p21"/>
          <p:cNvSpPr/>
          <p:nvPr/>
        </p:nvSpPr>
        <p:spPr>
          <a:xfrm>
            <a:off x="3804750" y="507125"/>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 name="Google Shape;163;p21"/>
          <p:cNvPicPr preferRelativeResize="0"/>
          <p:nvPr/>
        </p:nvPicPr>
        <p:blipFill>
          <a:blip r:embed="rId3">
            <a:alphaModFix/>
          </a:blip>
          <a:stretch>
            <a:fillRect/>
          </a:stretch>
        </p:blipFill>
        <p:spPr>
          <a:xfrm>
            <a:off x="4170275" y="806785"/>
            <a:ext cx="935188" cy="935190"/>
          </a:xfrm>
          <a:prstGeom prst="rect">
            <a:avLst/>
          </a:prstGeom>
          <a:noFill/>
          <a:ln>
            <a:noFill/>
          </a:ln>
        </p:spPr>
      </p:pic>
      <p:sp>
        <p:nvSpPr>
          <p:cNvPr id="164" name="Google Shape;164;p21"/>
          <p:cNvSpPr txBox="1">
            <a:spLocks noGrp="1"/>
          </p:cNvSpPr>
          <p:nvPr>
            <p:ph type="title"/>
          </p:nvPr>
        </p:nvSpPr>
        <p:spPr>
          <a:xfrm>
            <a:off x="835375" y="2548700"/>
            <a:ext cx="7473300" cy="1027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solidFill>
                  <a:srgbClr val="FFFFFF"/>
                </a:solidFill>
                <a:latin typeface="Helvetica Neue"/>
                <a:ea typeface="Helvetica Neue"/>
                <a:cs typeface="Helvetica Neue"/>
                <a:sym typeface="Helvetica Neue"/>
              </a:defRPr>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65" name="Google Shape;165;p21"/>
          <p:cNvSpPr txBox="1"/>
          <p:nvPr/>
        </p:nvSpPr>
        <p:spPr>
          <a:xfrm>
            <a:off x="3360150" y="2245700"/>
            <a:ext cx="24237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Helvetica Neue"/>
                <a:ea typeface="Helvetica Neue"/>
                <a:cs typeface="Helvetica Neue"/>
                <a:sym typeface="Helvetica Neue"/>
              </a:rPr>
              <a:t>Coders will...</a:t>
            </a:r>
            <a:endParaRPr sz="1800">
              <a:solidFill>
                <a:srgbClr val="FFFFFF"/>
              </a:solidFill>
              <a:latin typeface="Helvetica Neue"/>
              <a:ea typeface="Helvetica Neue"/>
              <a:cs typeface="Helvetica Neue"/>
              <a:sym typeface="Helvetica Neue"/>
            </a:endParaRPr>
          </a:p>
        </p:txBody>
      </p:sp>
      <p:sp>
        <p:nvSpPr>
          <p:cNvPr id="166" name="Google Shape;166;p21"/>
          <p:cNvSpPr txBox="1">
            <a:spLocks noGrp="1"/>
          </p:cNvSpPr>
          <p:nvPr>
            <p:ph type="subTitle" idx="1"/>
          </p:nvPr>
        </p:nvSpPr>
        <p:spPr>
          <a:xfrm>
            <a:off x="2082600" y="4083275"/>
            <a:ext cx="4978800" cy="39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Helvetica Neue"/>
                <a:ea typeface="Helvetica Neue"/>
                <a:cs typeface="Helvetica Neue"/>
                <a:sym typeface="Helvetica Neu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guide id="2" orient="horz" pos="1605">
          <p15:clr>
            <a:srgbClr val="FA7B17"/>
          </p15:clr>
        </p15:guide>
        <p15:guide id="3" orient="horz" pos="2918">
          <p15:clr>
            <a:srgbClr val="FA7B17"/>
          </p15:clr>
        </p15:guide>
        <p15:guide id="4" pos="526">
          <p15:clr>
            <a:srgbClr val="FA7B17"/>
          </p15:clr>
        </p15:guide>
        <p15:guide id="5" pos="5234">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M Announcement" type="tx">
  <p:cSld name="TITLE_AND_BODY">
    <p:bg>
      <p:bgPr>
        <a:solidFill>
          <a:srgbClr val="00FFCC"/>
        </a:solidFill>
        <a:effectLst/>
      </p:bgPr>
    </p:bg>
    <p:spTree>
      <p:nvGrpSpPr>
        <p:cNvPr id="1" name="Shape 167"/>
        <p:cNvGrpSpPr/>
        <p:nvPr/>
      </p:nvGrpSpPr>
      <p:grpSpPr>
        <a:xfrm>
          <a:off x="0" y="0"/>
          <a:ext cx="0" cy="0"/>
          <a:chOff x="0" y="0"/>
          <a:chExt cx="0" cy="0"/>
        </a:xfrm>
      </p:grpSpPr>
      <p:pic>
        <p:nvPicPr>
          <p:cNvPr id="168" name="Google Shape;168;p22"/>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69" name="Google Shape;169;p22"/>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22"/>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5615">
          <p15:clr>
            <a:srgbClr val="9AA0A6"/>
          </p15:clr>
        </p15:guide>
        <p15:guide id="3" pos="5424">
          <p15:clr>
            <a:srgbClr val="9AA0A6"/>
          </p15:clr>
        </p15:guide>
        <p15:guide id="4" orient="horz" pos="2917">
          <p15:clr>
            <a:srgbClr val="9AA0A6"/>
          </p15:clr>
        </p15:guide>
        <p15:guide id="5" orient="horz" pos="646">
          <p15:clr>
            <a:srgbClr val="9AA0A6"/>
          </p15:clr>
        </p15:guide>
        <p15:guide id="6" orient="horz" pos="1864">
          <p15:clr>
            <a:srgbClr val="9AA0A6"/>
          </p15:clr>
        </p15:guide>
        <p15:guide id="7" orient="horz" pos="3165">
          <p15:clr>
            <a:srgbClr val="9AA0A6"/>
          </p15:clr>
        </p15:guide>
        <p15:guide id="8" pos="144">
          <p15:clr>
            <a:srgbClr val="9AA0A6"/>
          </p15:clr>
        </p15:guide>
        <p15:guide id="9" pos="2880">
          <p15:clr>
            <a:srgbClr val="9AA0A6"/>
          </p15:clr>
        </p15:guide>
        <p15:guide id="10" orient="horz" pos="847">
          <p15:clr>
            <a:srgbClr val="9AA0A6"/>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ight Blue Page">
  <p:cSld name="TITLE_AND_BODY_2_1">
    <p:bg>
      <p:bgPr>
        <a:solidFill>
          <a:srgbClr val="17D3FF"/>
        </a:solidFill>
        <a:effectLst/>
      </p:bgPr>
    </p:bg>
    <p:spTree>
      <p:nvGrpSpPr>
        <p:cNvPr id="1" name="Shape 175"/>
        <p:cNvGrpSpPr/>
        <p:nvPr/>
      </p:nvGrpSpPr>
      <p:grpSpPr>
        <a:xfrm>
          <a:off x="0" y="0"/>
          <a:ext cx="0" cy="0"/>
          <a:chOff x="0" y="0"/>
          <a:chExt cx="0" cy="0"/>
        </a:xfrm>
      </p:grpSpPr>
      <p:pic>
        <p:nvPicPr>
          <p:cNvPr id="176" name="Google Shape;176;p24"/>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77" name="Google Shape;177;p24"/>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8" name="Google Shape;178;p24"/>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2880">
          <p15:clr>
            <a:srgbClr val="9AA0A6"/>
          </p15:clr>
        </p15:guide>
        <p15:guide id="3" pos="5615">
          <p15:clr>
            <a:srgbClr val="9AA0A6"/>
          </p15:clr>
        </p15:guide>
        <p15:guide id="4" pos="5424">
          <p15:clr>
            <a:srgbClr val="9AA0A6"/>
          </p15:clr>
        </p15:guide>
        <p15:guide id="5" pos="14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64">
          <p15:clr>
            <a:srgbClr val="9AA0A6"/>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roject Set Up">
  <p:cSld name="TITLE_AND_BODY_1">
    <p:bg>
      <p:bgPr>
        <a:noFill/>
        <a:effectLst/>
      </p:bgPr>
    </p:bg>
    <p:spTree>
      <p:nvGrpSpPr>
        <p:cNvPr id="1" name="Shape 183"/>
        <p:cNvGrpSpPr/>
        <p:nvPr/>
      </p:nvGrpSpPr>
      <p:grpSpPr>
        <a:xfrm>
          <a:off x="0" y="0"/>
          <a:ext cx="0" cy="0"/>
          <a:chOff x="0" y="0"/>
          <a:chExt cx="0" cy="0"/>
        </a:xfrm>
      </p:grpSpPr>
      <p:sp>
        <p:nvSpPr>
          <p:cNvPr id="184" name="Google Shape;184;p26"/>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
        <p:nvSpPr>
          <p:cNvPr id="185" name="Google Shape;185;p26"/>
          <p:cNvSpPr/>
          <p:nvPr/>
        </p:nvSpPr>
        <p:spPr>
          <a:xfrm>
            <a:off x="0" y="-7950"/>
            <a:ext cx="9144000" cy="10377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187" name="Google Shape;187;p26"/>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 name="Google Shape;188;p26"/>
          <p:cNvPicPr preferRelativeResize="0"/>
          <p:nvPr/>
        </p:nvPicPr>
        <p:blipFill>
          <a:blip r:embed="rId2">
            <a:alphaModFix/>
          </a:blip>
          <a:stretch>
            <a:fillRect/>
          </a:stretch>
        </p:blipFill>
        <p:spPr>
          <a:xfrm>
            <a:off x="408587" y="236587"/>
            <a:ext cx="548640" cy="548640"/>
          </a:xfrm>
          <a:prstGeom prst="rect">
            <a:avLst/>
          </a:prstGeom>
          <a:noFill/>
          <a:ln>
            <a:noFill/>
          </a:ln>
        </p:spPr>
      </p:pic>
      <p:pic>
        <p:nvPicPr>
          <p:cNvPr id="189" name="Google Shape;189;p26"/>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90" name="Google Shape;190;p26"/>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Project Set Up</a:t>
            </a:r>
            <a:endParaRPr sz="1600" b="1">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424">
          <p15:clr>
            <a:srgbClr val="9AA0A6"/>
          </p15:clr>
        </p15:guide>
        <p15:guide id="5" pos="5615">
          <p15:clr>
            <a:srgbClr val="9AA0A6"/>
          </p15:clr>
        </p15:guide>
        <p15:guide id="6" orient="horz" pos="648">
          <p15:clr>
            <a:srgbClr val="9AA0A6"/>
          </p15:clr>
        </p15:guide>
        <p15:guide id="7" orient="horz" pos="1873">
          <p15:clr>
            <a:srgbClr val="9AA0A6"/>
          </p15:clr>
        </p15:guide>
        <p15:guide id="8" orient="horz" pos="2917">
          <p15:clr>
            <a:srgbClr val="9AA0A6"/>
          </p15:clr>
        </p15:guide>
        <p15:guide id="9" orient="horz" pos="3165">
          <p15:clr>
            <a:srgbClr val="9AA0A6"/>
          </p15:clr>
        </p15:guide>
        <p15:guide id="10" orient="horz" pos="792">
          <p15:clr>
            <a:srgbClr val="9AA0A6"/>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91"/>
        <p:cNvGrpSpPr/>
        <p:nvPr/>
      </p:nvGrpSpPr>
      <p:grpSpPr>
        <a:xfrm>
          <a:off x="0" y="0"/>
          <a:ext cx="0" cy="0"/>
          <a:chOff x="0" y="0"/>
          <a:chExt cx="0" cy="0"/>
        </a:xfrm>
      </p:grpSpPr>
      <p:pic>
        <p:nvPicPr>
          <p:cNvPr id="192" name="Google Shape;192;p27"/>
          <p:cNvPicPr preferRelativeResize="0"/>
          <p:nvPr/>
        </p:nvPicPr>
        <p:blipFill>
          <a:blip r:embed="rId2">
            <a:alphaModFix/>
          </a:blip>
          <a:stretch>
            <a:fillRect/>
          </a:stretch>
        </p:blipFill>
        <p:spPr>
          <a:xfrm>
            <a:off x="181407" y="2670952"/>
            <a:ext cx="935188" cy="935190"/>
          </a:xfrm>
          <a:prstGeom prst="rect">
            <a:avLst/>
          </a:prstGeom>
          <a:noFill/>
          <a:ln>
            <a:noFill/>
          </a:ln>
        </p:spPr>
      </p:pic>
      <p:pic>
        <p:nvPicPr>
          <p:cNvPr id="193" name="Google Shape;193;p27"/>
          <p:cNvPicPr preferRelativeResize="0"/>
          <p:nvPr/>
        </p:nvPicPr>
        <p:blipFill>
          <a:blip r:embed="rId3">
            <a:alphaModFix/>
          </a:blip>
          <a:stretch>
            <a:fillRect/>
          </a:stretch>
        </p:blipFill>
        <p:spPr>
          <a:xfrm>
            <a:off x="123612" y="1131341"/>
            <a:ext cx="862127" cy="862129"/>
          </a:xfrm>
          <a:prstGeom prst="rect">
            <a:avLst/>
          </a:prstGeom>
          <a:noFill/>
          <a:ln>
            <a:noFill/>
          </a:ln>
        </p:spPr>
      </p:pic>
      <p:pic>
        <p:nvPicPr>
          <p:cNvPr id="194" name="Google Shape;194;p27"/>
          <p:cNvPicPr preferRelativeResize="0"/>
          <p:nvPr/>
        </p:nvPicPr>
        <p:blipFill>
          <a:blip r:embed="rId4">
            <a:alphaModFix/>
          </a:blip>
          <a:stretch>
            <a:fillRect/>
          </a:stretch>
        </p:blipFill>
        <p:spPr>
          <a:xfrm>
            <a:off x="2795227" y="196151"/>
            <a:ext cx="935188" cy="935190"/>
          </a:xfrm>
          <a:prstGeom prst="rect">
            <a:avLst/>
          </a:prstGeom>
          <a:noFill/>
          <a:ln>
            <a:noFill/>
          </a:ln>
        </p:spPr>
      </p:pic>
      <p:pic>
        <p:nvPicPr>
          <p:cNvPr id="195" name="Google Shape;195;p27"/>
          <p:cNvPicPr preferRelativeResize="0"/>
          <p:nvPr/>
        </p:nvPicPr>
        <p:blipFill>
          <a:blip r:embed="rId5">
            <a:alphaModFix/>
          </a:blip>
          <a:stretch>
            <a:fillRect/>
          </a:stretch>
        </p:blipFill>
        <p:spPr>
          <a:xfrm>
            <a:off x="3494014" y="2397141"/>
            <a:ext cx="862127" cy="862129"/>
          </a:xfrm>
          <a:prstGeom prst="rect">
            <a:avLst/>
          </a:prstGeom>
          <a:noFill/>
          <a:ln>
            <a:noFill/>
          </a:ln>
        </p:spPr>
      </p:pic>
      <p:pic>
        <p:nvPicPr>
          <p:cNvPr id="196" name="Google Shape;196;p27"/>
          <p:cNvPicPr preferRelativeResize="0"/>
          <p:nvPr/>
        </p:nvPicPr>
        <p:blipFill>
          <a:blip r:embed="rId6">
            <a:alphaModFix/>
          </a:blip>
          <a:stretch>
            <a:fillRect/>
          </a:stretch>
        </p:blipFill>
        <p:spPr>
          <a:xfrm>
            <a:off x="2807415" y="1382679"/>
            <a:ext cx="862127" cy="862129"/>
          </a:xfrm>
          <a:prstGeom prst="rect">
            <a:avLst/>
          </a:prstGeom>
          <a:noFill/>
          <a:ln>
            <a:noFill/>
          </a:ln>
        </p:spPr>
      </p:pic>
      <p:pic>
        <p:nvPicPr>
          <p:cNvPr id="197" name="Google Shape;197;p27"/>
          <p:cNvPicPr preferRelativeResize="0"/>
          <p:nvPr/>
        </p:nvPicPr>
        <p:blipFill>
          <a:blip r:embed="rId7">
            <a:alphaModFix/>
          </a:blip>
          <a:stretch>
            <a:fillRect/>
          </a:stretch>
        </p:blipFill>
        <p:spPr>
          <a:xfrm>
            <a:off x="4190728" y="1687241"/>
            <a:ext cx="628330" cy="628332"/>
          </a:xfrm>
          <a:prstGeom prst="rect">
            <a:avLst/>
          </a:prstGeom>
          <a:noFill/>
          <a:ln>
            <a:noFill/>
          </a:ln>
        </p:spPr>
      </p:pic>
      <p:pic>
        <p:nvPicPr>
          <p:cNvPr id="198" name="Google Shape;198;p27"/>
          <p:cNvPicPr preferRelativeResize="0"/>
          <p:nvPr/>
        </p:nvPicPr>
        <p:blipFill>
          <a:blip r:embed="rId8">
            <a:alphaModFix/>
          </a:blip>
          <a:stretch>
            <a:fillRect/>
          </a:stretch>
        </p:blipFill>
        <p:spPr>
          <a:xfrm>
            <a:off x="1351047" y="597990"/>
            <a:ext cx="935188" cy="935190"/>
          </a:xfrm>
          <a:prstGeom prst="rect">
            <a:avLst/>
          </a:prstGeom>
          <a:noFill/>
          <a:ln>
            <a:noFill/>
          </a:ln>
        </p:spPr>
      </p:pic>
      <p:pic>
        <p:nvPicPr>
          <p:cNvPr id="199" name="Google Shape;199;p27"/>
          <p:cNvPicPr preferRelativeResize="0"/>
          <p:nvPr/>
        </p:nvPicPr>
        <p:blipFill>
          <a:blip r:embed="rId9">
            <a:alphaModFix/>
          </a:blip>
          <a:stretch>
            <a:fillRect/>
          </a:stretch>
        </p:blipFill>
        <p:spPr>
          <a:xfrm>
            <a:off x="181400" y="74575"/>
            <a:ext cx="935188" cy="935190"/>
          </a:xfrm>
          <a:prstGeom prst="rect">
            <a:avLst/>
          </a:prstGeom>
          <a:noFill/>
          <a:ln>
            <a:noFill/>
          </a:ln>
        </p:spPr>
      </p:pic>
      <p:pic>
        <p:nvPicPr>
          <p:cNvPr id="200" name="Google Shape;200;p27"/>
          <p:cNvPicPr preferRelativeResize="0"/>
          <p:nvPr/>
        </p:nvPicPr>
        <p:blipFill>
          <a:blip r:embed="rId10">
            <a:alphaModFix/>
          </a:blip>
          <a:stretch>
            <a:fillRect/>
          </a:stretch>
        </p:blipFill>
        <p:spPr>
          <a:xfrm>
            <a:off x="3927718" y="490082"/>
            <a:ext cx="935188" cy="935190"/>
          </a:xfrm>
          <a:prstGeom prst="rect">
            <a:avLst/>
          </a:prstGeom>
          <a:noFill/>
          <a:ln>
            <a:noFill/>
          </a:ln>
        </p:spPr>
      </p:pic>
      <p:pic>
        <p:nvPicPr>
          <p:cNvPr id="201" name="Google Shape;201;p27"/>
          <p:cNvPicPr preferRelativeResize="0"/>
          <p:nvPr/>
        </p:nvPicPr>
        <p:blipFill>
          <a:blip r:embed="rId11">
            <a:alphaModFix/>
          </a:blip>
          <a:stretch>
            <a:fillRect/>
          </a:stretch>
        </p:blipFill>
        <p:spPr>
          <a:xfrm>
            <a:off x="2052097" y="2395305"/>
            <a:ext cx="935188" cy="935190"/>
          </a:xfrm>
          <a:prstGeom prst="rect">
            <a:avLst/>
          </a:prstGeom>
          <a:noFill/>
          <a:ln>
            <a:noFill/>
          </a:ln>
        </p:spPr>
      </p:pic>
      <p:pic>
        <p:nvPicPr>
          <p:cNvPr id="202" name="Google Shape;202;p27"/>
          <p:cNvPicPr preferRelativeResize="0"/>
          <p:nvPr/>
        </p:nvPicPr>
        <p:blipFill>
          <a:blip r:embed="rId12">
            <a:alphaModFix/>
          </a:blip>
          <a:stretch>
            <a:fillRect/>
          </a:stretch>
        </p:blipFill>
        <p:spPr>
          <a:xfrm>
            <a:off x="1178750" y="3400240"/>
            <a:ext cx="935188" cy="935190"/>
          </a:xfrm>
          <a:prstGeom prst="rect">
            <a:avLst/>
          </a:prstGeom>
          <a:noFill/>
          <a:ln>
            <a:noFill/>
          </a:ln>
        </p:spPr>
      </p:pic>
      <p:pic>
        <p:nvPicPr>
          <p:cNvPr id="203" name="Google Shape;203;p27"/>
          <p:cNvPicPr preferRelativeResize="0"/>
          <p:nvPr/>
        </p:nvPicPr>
        <p:blipFill>
          <a:blip r:embed="rId13">
            <a:alphaModFix/>
          </a:blip>
          <a:stretch>
            <a:fillRect/>
          </a:stretch>
        </p:blipFill>
        <p:spPr>
          <a:xfrm>
            <a:off x="7022245" y="137688"/>
            <a:ext cx="935188" cy="935190"/>
          </a:xfrm>
          <a:prstGeom prst="rect">
            <a:avLst/>
          </a:prstGeom>
          <a:noFill/>
          <a:ln>
            <a:noFill/>
          </a:ln>
        </p:spPr>
      </p:pic>
      <p:pic>
        <p:nvPicPr>
          <p:cNvPr id="204" name="Google Shape;204;p27"/>
          <p:cNvPicPr preferRelativeResize="0"/>
          <p:nvPr/>
        </p:nvPicPr>
        <p:blipFill>
          <a:blip r:embed="rId14">
            <a:alphaModFix/>
          </a:blip>
          <a:stretch>
            <a:fillRect/>
          </a:stretch>
        </p:blipFill>
        <p:spPr>
          <a:xfrm>
            <a:off x="6407896" y="3090711"/>
            <a:ext cx="935188" cy="935190"/>
          </a:xfrm>
          <a:prstGeom prst="rect">
            <a:avLst/>
          </a:prstGeom>
          <a:noFill/>
          <a:ln>
            <a:noFill/>
          </a:ln>
        </p:spPr>
      </p:pic>
      <p:pic>
        <p:nvPicPr>
          <p:cNvPr id="205" name="Google Shape;205;p27"/>
          <p:cNvPicPr preferRelativeResize="0"/>
          <p:nvPr/>
        </p:nvPicPr>
        <p:blipFill>
          <a:blip r:embed="rId15">
            <a:alphaModFix/>
          </a:blip>
          <a:stretch>
            <a:fillRect/>
          </a:stretch>
        </p:blipFill>
        <p:spPr>
          <a:xfrm>
            <a:off x="5040320" y="1799101"/>
            <a:ext cx="935188" cy="935190"/>
          </a:xfrm>
          <a:prstGeom prst="rect">
            <a:avLst/>
          </a:prstGeom>
          <a:noFill/>
          <a:ln>
            <a:noFill/>
          </a:ln>
        </p:spPr>
      </p:pic>
      <p:pic>
        <p:nvPicPr>
          <p:cNvPr id="206" name="Google Shape;206;p27"/>
          <p:cNvPicPr preferRelativeResize="0"/>
          <p:nvPr/>
        </p:nvPicPr>
        <p:blipFill>
          <a:blip r:embed="rId16">
            <a:alphaModFix/>
          </a:blip>
          <a:stretch>
            <a:fillRect/>
          </a:stretch>
        </p:blipFill>
        <p:spPr>
          <a:xfrm>
            <a:off x="5174590" y="196151"/>
            <a:ext cx="935188" cy="935190"/>
          </a:xfrm>
          <a:prstGeom prst="rect">
            <a:avLst/>
          </a:prstGeom>
          <a:noFill/>
          <a:ln>
            <a:noFill/>
          </a:ln>
        </p:spPr>
      </p:pic>
      <p:pic>
        <p:nvPicPr>
          <p:cNvPr id="207" name="Google Shape;207;p27"/>
          <p:cNvPicPr preferRelativeResize="0"/>
          <p:nvPr/>
        </p:nvPicPr>
        <p:blipFill>
          <a:blip r:embed="rId17">
            <a:alphaModFix/>
          </a:blip>
          <a:stretch>
            <a:fillRect/>
          </a:stretch>
        </p:blipFill>
        <p:spPr>
          <a:xfrm>
            <a:off x="946189" y="1799106"/>
            <a:ext cx="935188" cy="935190"/>
          </a:xfrm>
          <a:prstGeom prst="rect">
            <a:avLst/>
          </a:prstGeom>
          <a:noFill/>
          <a:ln>
            <a:noFill/>
          </a:ln>
        </p:spPr>
      </p:pic>
      <p:pic>
        <p:nvPicPr>
          <p:cNvPr id="208" name="Google Shape;208;p27"/>
          <p:cNvPicPr preferRelativeResize="0"/>
          <p:nvPr/>
        </p:nvPicPr>
        <p:blipFill>
          <a:blip r:embed="rId18">
            <a:alphaModFix/>
          </a:blip>
          <a:stretch>
            <a:fillRect/>
          </a:stretch>
        </p:blipFill>
        <p:spPr>
          <a:xfrm>
            <a:off x="3883872" y="3475609"/>
            <a:ext cx="935188" cy="935190"/>
          </a:xfrm>
          <a:prstGeom prst="rect">
            <a:avLst/>
          </a:prstGeom>
          <a:noFill/>
          <a:ln>
            <a:noFill/>
          </a:ln>
        </p:spPr>
      </p:pic>
      <p:pic>
        <p:nvPicPr>
          <p:cNvPr id="209" name="Google Shape;209;p27"/>
          <p:cNvPicPr preferRelativeResize="0"/>
          <p:nvPr/>
        </p:nvPicPr>
        <p:blipFill>
          <a:blip r:embed="rId19">
            <a:alphaModFix/>
          </a:blip>
          <a:stretch>
            <a:fillRect/>
          </a:stretch>
        </p:blipFill>
        <p:spPr>
          <a:xfrm>
            <a:off x="2718625" y="3340847"/>
            <a:ext cx="935188" cy="935190"/>
          </a:xfrm>
          <a:prstGeom prst="rect">
            <a:avLst/>
          </a:prstGeom>
          <a:noFill/>
          <a:ln>
            <a:noFill/>
          </a:ln>
        </p:spPr>
      </p:pic>
      <p:pic>
        <p:nvPicPr>
          <p:cNvPr id="210" name="Google Shape;210;p27"/>
          <p:cNvPicPr preferRelativeResize="0"/>
          <p:nvPr/>
        </p:nvPicPr>
        <p:blipFill>
          <a:blip r:embed="rId20">
            <a:alphaModFix/>
          </a:blip>
          <a:stretch>
            <a:fillRect/>
          </a:stretch>
        </p:blipFill>
        <p:spPr>
          <a:xfrm>
            <a:off x="5255844" y="3161450"/>
            <a:ext cx="935188" cy="935190"/>
          </a:xfrm>
          <a:prstGeom prst="rect">
            <a:avLst/>
          </a:prstGeom>
          <a:noFill/>
          <a:ln>
            <a:noFill/>
          </a:ln>
        </p:spPr>
      </p:pic>
      <p:pic>
        <p:nvPicPr>
          <p:cNvPr id="211" name="Google Shape;211;p27"/>
          <p:cNvPicPr preferRelativeResize="0"/>
          <p:nvPr/>
        </p:nvPicPr>
        <p:blipFill>
          <a:blip r:embed="rId21">
            <a:alphaModFix/>
          </a:blip>
          <a:stretch>
            <a:fillRect/>
          </a:stretch>
        </p:blipFill>
        <p:spPr>
          <a:xfrm>
            <a:off x="6568573" y="2012755"/>
            <a:ext cx="935188" cy="935190"/>
          </a:xfrm>
          <a:prstGeom prst="rect">
            <a:avLst/>
          </a:prstGeom>
          <a:noFill/>
          <a:ln>
            <a:noFill/>
          </a:ln>
        </p:spPr>
      </p:pic>
      <p:pic>
        <p:nvPicPr>
          <p:cNvPr id="212" name="Google Shape;212;p27"/>
          <p:cNvPicPr preferRelativeResize="0"/>
          <p:nvPr/>
        </p:nvPicPr>
        <p:blipFill>
          <a:blip r:embed="rId22">
            <a:alphaModFix/>
          </a:blip>
          <a:stretch>
            <a:fillRect/>
          </a:stretch>
        </p:blipFill>
        <p:spPr>
          <a:xfrm>
            <a:off x="7921161" y="2608763"/>
            <a:ext cx="935188" cy="935190"/>
          </a:xfrm>
          <a:prstGeom prst="rect">
            <a:avLst/>
          </a:prstGeom>
          <a:noFill/>
          <a:ln>
            <a:noFill/>
          </a:ln>
        </p:spPr>
      </p:pic>
      <p:pic>
        <p:nvPicPr>
          <p:cNvPr id="213" name="Google Shape;213;p27"/>
          <p:cNvPicPr preferRelativeResize="0"/>
          <p:nvPr/>
        </p:nvPicPr>
        <p:blipFill>
          <a:blip r:embed="rId23">
            <a:alphaModFix/>
          </a:blip>
          <a:stretch>
            <a:fillRect/>
          </a:stretch>
        </p:blipFill>
        <p:spPr>
          <a:xfrm>
            <a:off x="6109765" y="1094819"/>
            <a:ext cx="935188" cy="935190"/>
          </a:xfrm>
          <a:prstGeom prst="rect">
            <a:avLst/>
          </a:prstGeom>
          <a:noFill/>
          <a:ln>
            <a:noFill/>
          </a:ln>
        </p:spPr>
      </p:pic>
      <p:pic>
        <p:nvPicPr>
          <p:cNvPr id="214" name="Google Shape;214;p27"/>
          <p:cNvPicPr preferRelativeResize="0"/>
          <p:nvPr/>
        </p:nvPicPr>
        <p:blipFill>
          <a:blip r:embed="rId24">
            <a:alphaModFix/>
          </a:blip>
          <a:stretch>
            <a:fillRect/>
          </a:stretch>
        </p:blipFill>
        <p:spPr>
          <a:xfrm>
            <a:off x="7957437" y="1188122"/>
            <a:ext cx="935188" cy="9351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acher Resources">
  <p:cSld name="CUSTOM_1">
    <p:bg>
      <p:bgPr>
        <a:solidFill>
          <a:srgbClr val="F3F3F3"/>
        </a:solidFill>
        <a:effectLst/>
      </p:bgPr>
    </p:bg>
    <p:spTree>
      <p:nvGrpSpPr>
        <p:cNvPr id="1" name="Shape 24"/>
        <p:cNvGrpSpPr/>
        <p:nvPr/>
      </p:nvGrpSpPr>
      <p:grpSpPr>
        <a:xfrm>
          <a:off x="0" y="0"/>
          <a:ext cx="0" cy="0"/>
          <a:chOff x="0" y="0"/>
          <a:chExt cx="0" cy="0"/>
        </a:xfrm>
      </p:grpSpPr>
      <p:sp>
        <p:nvSpPr>
          <p:cNvPr id="25" name="Google Shape;25;p4"/>
          <p:cNvSpPr txBox="1"/>
          <p:nvPr/>
        </p:nvSpPr>
        <p:spPr>
          <a:xfrm>
            <a:off x="530346" y="452705"/>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Resources</a:t>
            </a:r>
            <a:endParaRPr sz="3000" b="1">
              <a:latin typeface="Helvetica Neue"/>
              <a:ea typeface="Helvetica Neue"/>
              <a:cs typeface="Helvetica Neue"/>
              <a:sym typeface="Helvetica Neue"/>
            </a:endParaRPr>
          </a:p>
        </p:txBody>
      </p:sp>
      <p:sp>
        <p:nvSpPr>
          <p:cNvPr id="26" name="Google Shape;26;p4"/>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a:spcBef>
                <a:spcPts val="0"/>
              </a:spcBef>
              <a:spcAft>
                <a:spcPts val="0"/>
              </a:spcAft>
              <a:buFont typeface="Helvetica Neue"/>
              <a:buNone/>
              <a:defRPr>
                <a:latin typeface="Helvetica Neue"/>
                <a:ea typeface="Helvetica Neue"/>
                <a:cs typeface="Helvetica Neue"/>
                <a:sym typeface="Helvetica Neu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27" name="Google Shape;27;p4"/>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28" name="Google Shape;28;p4"/>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29" name="Google Shape;29;p4"/>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FA7B17"/>
          </p15:clr>
        </p15:guide>
        <p15:guide id="2" pos="5420">
          <p15:clr>
            <a:srgbClr val="FA7B17"/>
          </p15:clr>
        </p15:guide>
        <p15:guide id="3" pos="144">
          <p15:clr>
            <a:srgbClr val="FA7B17"/>
          </p15:clr>
        </p15:guide>
        <p15:guide id="4" pos="5616">
          <p15:clr>
            <a:srgbClr val="FA7B17"/>
          </p15:clr>
        </p15:guide>
        <p15:guide id="5" pos="2880">
          <p15:clr>
            <a:srgbClr val="FA7B17"/>
          </p15:clr>
        </p15:guide>
        <p15:guide id="6" orient="horz" pos="648">
          <p15:clr>
            <a:srgbClr val="FA7B17"/>
          </p15:clr>
        </p15:guide>
        <p15:guide id="7" orient="horz" pos="2915">
          <p15:clr>
            <a:srgbClr val="FA7B17"/>
          </p15:clr>
        </p15:guide>
        <p15:guide id="8" orient="horz" pos="3162">
          <p15:clr>
            <a:srgbClr val="FA7B17"/>
          </p15:clr>
        </p15:guide>
        <p15:guide id="9" orient="horz" pos="1880">
          <p15:clr>
            <a:srgbClr val="FA7B17"/>
          </p15:clr>
        </p15:guide>
        <p15:guide id="10" orient="horz" pos="846">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p:cSld name="TITLE_4">
    <p:spTree>
      <p:nvGrpSpPr>
        <p:cNvPr id="1" name="Shape 215"/>
        <p:cNvGrpSpPr/>
        <p:nvPr/>
      </p:nvGrpSpPr>
      <p:grpSpPr>
        <a:xfrm>
          <a:off x="0" y="0"/>
          <a:ext cx="0" cy="0"/>
          <a:chOff x="0" y="0"/>
          <a:chExt cx="0" cy="0"/>
        </a:xfrm>
      </p:grpSpPr>
      <p:sp>
        <p:nvSpPr>
          <p:cNvPr id="216" name="Google Shape;216;p28"/>
          <p:cNvSpPr txBox="1">
            <a:spLocks noGrp="1"/>
          </p:cNvSpPr>
          <p:nvPr>
            <p:ph type="ctrTitle"/>
          </p:nvPr>
        </p:nvSpPr>
        <p:spPr>
          <a:xfrm>
            <a:off x="685800" y="1583342"/>
            <a:ext cx="7772400" cy="115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F5330"/>
              </a:buClr>
              <a:buSzPts val="4800"/>
              <a:buFont typeface="Roboto Slab"/>
              <a:buNone/>
              <a:defRPr sz="4800">
                <a:solidFill>
                  <a:srgbClr val="EF5330"/>
                </a:solidFill>
                <a:latin typeface="Roboto Slab"/>
                <a:ea typeface="Roboto Slab"/>
                <a:cs typeface="Roboto Slab"/>
                <a:sym typeface="Roboto Slab"/>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7" name="Google Shape;217;p28"/>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1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218" name="Google Shape;218;p28"/>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22" name="Google Shape;222;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cxnSp>
        <p:nvCxnSpPr>
          <p:cNvPr id="223" name="Google Shape;223;p29"/>
          <p:cNvCxnSpPr/>
          <p:nvPr/>
        </p:nvCxnSpPr>
        <p:spPr>
          <a:xfrm rot="10800000" flipH="1">
            <a:off x="6150" y="1010450"/>
            <a:ext cx="9131700" cy="1200"/>
          </a:xfrm>
          <a:prstGeom prst="straightConnector1">
            <a:avLst/>
          </a:prstGeom>
          <a:noFill/>
          <a:ln w="76200" cap="flat" cmpd="sng">
            <a:solidFill>
              <a:srgbClr val="15C2D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acher Preparation">
  <p:cSld name="CUSTOM_1_1">
    <p:bg>
      <p:bgPr>
        <a:solidFill>
          <a:srgbClr val="F3F3F3"/>
        </a:solidFill>
        <a:effectLst/>
      </p:bgPr>
    </p:bg>
    <p:spTree>
      <p:nvGrpSpPr>
        <p:cNvPr id="1" name="Shape 30"/>
        <p:cNvGrpSpPr/>
        <p:nvPr/>
      </p:nvGrpSpPr>
      <p:grpSpPr>
        <a:xfrm>
          <a:off x="0" y="0"/>
          <a:ext cx="0" cy="0"/>
          <a:chOff x="0" y="0"/>
          <a:chExt cx="0" cy="0"/>
        </a:xfrm>
      </p:grpSpPr>
      <p:sp>
        <p:nvSpPr>
          <p:cNvPr id="31" name="Google Shape;31;p5"/>
          <p:cNvSpPr txBox="1"/>
          <p:nvPr/>
        </p:nvSpPr>
        <p:spPr>
          <a:xfrm>
            <a:off x="530346" y="44813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Preparation</a:t>
            </a:r>
            <a:endParaRPr sz="3000" b="1">
              <a:latin typeface="Helvetica Neue"/>
              <a:ea typeface="Helvetica Neue"/>
              <a:cs typeface="Helvetica Neue"/>
              <a:sym typeface="Helvetica Neue"/>
            </a:endParaRPr>
          </a:p>
        </p:txBody>
      </p:sp>
      <p:sp>
        <p:nvSpPr>
          <p:cNvPr id="32" name="Google Shape;32;p5"/>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3" name="Google Shape;33;p5"/>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34" name="Google Shape;34;p5"/>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35" name="Google Shape;35;p5"/>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9AA0A6"/>
          </p15:clr>
        </p15:guide>
        <p15:guide id="2" pos="5420">
          <p15:clr>
            <a:srgbClr val="9AA0A6"/>
          </p15:clr>
        </p15:guide>
        <p15:guide id="3" pos="144">
          <p15:clr>
            <a:srgbClr val="9AA0A6"/>
          </p15:clr>
        </p15:guide>
        <p15:guide id="4" pos="5616">
          <p15:clr>
            <a:srgbClr val="9AA0A6"/>
          </p15:clr>
        </p15:guide>
        <p15:guide id="5" pos="2880">
          <p15:clr>
            <a:srgbClr val="9AA0A6"/>
          </p15:clr>
        </p15:guide>
        <p15:guide id="6" orient="horz" pos="648">
          <p15:clr>
            <a:srgbClr val="9AA0A6"/>
          </p15:clr>
        </p15:guide>
        <p15:guide id="7" orient="horz" pos="2915">
          <p15:clr>
            <a:srgbClr val="9AA0A6"/>
          </p15:clr>
        </p15:guide>
        <p15:guide id="8" orient="horz" pos="3162">
          <p15:clr>
            <a:srgbClr val="9AA0A6"/>
          </p15:clr>
        </p15:guide>
        <p15:guide id="9" orient="horz" pos="846">
          <p15:clr>
            <a:srgbClr val="9AA0A6"/>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udents Misconceptions">
  <p:cSld name="CUSTOM_1_1_1">
    <p:bg>
      <p:bgPr>
        <a:solidFill>
          <a:srgbClr val="F3F3F3"/>
        </a:solidFill>
        <a:effectLst/>
      </p:bgPr>
    </p:bg>
    <p:spTree>
      <p:nvGrpSpPr>
        <p:cNvPr id="1" name="Shape 36"/>
        <p:cNvGrpSpPr/>
        <p:nvPr/>
      </p:nvGrpSpPr>
      <p:grpSpPr>
        <a:xfrm>
          <a:off x="0" y="0"/>
          <a:ext cx="0" cy="0"/>
          <a:chOff x="0" y="0"/>
          <a:chExt cx="0" cy="0"/>
        </a:xfrm>
      </p:grpSpPr>
      <p:sp>
        <p:nvSpPr>
          <p:cNvPr id="37" name="Google Shape;37;p6"/>
          <p:cNvSpPr txBox="1"/>
          <p:nvPr/>
        </p:nvSpPr>
        <p:spPr>
          <a:xfrm>
            <a:off x="539496" y="45720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Potential Student Misconceptions</a:t>
            </a:r>
            <a:endParaRPr sz="3000" b="1">
              <a:latin typeface="Helvetica Neue"/>
              <a:ea typeface="Helvetica Neue"/>
              <a:cs typeface="Helvetica Neue"/>
              <a:sym typeface="Helvetica Neue"/>
            </a:endParaRPr>
          </a:p>
        </p:txBody>
      </p:sp>
      <p:sp>
        <p:nvSpPr>
          <p:cNvPr id="38" name="Google Shape;38;p6"/>
          <p:cNvSpPr txBox="1">
            <a:spLocks noGrp="1"/>
          </p:cNvSpPr>
          <p:nvPr>
            <p:ph type="subTitle" idx="1"/>
          </p:nvPr>
        </p:nvSpPr>
        <p:spPr>
          <a:xfrm>
            <a:off x="539500" y="1340725"/>
            <a:ext cx="8071500" cy="32910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9" name="Google Shape;39;p6"/>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40" name="Google Shape;40;p6"/>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41" name="Google Shape;41;p6"/>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145">
          <p15:clr>
            <a:srgbClr val="9AA0A6"/>
          </p15:clr>
        </p15:guide>
        <p15:guide id="2" pos="336">
          <p15:clr>
            <a:srgbClr val="9AA0A6"/>
          </p15:clr>
        </p15:guide>
        <p15:guide id="3" pos="5615">
          <p15:clr>
            <a:srgbClr val="9AA0A6"/>
          </p15:clr>
        </p15:guide>
        <p15:guide id="4" pos="5424">
          <p15:clr>
            <a:srgbClr val="9AA0A6"/>
          </p15:clr>
        </p15:guide>
        <p15:guide id="5" pos="2880">
          <p15:clr>
            <a:srgbClr val="9AA0A6"/>
          </p15:clr>
        </p15:guide>
        <p15:guide id="6" orient="horz" pos="651">
          <p15:clr>
            <a:srgbClr val="9AA0A6"/>
          </p15:clr>
        </p15:guide>
        <p15:guide id="7" orient="horz" pos="845">
          <p15:clr>
            <a:srgbClr val="9AA0A6"/>
          </p15:clr>
        </p15:guide>
        <p15:guide id="8" orient="horz" pos="3168">
          <p15:clr>
            <a:srgbClr val="9AA0A6"/>
          </p15:clr>
        </p15:guide>
        <p15:guide id="9" orient="horz" pos="2918">
          <p15:clr>
            <a:srgbClr val="9AA0A6"/>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CUSTOM_1_1_1_1">
    <p:bg>
      <p:bgPr>
        <a:solidFill>
          <a:srgbClr val="FFAA7B"/>
        </a:solidFill>
        <a:effectLst/>
      </p:bgPr>
    </p:bg>
    <p:spTree>
      <p:nvGrpSpPr>
        <p:cNvPr id="1" name="Shape 42"/>
        <p:cNvGrpSpPr/>
        <p:nvPr/>
      </p:nvGrpSpPr>
      <p:grpSpPr>
        <a:xfrm>
          <a:off x="0" y="0"/>
          <a:ext cx="0" cy="0"/>
          <a:chOff x="0" y="0"/>
          <a:chExt cx="0" cy="0"/>
        </a:xfrm>
      </p:grpSpPr>
      <p:pic>
        <p:nvPicPr>
          <p:cNvPr id="43" name="Google Shape;43;p7"/>
          <p:cNvPicPr preferRelativeResize="0"/>
          <p:nvPr/>
        </p:nvPicPr>
        <p:blipFill rotWithShape="1">
          <a:blip r:embed="rId2">
            <a:alphaModFix/>
          </a:blip>
          <a:srcRect l="11111"/>
          <a:stretch/>
        </p:blipFill>
        <p:spPr>
          <a:xfrm>
            <a:off x="0" y="0"/>
            <a:ext cx="9144000" cy="5143500"/>
          </a:xfrm>
          <a:prstGeom prst="rect">
            <a:avLst/>
          </a:prstGeom>
          <a:noFill/>
          <a:ln>
            <a:noFill/>
          </a:ln>
        </p:spPr>
      </p:pic>
      <p:sp>
        <p:nvSpPr>
          <p:cNvPr id="44" name="Google Shape;44;p7"/>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Break</a:t>
            </a:r>
            <a:endParaRPr sz="4800" b="1">
              <a:solidFill>
                <a:srgbClr val="FFFFFF"/>
              </a:solidFill>
              <a:latin typeface="Helvetica Neue"/>
              <a:ea typeface="Helvetica Neue"/>
              <a:cs typeface="Helvetica Neue"/>
              <a:sym typeface="Helvetica Neue"/>
            </a:endParaRPr>
          </a:p>
        </p:txBody>
      </p:sp>
      <p:pic>
        <p:nvPicPr>
          <p:cNvPr id="45" name="Google Shape;45;p7"/>
          <p:cNvPicPr preferRelativeResize="0"/>
          <p:nvPr/>
        </p:nvPicPr>
        <p:blipFill>
          <a:blip r:embed="rId3">
            <a:alphaModFix/>
          </a:blip>
          <a:stretch>
            <a:fillRect/>
          </a:stretch>
        </p:blipFill>
        <p:spPr>
          <a:xfrm>
            <a:off x="230500" y="4631550"/>
            <a:ext cx="604885" cy="393600"/>
          </a:xfrm>
          <a:prstGeom prst="rect">
            <a:avLst/>
          </a:prstGeom>
          <a:noFill/>
          <a:ln>
            <a:noFill/>
          </a:ln>
        </p:spPr>
      </p:pic>
      <p:sp>
        <p:nvSpPr>
          <p:cNvPr id="46" name="Google Shape;46;p7"/>
          <p:cNvSpPr txBox="1">
            <a:spLocks noGrp="1"/>
          </p:cNvSpPr>
          <p:nvPr>
            <p:ph type="title"/>
          </p:nvPr>
        </p:nvSpPr>
        <p:spPr>
          <a:xfrm>
            <a:off x="2924075" y="3148000"/>
            <a:ext cx="3398100" cy="441300"/>
          </a:xfrm>
          <a:prstGeom prst="rect">
            <a:avLst/>
          </a:prstGeom>
          <a:effectLst>
            <a:outerShdw blurRad="57150" dist="19050" dir="1980000" algn="bl" rotWithShape="0">
              <a:srgbClr val="000000">
                <a:alpha val="68000"/>
              </a:srgbClr>
            </a:outerShdw>
          </a:effectLst>
        </p:spPr>
        <p:txBody>
          <a:bodyPr spcFirstLastPara="1" wrap="square" lIns="91425" tIns="91425" rIns="91425" bIns="91425" anchor="t" anchorCtr="0">
            <a:noAutofit/>
          </a:bodyPr>
          <a:lstStyle>
            <a:lvl1pPr lvl="0" algn="ctr">
              <a:spcBef>
                <a:spcPts val="0"/>
              </a:spcBef>
              <a:spcAft>
                <a:spcPts val="0"/>
              </a:spcAft>
              <a:buNone/>
              <a:defRPr sz="1800" b="1">
                <a:solidFill>
                  <a:srgbClr val="FFFFFF"/>
                </a:solidFill>
              </a:defRPr>
            </a:lvl1pPr>
            <a:lvl2pPr lvl="1" algn="ctr">
              <a:spcBef>
                <a:spcPts val="0"/>
              </a:spcBef>
              <a:spcAft>
                <a:spcPts val="0"/>
              </a:spcAft>
              <a:buNone/>
              <a:defRPr b="1"/>
            </a:lvl2pPr>
            <a:lvl3pPr lvl="2" algn="ctr">
              <a:spcBef>
                <a:spcPts val="0"/>
              </a:spcBef>
              <a:spcAft>
                <a:spcPts val="0"/>
              </a:spcAft>
              <a:buNone/>
              <a:defRPr b="1"/>
            </a:lvl3pPr>
            <a:lvl4pPr lvl="3" algn="ctr">
              <a:spcBef>
                <a:spcPts val="0"/>
              </a:spcBef>
              <a:spcAft>
                <a:spcPts val="0"/>
              </a:spcAft>
              <a:buNone/>
              <a:defRPr b="1"/>
            </a:lvl4pPr>
            <a:lvl5pPr lvl="4" algn="ctr">
              <a:spcBef>
                <a:spcPts val="0"/>
              </a:spcBef>
              <a:spcAft>
                <a:spcPts val="0"/>
              </a:spcAft>
              <a:buNone/>
              <a:defRPr b="1"/>
            </a:lvl5pPr>
            <a:lvl6pPr lvl="5" algn="ctr">
              <a:spcBef>
                <a:spcPts val="0"/>
              </a:spcBef>
              <a:spcAft>
                <a:spcPts val="0"/>
              </a:spcAft>
              <a:buNone/>
              <a:defRPr b="1"/>
            </a:lvl6pPr>
            <a:lvl7pPr lvl="6" algn="ctr">
              <a:spcBef>
                <a:spcPts val="0"/>
              </a:spcBef>
              <a:spcAft>
                <a:spcPts val="0"/>
              </a:spcAft>
              <a:buNone/>
              <a:defRPr b="1"/>
            </a:lvl7pPr>
            <a:lvl8pPr lvl="7" algn="ctr">
              <a:spcBef>
                <a:spcPts val="0"/>
              </a:spcBef>
              <a:spcAft>
                <a:spcPts val="0"/>
              </a:spcAft>
              <a:buNone/>
              <a:defRPr b="1"/>
            </a:lvl8pPr>
            <a:lvl9pPr lvl="8" algn="ctr">
              <a:spcBef>
                <a:spcPts val="0"/>
              </a:spcBef>
              <a:spcAft>
                <a:spcPts val="0"/>
              </a:spcAft>
              <a:buNone/>
              <a:defRPr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Unit Title">
  <p:cSld name="CUSTOM_1_1_1_1_2">
    <p:bg>
      <p:bgPr>
        <a:noFill/>
        <a:effectLst/>
      </p:bgPr>
    </p:bg>
    <p:spTree>
      <p:nvGrpSpPr>
        <p:cNvPr id="1" name="Shape 47"/>
        <p:cNvGrpSpPr/>
        <p:nvPr/>
      </p:nvGrpSpPr>
      <p:grpSpPr>
        <a:xfrm>
          <a:off x="0" y="0"/>
          <a:ext cx="0" cy="0"/>
          <a:chOff x="0" y="0"/>
          <a:chExt cx="0" cy="0"/>
        </a:xfrm>
      </p:grpSpPr>
      <p:pic>
        <p:nvPicPr>
          <p:cNvPr id="48" name="Google Shape;48;p8"/>
          <p:cNvPicPr preferRelativeResize="0"/>
          <p:nvPr/>
        </p:nvPicPr>
        <p:blipFill rotWithShape="1">
          <a:blip r:embed="rId2">
            <a:alphaModFix/>
          </a:blip>
          <a:srcRect r="11660"/>
          <a:stretch/>
        </p:blipFill>
        <p:spPr>
          <a:xfrm>
            <a:off x="0" y="-16000"/>
            <a:ext cx="9144000" cy="5175499"/>
          </a:xfrm>
          <a:prstGeom prst="rect">
            <a:avLst/>
          </a:prstGeom>
          <a:noFill/>
          <a:ln>
            <a:noFill/>
          </a:ln>
        </p:spPr>
      </p:pic>
      <p:sp>
        <p:nvSpPr>
          <p:cNvPr id="49" name="Google Shape;49;p8"/>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4800" b="1">
              <a:solidFill>
                <a:srgbClr val="FFFFFF"/>
              </a:solidFill>
              <a:latin typeface="Helvetica Neue"/>
              <a:ea typeface="Helvetica Neue"/>
              <a:cs typeface="Helvetica Neue"/>
              <a:sym typeface="Helvetica Neue"/>
            </a:endParaRPr>
          </a:p>
        </p:txBody>
      </p:sp>
      <p:pic>
        <p:nvPicPr>
          <p:cNvPr id="50" name="Google Shape;50;p8"/>
          <p:cNvPicPr preferRelativeResize="0"/>
          <p:nvPr/>
        </p:nvPicPr>
        <p:blipFill>
          <a:blip r:embed="rId3">
            <a:alphaModFix/>
          </a:blip>
          <a:stretch>
            <a:fillRect/>
          </a:stretch>
        </p:blipFill>
        <p:spPr>
          <a:xfrm>
            <a:off x="230500" y="4631550"/>
            <a:ext cx="604885" cy="393600"/>
          </a:xfrm>
          <a:prstGeom prst="rect">
            <a:avLst/>
          </a:prstGeom>
          <a:noFill/>
          <a:ln>
            <a:noFill/>
          </a:ln>
        </p:spPr>
      </p:pic>
      <p:sp>
        <p:nvSpPr>
          <p:cNvPr id="51" name="Google Shape;51;p8"/>
          <p:cNvSpPr txBox="1">
            <a:spLocks noGrp="1"/>
          </p:cNvSpPr>
          <p:nvPr>
            <p:ph type="title"/>
          </p:nvPr>
        </p:nvSpPr>
        <p:spPr>
          <a:xfrm>
            <a:off x="1626300" y="2341775"/>
            <a:ext cx="5891400" cy="396000"/>
          </a:xfrm>
          <a:prstGeom prst="rect">
            <a:avLst/>
          </a:prstGeom>
          <a:noFill/>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lvl1pPr lvl="0" algn="ctr">
              <a:spcBef>
                <a:spcPts val="0"/>
              </a:spcBef>
              <a:spcAft>
                <a:spcPts val="0"/>
              </a:spcAft>
              <a:buNone/>
              <a:defRPr b="1">
                <a:solidFill>
                  <a:srgbClr val="FFFFFF"/>
                </a:solidFill>
              </a:defRPr>
            </a:lvl1pPr>
            <a:lvl2pPr lvl="1" algn="ctr">
              <a:spcBef>
                <a:spcPts val="0"/>
              </a:spcBef>
              <a:spcAft>
                <a:spcPts val="0"/>
              </a:spcAft>
              <a:buNone/>
              <a:defRPr b="1">
                <a:solidFill>
                  <a:srgbClr val="FFFFFF"/>
                </a:solidFill>
              </a:defRPr>
            </a:lvl2pPr>
            <a:lvl3pPr lvl="2" algn="ctr">
              <a:spcBef>
                <a:spcPts val="0"/>
              </a:spcBef>
              <a:spcAft>
                <a:spcPts val="0"/>
              </a:spcAft>
              <a:buNone/>
              <a:defRPr b="1">
                <a:solidFill>
                  <a:srgbClr val="FFFFFF"/>
                </a:solidFill>
              </a:defRPr>
            </a:lvl3pPr>
            <a:lvl4pPr lvl="3" algn="ctr">
              <a:spcBef>
                <a:spcPts val="0"/>
              </a:spcBef>
              <a:spcAft>
                <a:spcPts val="0"/>
              </a:spcAft>
              <a:buNone/>
              <a:defRPr b="1">
                <a:solidFill>
                  <a:srgbClr val="FFFFFF"/>
                </a:solidFill>
              </a:defRPr>
            </a:lvl4pPr>
            <a:lvl5pPr lvl="4" algn="ctr">
              <a:spcBef>
                <a:spcPts val="0"/>
              </a:spcBef>
              <a:spcAft>
                <a:spcPts val="0"/>
              </a:spcAft>
              <a:buNone/>
              <a:defRPr b="1">
                <a:solidFill>
                  <a:srgbClr val="FFFFFF"/>
                </a:solidFill>
              </a:defRPr>
            </a:lvl5pPr>
            <a:lvl6pPr lvl="5" algn="ctr">
              <a:spcBef>
                <a:spcPts val="0"/>
              </a:spcBef>
              <a:spcAft>
                <a:spcPts val="0"/>
              </a:spcAft>
              <a:buNone/>
              <a:defRPr b="1">
                <a:solidFill>
                  <a:srgbClr val="FFFFFF"/>
                </a:solidFill>
              </a:defRPr>
            </a:lvl6pPr>
            <a:lvl7pPr lvl="6" algn="ctr">
              <a:spcBef>
                <a:spcPts val="0"/>
              </a:spcBef>
              <a:spcAft>
                <a:spcPts val="0"/>
              </a:spcAft>
              <a:buNone/>
              <a:defRPr b="1">
                <a:solidFill>
                  <a:srgbClr val="FFFFFF"/>
                </a:solidFill>
              </a:defRPr>
            </a:lvl7pPr>
            <a:lvl8pPr lvl="7" algn="ctr">
              <a:spcBef>
                <a:spcPts val="0"/>
              </a:spcBef>
              <a:spcAft>
                <a:spcPts val="0"/>
              </a:spcAft>
              <a:buNone/>
              <a:defRPr b="1">
                <a:solidFill>
                  <a:srgbClr val="FFFFFF"/>
                </a:solidFill>
              </a:defRPr>
            </a:lvl8pPr>
            <a:lvl9pPr lvl="8" algn="ctr">
              <a:spcBef>
                <a:spcPts val="0"/>
              </a:spcBef>
              <a:spcAft>
                <a:spcPts val="0"/>
              </a:spcAft>
              <a:buNone/>
              <a:defRPr b="1">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roject Time">
  <p:cSld name="CUSTOM_1_1_1_1_1">
    <p:bg>
      <p:bgPr>
        <a:solidFill>
          <a:srgbClr val="FFAA7B"/>
        </a:solidFill>
        <a:effectLst/>
      </p:bgPr>
    </p:bg>
    <p:spTree>
      <p:nvGrpSpPr>
        <p:cNvPr id="1" name="Shape 52"/>
        <p:cNvGrpSpPr/>
        <p:nvPr/>
      </p:nvGrpSpPr>
      <p:grpSpPr>
        <a:xfrm>
          <a:off x="0" y="0"/>
          <a:ext cx="0" cy="0"/>
          <a:chOff x="0" y="0"/>
          <a:chExt cx="0" cy="0"/>
        </a:xfrm>
      </p:grpSpPr>
      <p:pic>
        <p:nvPicPr>
          <p:cNvPr id="53" name="Google Shape;53;p9"/>
          <p:cNvPicPr preferRelativeResize="0"/>
          <p:nvPr/>
        </p:nvPicPr>
        <p:blipFill rotWithShape="1">
          <a:blip r:embed="rId2">
            <a:alphaModFix/>
          </a:blip>
          <a:srcRect b="15626"/>
          <a:stretch/>
        </p:blipFill>
        <p:spPr>
          <a:xfrm>
            <a:off x="0" y="0"/>
            <a:ext cx="9144000" cy="5143500"/>
          </a:xfrm>
          <a:prstGeom prst="rect">
            <a:avLst/>
          </a:prstGeom>
          <a:noFill/>
          <a:ln>
            <a:noFill/>
          </a:ln>
        </p:spPr>
      </p:pic>
      <p:sp>
        <p:nvSpPr>
          <p:cNvPr id="54" name="Google Shape;54;p9"/>
          <p:cNvSpPr txBox="1"/>
          <p:nvPr/>
        </p:nvSpPr>
        <p:spPr>
          <a:xfrm>
            <a:off x="2577900" y="2143050"/>
            <a:ext cx="3988200" cy="857400"/>
          </a:xfrm>
          <a:prstGeom prst="rect">
            <a:avLst/>
          </a:prstGeom>
          <a:noFill/>
          <a:ln>
            <a:noFill/>
          </a:ln>
          <a:effectLst>
            <a:outerShdw blurRad="142875" dist="47625" dir="4200000" algn="bl" rotWithShape="0">
              <a:srgbClr val="000000">
                <a:alpha val="84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Project Time</a:t>
            </a:r>
            <a:endParaRPr sz="4800" b="1">
              <a:solidFill>
                <a:srgbClr val="FFFFFF"/>
              </a:solidFill>
              <a:latin typeface="Helvetica Neue"/>
              <a:ea typeface="Helvetica Neue"/>
              <a:cs typeface="Helvetica Neue"/>
              <a:sym typeface="Helvetica Neue"/>
            </a:endParaRPr>
          </a:p>
        </p:txBody>
      </p:sp>
      <p:pic>
        <p:nvPicPr>
          <p:cNvPr id="55" name="Google Shape;55;p9"/>
          <p:cNvPicPr preferRelativeResize="0"/>
          <p:nvPr/>
        </p:nvPicPr>
        <p:blipFill>
          <a:blip r:embed="rId3">
            <a:alphaModFix/>
          </a:blip>
          <a:stretch>
            <a:fillRect/>
          </a:stretch>
        </p:blipFill>
        <p:spPr>
          <a:xfrm>
            <a:off x="230500" y="4631550"/>
            <a:ext cx="604885"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 Now" type="title">
  <p:cSld name="TITLE">
    <p:spTree>
      <p:nvGrpSpPr>
        <p:cNvPr id="1" name="Shape 56"/>
        <p:cNvGrpSpPr/>
        <p:nvPr/>
      </p:nvGrpSpPr>
      <p:grpSpPr>
        <a:xfrm>
          <a:off x="0" y="0"/>
          <a:ext cx="0" cy="0"/>
          <a:chOff x="0" y="0"/>
          <a:chExt cx="0" cy="0"/>
        </a:xfrm>
      </p:grpSpPr>
      <p:sp>
        <p:nvSpPr>
          <p:cNvPr id="57" name="Google Shape;57;p10"/>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50342" y="356535"/>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10"/>
          <p:cNvPicPr preferRelativeResize="0"/>
          <p:nvPr/>
        </p:nvPicPr>
        <p:blipFill>
          <a:blip r:embed="rId2">
            <a:alphaModFix/>
          </a:blip>
          <a:stretch>
            <a:fillRect/>
          </a:stretch>
        </p:blipFill>
        <p:spPr>
          <a:xfrm>
            <a:off x="1056136" y="562301"/>
            <a:ext cx="630936" cy="630936"/>
          </a:xfrm>
          <a:prstGeom prst="rect">
            <a:avLst/>
          </a:prstGeom>
          <a:noFill/>
          <a:ln>
            <a:noFill/>
          </a:ln>
        </p:spPr>
      </p:pic>
      <p:sp>
        <p:nvSpPr>
          <p:cNvPr id="60" name="Google Shape;60;p10"/>
          <p:cNvSpPr/>
          <p:nvPr/>
        </p:nvSpPr>
        <p:spPr>
          <a:xfrm>
            <a:off x="0" y="123450"/>
            <a:ext cx="2743200" cy="23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Do Now</a:t>
            </a:r>
            <a:endParaRPr sz="1600" b="1">
              <a:latin typeface="Helvetica Neue"/>
              <a:ea typeface="Helvetica Neue"/>
              <a:cs typeface="Helvetica Neue"/>
              <a:sym typeface="Helvetica Neue"/>
            </a:endParaRPr>
          </a:p>
        </p:txBody>
      </p:sp>
      <p:sp>
        <p:nvSpPr>
          <p:cNvPr id="61" name="Google Shape;61;p10"/>
          <p:cNvSpPr txBox="1">
            <a:spLocks noGrp="1"/>
          </p:cNvSpPr>
          <p:nvPr>
            <p:ph type="body" id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62" name="Google Shape;62;p10"/>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63" name="Google Shape;63;p10"/>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78">
          <p15:clr>
            <a:srgbClr val="9AA0A6"/>
          </p15:clr>
        </p15:guide>
        <p15:guide id="16" orient="horz" pos="206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roject Planning">
  <p:cSld name="TITLE_3">
    <p:spTree>
      <p:nvGrpSpPr>
        <p:cNvPr id="1" name="Shape 65"/>
        <p:cNvGrpSpPr/>
        <p:nvPr/>
      </p:nvGrpSpPr>
      <p:grpSpPr>
        <a:xfrm>
          <a:off x="0" y="0"/>
          <a:ext cx="0" cy="0"/>
          <a:chOff x="0" y="0"/>
          <a:chExt cx="0" cy="0"/>
        </a:xfrm>
      </p:grpSpPr>
      <p:sp>
        <p:nvSpPr>
          <p:cNvPr id="66" name="Google Shape;66;p11"/>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850392" y="356623"/>
            <a:ext cx="1042412" cy="1042412"/>
            <a:chOff x="1005840" y="320040"/>
            <a:chExt cx="1234500" cy="1234500"/>
          </a:xfrm>
        </p:grpSpPr>
        <p:sp>
          <p:nvSpPr>
            <p:cNvPr id="68" name="Google Shape;68;p11"/>
            <p:cNvSpPr/>
            <p:nvPr/>
          </p:nvSpPr>
          <p:spPr>
            <a:xfrm>
              <a:off x="1005840" y="320040"/>
              <a:ext cx="1234500" cy="12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1"/>
            <p:cNvPicPr preferRelativeResize="0"/>
            <p:nvPr/>
          </p:nvPicPr>
          <p:blipFill>
            <a:blip r:embed="rId2">
              <a:alphaModFix/>
            </a:blip>
            <a:stretch>
              <a:fillRect/>
            </a:stretch>
          </p:blipFill>
          <p:spPr>
            <a:xfrm>
              <a:off x="1246926" y="561111"/>
              <a:ext cx="752350" cy="752352"/>
            </a:xfrm>
            <a:prstGeom prst="rect">
              <a:avLst/>
            </a:prstGeom>
            <a:noFill/>
            <a:ln>
              <a:noFill/>
            </a:ln>
          </p:spPr>
        </p:pic>
      </p:grpSp>
      <p:sp>
        <p:nvSpPr>
          <p:cNvPr id="70" name="Google Shape;70;p11"/>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Planning</a:t>
            </a:r>
            <a:endParaRPr sz="1600" b="1">
              <a:latin typeface="Helvetica Neue"/>
              <a:ea typeface="Helvetica Neue"/>
              <a:cs typeface="Helvetica Neue"/>
              <a:sym typeface="Helvetica Neue"/>
            </a:endParaRPr>
          </a:p>
        </p:txBody>
      </p:sp>
      <p:sp>
        <p:nvSpPr>
          <p:cNvPr id="71" name="Google Shape;71;p11"/>
          <p:cNvSpPr txBox="1">
            <a:spLocks noGrp="1"/>
          </p:cNvSpPr>
          <p:nvPr>
            <p:ph type="body" id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72" name="Google Shape;72;p11"/>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3" name="Google Shape;73;p11"/>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2pPr>
            <a:lvl3pPr lvl="2"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3pPr>
            <a:lvl4pPr lvl="3"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4pPr>
            <a:lvl5pPr lvl="4"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5pPr>
            <a:lvl6pPr lvl="5"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6pPr>
            <a:lvl7pPr lvl="6"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7pPr>
            <a:lvl8pPr lvl="7"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8pPr>
            <a:lvl9pPr lvl="8"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9pPr>
          </a:lstStyle>
          <a:p>
            <a:endParaRPr/>
          </a:p>
        </p:txBody>
      </p:sp>
      <p:sp>
        <p:nvSpPr>
          <p:cNvPr id="7" name="Google Shape;7;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3" r:id="rId13"/>
    <p:sldLayoutId id="2147483666" r:id="rId14"/>
    <p:sldLayoutId id="2147483667" r:id="rId15"/>
    <p:sldLayoutId id="2147483668" r:id="rId16"/>
    <p:sldLayoutId id="2147483670" r:id="rId17"/>
    <p:sldLayoutId id="2147483672" r:id="rId18"/>
    <p:sldLayoutId id="2147483673" r:id="rId19"/>
    <p:sldLayoutId id="2147483674" r:id="rId20"/>
    <p:sldLayoutId id="2147483675"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nsole.firebase.google.com/project/studio-trivia-db/database/studio-trivia-db/data" TargetMode="External"/><Relationship Id="rId3" Type="http://schemas.openxmlformats.org/officeDocument/2006/relationships/hyperlink" Target="https://github.com/ScriptEdcurriculum/trivia" TargetMode="External"/><Relationship Id="rId7" Type="http://schemas.openxmlformats.org/officeDocument/2006/relationships/hyperlink" Target="https://docs.google.com/document/d/1Ddeh2CLeLD_Rcxy_jp68MjCyiKRRGqqN9Ktyj_Xp-HM/edi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studio-trivia-db.firebaseapp.com/" TargetMode="External"/><Relationship Id="rId11" Type="http://schemas.openxmlformats.org/officeDocument/2006/relationships/hyperlink" Target="https://docs.google.com/document/d/1ot54zTTJo7m7dMaN-yTZH6Y-kymEyNSJ4jLzNwLuskg/edit" TargetMode="External"/><Relationship Id="rId5" Type="http://schemas.openxmlformats.org/officeDocument/2006/relationships/hyperlink" Target="https://github.com/ScriptEdcurriculum/studio2" TargetMode="External"/><Relationship Id="rId10" Type="http://schemas.openxmlformats.org/officeDocument/2006/relationships/hyperlink" Target="https://docs.google.com/a/scripted.org/document/d/1an_aanEdOoYftxjqcGB-0IxkW2BVGY5sH5SlJv9weBU/edit" TargetMode="External"/><Relationship Id="rId4" Type="http://schemas.openxmlformats.org/officeDocument/2006/relationships/hyperlink" Target="https://itscodenation.github.io/studio2/" TargetMode="External"/><Relationship Id="rId9" Type="http://schemas.openxmlformats.org/officeDocument/2006/relationships/hyperlink" Target="https://docs.google.com/document/d/1oiyYdTcO2RxbE-2yq5KmeZpthExzHCNrgrVGtT47yOg/edi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cfu1p8t-3go"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2.jpg"/></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js/js_objects.asp"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32.jpg"/><Relationship Id="rId4" Type="http://schemas.openxmlformats.org/officeDocument/2006/relationships/hyperlink" Target="http://www.youtube.com/watch?v=cfu1p8t-3g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ata_mode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subTitle" idx="1"/>
          </p:nvPr>
        </p:nvSpPr>
        <p:spPr>
          <a:xfrm>
            <a:off x="530350" y="1343500"/>
            <a:ext cx="8074200" cy="3283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Helvetica Neue"/>
              <a:buChar char="➔"/>
            </a:pPr>
            <a:r>
              <a:rPr lang="en" sz="1600" b="1">
                <a:solidFill>
                  <a:schemeClr val="dk1"/>
                </a:solidFill>
              </a:rPr>
              <a:t>Duplicate these slides for your class</a:t>
            </a:r>
            <a:endParaRPr sz="1600">
              <a:solidFill>
                <a:schemeClr val="dk1"/>
              </a:solidFill>
            </a:endParaRPr>
          </a:p>
          <a:p>
            <a:pPr marL="457200" lvl="0" indent="-330200" algn="l" rtl="0">
              <a:spcBef>
                <a:spcPts val="0"/>
              </a:spcBef>
              <a:spcAft>
                <a:spcPts val="0"/>
              </a:spcAft>
              <a:buSzPts val="1600"/>
              <a:buFont typeface="Helvetica Neue"/>
              <a:buChar char="➔"/>
            </a:pPr>
            <a:r>
              <a:rPr lang="en" sz="1600">
                <a:solidFill>
                  <a:schemeClr val="dk1"/>
                </a:solidFill>
              </a:rPr>
              <a:t>Review teacher notes.</a:t>
            </a:r>
            <a:endParaRPr sz="1600">
              <a:solidFill>
                <a:schemeClr val="dk1"/>
              </a:solidFill>
            </a:endParaRPr>
          </a:p>
          <a:p>
            <a:pPr marL="457200" lvl="0" indent="-330200" algn="l" rtl="0">
              <a:spcBef>
                <a:spcPts val="0"/>
              </a:spcBef>
              <a:spcAft>
                <a:spcPts val="0"/>
              </a:spcAft>
              <a:buSzPts val="1600"/>
              <a:buFont typeface="Helvetica Neue"/>
              <a:buChar char="➔"/>
            </a:pPr>
            <a:r>
              <a:rPr lang="en" sz="1600">
                <a:solidFill>
                  <a:schemeClr val="dk1"/>
                </a:solidFill>
              </a:rPr>
              <a:t>Edit homework/announcements slide accordingly.</a:t>
            </a:r>
            <a:endParaRPr sz="1600">
              <a:solidFill>
                <a:schemeClr val="dk1"/>
              </a:solidFill>
            </a:endParaRPr>
          </a:p>
          <a:p>
            <a:pPr marL="457200" lvl="0" indent="-330200" algn="l" rtl="0">
              <a:spcBef>
                <a:spcPts val="0"/>
              </a:spcBef>
              <a:spcAft>
                <a:spcPts val="0"/>
              </a:spcAft>
              <a:buSzPts val="1600"/>
              <a:buFont typeface="Helvetica Neue"/>
              <a:buChar char="➔"/>
            </a:pPr>
            <a:r>
              <a:rPr lang="en" sz="1600">
                <a:solidFill>
                  <a:schemeClr val="dk1"/>
                </a:solidFill>
              </a:rPr>
              <a:t>Update the Session Agenda</a:t>
            </a:r>
            <a:endParaRPr sz="1600">
              <a:solidFill>
                <a:schemeClr val="dk1"/>
              </a:solidFill>
            </a:endParaRPr>
          </a:p>
          <a:p>
            <a:pPr marL="457200" lvl="0" indent="-330200" algn="l" rtl="0">
              <a:spcBef>
                <a:spcPts val="0"/>
              </a:spcBef>
              <a:spcAft>
                <a:spcPts val="0"/>
              </a:spcAft>
              <a:buSzPts val="1600"/>
              <a:buFont typeface="Helvetica Neue"/>
              <a:buChar char="➔"/>
            </a:pPr>
            <a:r>
              <a:rPr lang="en" sz="1600" u="sng">
                <a:solidFill>
                  <a:srgbClr val="0080FF"/>
                </a:solidFill>
                <a:hlinkClick r:id="rId3"/>
              </a:rPr>
              <a:t>Starter Code</a:t>
            </a:r>
            <a:endParaRPr sz="1600">
              <a:solidFill>
                <a:srgbClr val="0080FF"/>
              </a:solidFill>
            </a:endParaRPr>
          </a:p>
          <a:p>
            <a:pPr marL="457200" lvl="0" indent="-330200" algn="l" rtl="0">
              <a:spcBef>
                <a:spcPts val="0"/>
              </a:spcBef>
              <a:spcAft>
                <a:spcPts val="0"/>
              </a:spcAft>
              <a:buSzPts val="1600"/>
              <a:buFont typeface="Helvetica Neue"/>
              <a:buChar char="➔"/>
            </a:pPr>
            <a:r>
              <a:rPr lang="en" sz="1600" u="sng">
                <a:solidFill>
                  <a:srgbClr val="0080FF"/>
                </a:solidFill>
                <a:hlinkClick r:id="rId4"/>
              </a:rPr>
              <a:t>Example Project</a:t>
            </a:r>
            <a:endParaRPr sz="1600">
              <a:solidFill>
                <a:srgbClr val="0080FF"/>
              </a:solidFill>
            </a:endParaRPr>
          </a:p>
          <a:p>
            <a:pPr marL="457200" lvl="0" indent="-330200" algn="l" rtl="0">
              <a:spcBef>
                <a:spcPts val="0"/>
              </a:spcBef>
              <a:spcAft>
                <a:spcPts val="0"/>
              </a:spcAft>
              <a:buSzPts val="1600"/>
              <a:buFont typeface="Helvetica Neue"/>
              <a:buChar char="➔"/>
            </a:pPr>
            <a:r>
              <a:rPr lang="en" sz="1600" u="sng">
                <a:solidFill>
                  <a:srgbClr val="0080FF"/>
                </a:solidFill>
                <a:hlinkClick r:id="rId5"/>
              </a:rPr>
              <a:t>Example Repo</a:t>
            </a:r>
            <a:endParaRPr sz="1600">
              <a:solidFill>
                <a:srgbClr val="0080FF"/>
              </a:solidFill>
            </a:endParaRPr>
          </a:p>
          <a:p>
            <a:pPr marL="457200" lvl="0" indent="-330200" algn="l" rtl="0">
              <a:spcBef>
                <a:spcPts val="0"/>
              </a:spcBef>
              <a:spcAft>
                <a:spcPts val="0"/>
              </a:spcAft>
              <a:buSzPts val="1600"/>
              <a:buFont typeface="Helvetica Neue"/>
              <a:buChar char="➔"/>
            </a:pPr>
            <a:r>
              <a:rPr lang="en" sz="1600" u="sng">
                <a:solidFill>
                  <a:schemeClr val="hlink"/>
                </a:solidFill>
                <a:hlinkClick r:id="rId6"/>
              </a:rPr>
              <a:t>Question adder</a:t>
            </a:r>
            <a:endParaRPr sz="1600" u="sng">
              <a:solidFill>
                <a:srgbClr val="0080FF"/>
              </a:solidFill>
            </a:endParaRPr>
          </a:p>
          <a:p>
            <a:pPr marL="457200" lvl="0" indent="-330200" algn="l" rtl="0">
              <a:spcBef>
                <a:spcPts val="0"/>
              </a:spcBef>
              <a:spcAft>
                <a:spcPts val="0"/>
              </a:spcAft>
              <a:buSzPts val="1600"/>
              <a:buChar char="➔"/>
            </a:pPr>
            <a:r>
              <a:rPr lang="en" sz="1600" u="sng">
                <a:solidFill>
                  <a:schemeClr val="hlink"/>
                </a:solidFill>
                <a:hlinkClick r:id="rId7"/>
              </a:rPr>
              <a:t>How To: Visual Studio Code</a:t>
            </a:r>
            <a:endParaRPr sz="1600" u="sng">
              <a:solidFill>
                <a:srgbClr val="0080FF"/>
              </a:solidFill>
            </a:endParaRPr>
          </a:p>
          <a:p>
            <a:pPr marL="457200" lvl="0" indent="-330200" algn="l" rtl="0">
              <a:spcBef>
                <a:spcPts val="0"/>
              </a:spcBef>
              <a:spcAft>
                <a:spcPts val="0"/>
              </a:spcAft>
              <a:buSzPts val="1600"/>
              <a:buFont typeface="Helvetica Neue"/>
              <a:buChar char="➔"/>
            </a:pPr>
            <a:r>
              <a:rPr lang="en" sz="1700" u="sng">
                <a:solidFill>
                  <a:srgbClr val="0080FF"/>
                </a:solidFill>
                <a:hlinkClick r:id="rId8"/>
              </a:rPr>
              <a:t>database</a:t>
            </a:r>
            <a:endParaRPr sz="900" u="sng">
              <a:solidFill>
                <a:srgbClr val="0080FF"/>
              </a:solidFill>
            </a:endParaRPr>
          </a:p>
          <a:p>
            <a:pPr marL="457200" lvl="0" indent="-330200" algn="l" rtl="0">
              <a:spcBef>
                <a:spcPts val="0"/>
              </a:spcBef>
              <a:spcAft>
                <a:spcPts val="0"/>
              </a:spcAft>
              <a:buSzPts val="1600"/>
              <a:buFont typeface="Trebuchet MS"/>
              <a:buChar char="➔"/>
            </a:pPr>
            <a:r>
              <a:rPr lang="en" sz="1600">
                <a:solidFill>
                  <a:schemeClr val="dk1"/>
                </a:solidFill>
              </a:rPr>
              <a:t>Review: </a:t>
            </a:r>
            <a:r>
              <a:rPr lang="en" sz="1600" u="sng">
                <a:solidFill>
                  <a:srgbClr val="0080FF"/>
                </a:solidFill>
                <a:hlinkClick r:id="rId9"/>
              </a:rPr>
              <a:t>Project Outline</a:t>
            </a:r>
            <a:r>
              <a:rPr lang="en" sz="1600">
                <a:solidFill>
                  <a:srgbClr val="0080FF"/>
                </a:solidFill>
              </a:rPr>
              <a:t>, </a:t>
            </a:r>
            <a:r>
              <a:rPr lang="en" sz="1600" u="sng">
                <a:solidFill>
                  <a:srgbClr val="0080FF"/>
                </a:solidFill>
                <a:hlinkClick r:id="rId10"/>
              </a:rPr>
              <a:t>Presentation Specifications</a:t>
            </a:r>
            <a:r>
              <a:rPr lang="en" sz="1600">
                <a:solidFill>
                  <a:srgbClr val="0080FF"/>
                </a:solidFill>
              </a:rPr>
              <a:t>, </a:t>
            </a:r>
            <a:r>
              <a:rPr lang="en" sz="1800" u="sng">
                <a:solidFill>
                  <a:srgbClr val="0080FF"/>
                </a:solidFill>
                <a:hlinkClick r:id="rId11"/>
              </a:rPr>
              <a:t>Pitch Guidelines</a:t>
            </a:r>
            <a:endParaRPr>
              <a:solidFill>
                <a:srgbClr val="008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4"/>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lvl="0"/>
            <a:r>
              <a:rPr lang="zh-CN" altLang="en-US" dirty="0"/>
              <a:t>混乱的数据模型</a:t>
            </a:r>
            <a:endParaRPr dirty="0"/>
          </a:p>
        </p:txBody>
      </p:sp>
      <p:sp>
        <p:nvSpPr>
          <p:cNvPr id="353" name="Google Shape;353;p44"/>
          <p:cNvSpPr txBox="1">
            <a:spLocks noGrp="1"/>
          </p:cNvSpPr>
          <p:nvPr>
            <p:ph type="body" idx="1"/>
          </p:nvPr>
        </p:nvSpPr>
        <p:spPr>
          <a:xfrm>
            <a:off x="5183250" y="1284900"/>
            <a:ext cx="3427800" cy="3319200"/>
          </a:xfrm>
          <a:prstGeom prst="rect">
            <a:avLst/>
          </a:prstGeom>
          <a:solidFill>
            <a:srgbClr val="EFEFEF"/>
          </a:solidFill>
        </p:spPr>
        <p:txBody>
          <a:bodyPr spcFirstLastPara="1" wrap="square" lIns="274300" tIns="91425" rIns="91425" bIns="91425" anchor="t" anchorCtr="0">
            <a:noAutofit/>
          </a:bodyPr>
          <a:lstStyle/>
          <a:p>
            <a:pPr marL="0" lvl="0" indent="0" algn="l" rtl="0">
              <a:spcBef>
                <a:spcPts val="0"/>
              </a:spcBef>
              <a:spcAft>
                <a:spcPts val="0"/>
              </a:spcAft>
              <a:buNone/>
            </a:pPr>
            <a:r>
              <a:rPr lang="en" sz="1200" dirty="0" err="1">
                <a:solidFill>
                  <a:srgbClr val="37474F"/>
                </a:solidFill>
                <a:latin typeface="Roboto Mono"/>
                <a:ea typeface="Roboto Mono"/>
                <a:cs typeface="Roboto Mono"/>
                <a:sym typeface="Roboto Mono"/>
              </a:rPr>
              <a:t>renderPerson</a:t>
            </a:r>
            <a:r>
              <a:rPr lang="en" sz="1200" dirty="0">
                <a:solidFill>
                  <a:srgbClr val="37474F"/>
                </a:solidFill>
                <a:latin typeface="Roboto Mono"/>
                <a:ea typeface="Roboto Mono"/>
                <a:cs typeface="Roboto Mono"/>
                <a:sym typeface="Roboto Mono"/>
              </a:rPr>
              <a:t>(data) {</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return (</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&lt;h1&gt;</a:t>
            </a:r>
            <a:r>
              <a:rPr lang="en" sz="1200" dirty="0">
                <a:solidFill>
                  <a:srgbClr val="37474F"/>
                </a:solidFill>
                <a:latin typeface="Roboto Mono"/>
                <a:ea typeface="Roboto Mono"/>
                <a:cs typeface="Roboto Mono"/>
                <a:sym typeface="Roboto Mono"/>
              </a:rPr>
              <a:t>{</a:t>
            </a:r>
            <a:r>
              <a:rPr lang="en" sz="1200" dirty="0" err="1">
                <a:solidFill>
                  <a:srgbClr val="37474F"/>
                </a:solidFill>
                <a:latin typeface="Roboto Mono"/>
                <a:ea typeface="Roboto Mono"/>
                <a:cs typeface="Roboto Mono"/>
                <a:sym typeface="Roboto Mono"/>
              </a:rPr>
              <a:t>data.name</a:t>
            </a:r>
            <a:r>
              <a:rPr lang="en" sz="1200" dirty="0">
                <a:solidFill>
                  <a:srgbClr val="37474F"/>
                </a:solidFill>
                <a:latin typeface="Roboto Mono"/>
                <a:ea typeface="Roboto Mono"/>
                <a:cs typeface="Roboto Mono"/>
                <a:sym typeface="Roboto Mono"/>
              </a:rPr>
              <a:t>}</a:t>
            </a:r>
            <a:r>
              <a:rPr lang="en" sz="1200" dirty="0">
                <a:solidFill>
                  <a:srgbClr val="3F51B5"/>
                </a:solidFill>
                <a:latin typeface="Roboto Mono"/>
                <a:ea typeface="Roboto Mono"/>
                <a:cs typeface="Roboto Mono"/>
                <a:sym typeface="Roboto Mono"/>
              </a:rPr>
              <a:t>&lt;/h1&gt;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a:t>
            </a:r>
            <a:r>
              <a:rPr lang="en" sz="1200" dirty="0" err="1">
                <a:solidFill>
                  <a:srgbClr val="3F51B5"/>
                </a:solidFill>
                <a:latin typeface="Roboto Mono"/>
                <a:ea typeface="Roboto Mono"/>
                <a:cs typeface="Roboto Mono"/>
                <a:sym typeface="Roboto Mono"/>
              </a:rPr>
              <a:t>PhoneNumberFormat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9C27B0"/>
                </a:solidFill>
                <a:latin typeface="Roboto Mono"/>
                <a:ea typeface="Roboto Mono"/>
                <a:cs typeface="Roboto Mono"/>
                <a:sym typeface="Roboto Mono"/>
              </a:rPr>
              <a:t>number</a:t>
            </a:r>
            <a:r>
              <a:rPr lang="en" sz="1200" dirty="0">
                <a:solidFill>
                  <a:srgbClr val="37474F"/>
                </a:solidFill>
                <a:latin typeface="Roboto Mono"/>
                <a:ea typeface="Roboto Mono"/>
                <a:cs typeface="Roboto Mono"/>
                <a:sym typeface="Roboto Mono"/>
              </a:rPr>
              <a:t>=</a:t>
            </a:r>
            <a:r>
              <a:rPr lang="en" sz="1200" dirty="0">
                <a:solidFill>
                  <a:srgbClr val="388E3C"/>
                </a:solidFill>
                <a:latin typeface="Roboto Mono"/>
                <a:ea typeface="Roboto Mono"/>
                <a:cs typeface="Roboto Mono"/>
                <a:sym typeface="Roboto Mono"/>
              </a:rPr>
              <a:t>{</a:t>
            </a:r>
            <a:r>
              <a:rPr lang="en" sz="1200" dirty="0" err="1">
                <a:solidFill>
                  <a:srgbClr val="388E3C"/>
                </a:solidFill>
                <a:latin typeface="Roboto Mono"/>
                <a:ea typeface="Roboto Mono"/>
                <a:cs typeface="Roboto Mono"/>
                <a:sym typeface="Roboto Mono"/>
              </a:rPr>
              <a:t>data.phone</a:t>
            </a:r>
            <a:r>
              <a:rPr lang="en" sz="1200" dirty="0">
                <a:solidFill>
                  <a:srgbClr val="388E3C"/>
                </a:solidFill>
                <a:latin typeface="Roboto Mono"/>
                <a:ea typeface="Roboto Mono"/>
                <a:cs typeface="Roboto Mono"/>
                <a:sym typeface="Roboto Mono"/>
              </a:rPr>
              <a:t>}</a:t>
            </a: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/&gt;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&lt;p&gt;</a:t>
            </a:r>
            <a:r>
              <a:rPr lang="en" sz="1200" dirty="0">
                <a:solidFill>
                  <a:srgbClr val="37474F"/>
                </a:solidFill>
                <a:latin typeface="Roboto Mono"/>
                <a:ea typeface="Roboto Mono"/>
                <a:cs typeface="Roboto Mono"/>
                <a:sym typeface="Roboto Mono"/>
              </a:rPr>
              <a:t> Age: {</a:t>
            </a:r>
            <a:r>
              <a:rPr lang="en" sz="1200" dirty="0" err="1">
                <a:solidFill>
                  <a:srgbClr val="37474F"/>
                </a:solidFill>
                <a:latin typeface="Roboto Mono"/>
                <a:ea typeface="Roboto Mono"/>
                <a:cs typeface="Roboto Mono"/>
                <a:sym typeface="Roboto Mono"/>
              </a:rPr>
              <a:t>data.age</a:t>
            </a: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&lt;/p&gt;</a:t>
            </a:r>
            <a:r>
              <a:rPr lang="en" sz="1200" dirty="0">
                <a:solidFill>
                  <a:srgbClr val="37474F"/>
                </a:solidFill>
                <a:latin typeface="Roboto Mono"/>
                <a:ea typeface="Roboto Mono"/>
                <a:cs typeface="Roboto Mono"/>
                <a:sym typeface="Roboto Mono"/>
              </a:rPr>
              <a: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render(){</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return(</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&lt;div&gt;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err="1">
                <a:solidFill>
                  <a:srgbClr val="37474F"/>
                </a:solidFill>
                <a:latin typeface="Roboto Mono"/>
                <a:ea typeface="Roboto Mono"/>
                <a:cs typeface="Roboto Mono"/>
                <a:sym typeface="Roboto Mono"/>
              </a:rPr>
              <a:t>data.map</a:t>
            </a:r>
            <a:r>
              <a:rPr lang="en" sz="1200" dirty="0">
                <a:solidFill>
                  <a:srgbClr val="37474F"/>
                </a:solidFill>
                <a:latin typeface="Roboto Mono"/>
                <a:ea typeface="Roboto Mono"/>
                <a:cs typeface="Roboto Mono"/>
                <a:sym typeface="Roboto Mono"/>
              </a:rPr>
              <a:t>((person) =&gt; {</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err="1">
                <a:solidFill>
                  <a:srgbClr val="37474F"/>
                </a:solidFill>
                <a:latin typeface="Roboto Mono"/>
                <a:ea typeface="Roboto Mono"/>
                <a:cs typeface="Roboto Mono"/>
                <a:sym typeface="Roboto Mono"/>
              </a:rPr>
              <a:t>renderPerson</a:t>
            </a:r>
            <a:r>
              <a:rPr lang="en" sz="1200" dirty="0">
                <a:solidFill>
                  <a:srgbClr val="37474F"/>
                </a:solidFill>
                <a:latin typeface="Roboto Mono"/>
                <a:ea typeface="Roboto Mono"/>
                <a:cs typeface="Roboto Mono"/>
                <a:sym typeface="Roboto Mono"/>
              </a:rPr>
              <a:t>(person);</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&lt;/div&gt;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endParaRPr sz="120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200" dirty="0">
                <a:solidFill>
                  <a:srgbClr val="37474F"/>
                </a:solidFill>
                <a:latin typeface="Roboto Mono"/>
                <a:ea typeface="Roboto Mono"/>
                <a:cs typeface="Roboto Mono"/>
                <a:sym typeface="Roboto Mono"/>
              </a:rPr>
              <a: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endParaRPr dirty="0"/>
          </a:p>
        </p:txBody>
      </p:sp>
      <p:sp>
        <p:nvSpPr>
          <p:cNvPr id="354" name="Google Shape;354;p44"/>
          <p:cNvSpPr txBox="1"/>
          <p:nvPr/>
        </p:nvSpPr>
        <p:spPr>
          <a:xfrm>
            <a:off x="332000" y="1257300"/>
            <a:ext cx="3771900" cy="31722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"name": "Bob",</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r>
              <a:rPr lang="en" dirty="0" err="1">
                <a:latin typeface="Consolas"/>
                <a:ea typeface="Consolas"/>
                <a:cs typeface="Consolas"/>
                <a:sym typeface="Consolas"/>
              </a:rPr>
              <a:t>birthYear</a:t>
            </a:r>
            <a:r>
              <a:rPr lang="en" dirty="0">
                <a:latin typeface="Consolas"/>
                <a:ea typeface="Consolas"/>
                <a:cs typeface="Consolas"/>
                <a:sym typeface="Consolas"/>
              </a:rPr>
              <a:t>": 1994,</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r>
              <a:rPr lang="en" dirty="0" err="1">
                <a:latin typeface="Consolas"/>
                <a:ea typeface="Consolas"/>
                <a:cs typeface="Consolas"/>
                <a:sym typeface="Consolas"/>
              </a:rPr>
              <a:t>firstName</a:t>
            </a:r>
            <a:r>
              <a:rPr lang="en" dirty="0">
                <a:latin typeface="Consolas"/>
                <a:ea typeface="Consolas"/>
                <a:cs typeface="Consolas"/>
                <a:sym typeface="Consolas"/>
              </a:rPr>
              <a:t>": "Maria",</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r>
              <a:rPr lang="en" dirty="0" err="1">
                <a:latin typeface="Consolas"/>
                <a:ea typeface="Consolas"/>
                <a:cs typeface="Consolas"/>
                <a:sym typeface="Consolas"/>
              </a:rPr>
              <a:t>lastName</a:t>
            </a:r>
            <a:r>
              <a:rPr lang="en" dirty="0">
                <a:latin typeface="Consolas"/>
                <a:ea typeface="Consolas"/>
                <a:cs typeface="Consolas"/>
                <a:sym typeface="Consolas"/>
              </a:rPr>
              <a:t>": "Smith",</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"phone": "839-993-1920",</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"age": 18,</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r>
              <a:rPr lang="en" dirty="0" err="1">
                <a:latin typeface="Consolas"/>
                <a:ea typeface="Consolas"/>
                <a:cs typeface="Consolas"/>
                <a:sym typeface="Consolas"/>
              </a:rPr>
              <a:t>favoriteColor</a:t>
            </a:r>
            <a:r>
              <a:rPr lang="en" dirty="0">
                <a:latin typeface="Consolas"/>
                <a:ea typeface="Consolas"/>
                <a:cs typeface="Consolas"/>
                <a:sym typeface="Consolas"/>
              </a:rPr>
              <a:t>", "Purple"</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5"/>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lvl="0"/>
            <a:r>
              <a:rPr lang="zh-CN" altLang="en-US" dirty="0"/>
              <a:t>混乱的数据模型</a:t>
            </a:r>
            <a:endParaRPr dirty="0"/>
          </a:p>
        </p:txBody>
      </p:sp>
      <p:sp>
        <p:nvSpPr>
          <p:cNvPr id="360" name="Google Shape;360;p45"/>
          <p:cNvSpPr txBox="1">
            <a:spLocks noGrp="1"/>
          </p:cNvSpPr>
          <p:nvPr>
            <p:ph type="body" idx="1"/>
          </p:nvPr>
        </p:nvSpPr>
        <p:spPr>
          <a:xfrm>
            <a:off x="5183250" y="1284900"/>
            <a:ext cx="3427800" cy="3319200"/>
          </a:xfrm>
          <a:prstGeom prst="rect">
            <a:avLst/>
          </a:prstGeom>
          <a:solidFill>
            <a:srgbClr val="EFEFEF"/>
          </a:solidFill>
        </p:spPr>
        <p:txBody>
          <a:bodyPr spcFirstLastPara="1" wrap="square" lIns="274300" tIns="91425" rIns="91425" bIns="91425" anchor="t" anchorCtr="0">
            <a:noAutofit/>
          </a:bodyPr>
          <a:lstStyle/>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renderPerson(data)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return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&lt;h1&gt;</a:t>
            </a:r>
            <a:r>
              <a:rPr lang="en" sz="1200">
                <a:solidFill>
                  <a:srgbClr val="F3F3F3"/>
                </a:solidFill>
                <a:highlight>
                  <a:srgbClr val="FF0000"/>
                </a:highlight>
                <a:latin typeface="Roboto Mono"/>
                <a:ea typeface="Roboto Mono"/>
                <a:cs typeface="Roboto Mono"/>
                <a:sym typeface="Roboto Mono"/>
              </a:rPr>
              <a:t>{data.name}</a:t>
            </a:r>
            <a:r>
              <a:rPr lang="en" sz="1200">
                <a:solidFill>
                  <a:srgbClr val="3F51B5"/>
                </a:solidFill>
                <a:latin typeface="Roboto Mono"/>
                <a:ea typeface="Roboto Mono"/>
                <a:cs typeface="Roboto Mono"/>
                <a:sym typeface="Roboto Mono"/>
              </a:rPr>
              <a:t>&lt;/h1&gt;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&lt;PhoneNumberFormat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9C27B0"/>
                </a:solidFill>
                <a:latin typeface="Roboto Mono"/>
                <a:ea typeface="Roboto Mono"/>
                <a:cs typeface="Roboto Mono"/>
                <a:sym typeface="Roboto Mono"/>
              </a:rPr>
              <a:t>number</a:t>
            </a:r>
            <a:r>
              <a:rPr lang="en" sz="1200">
                <a:solidFill>
                  <a:srgbClr val="37474F"/>
                </a:solidFill>
                <a:latin typeface="Roboto Mono"/>
                <a:ea typeface="Roboto Mono"/>
                <a:cs typeface="Roboto Mono"/>
                <a:sym typeface="Roboto Mono"/>
              </a:rPr>
              <a:t>=</a:t>
            </a:r>
            <a:r>
              <a:rPr lang="en" sz="1200">
                <a:solidFill>
                  <a:srgbClr val="F3F3F3"/>
                </a:solidFill>
                <a:highlight>
                  <a:srgbClr val="FF0000"/>
                </a:highlight>
                <a:latin typeface="Roboto Mono"/>
                <a:ea typeface="Roboto Mono"/>
                <a:cs typeface="Roboto Mono"/>
                <a:sym typeface="Roboto Mono"/>
              </a:rPr>
              <a:t>{data.phone}</a:t>
            </a:r>
            <a:r>
              <a:rPr lang="en"/>
              <a:t> </a:t>
            </a:r>
            <a:r>
              <a:rPr lang="en" sz="1200">
                <a:solidFill>
                  <a:srgbClr val="3F51B5"/>
                </a:solidFill>
                <a:latin typeface="Roboto Mono"/>
                <a:ea typeface="Roboto Mono"/>
                <a:cs typeface="Roboto Mono"/>
                <a:sym typeface="Roboto Mono"/>
              </a:rPr>
              <a:t>/&gt;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&lt;p&gt;</a:t>
            </a:r>
            <a:r>
              <a:rPr lang="en" sz="1200">
                <a:solidFill>
                  <a:srgbClr val="37474F"/>
                </a:solidFill>
                <a:latin typeface="Roboto Mono"/>
                <a:ea typeface="Roboto Mono"/>
                <a:cs typeface="Roboto Mono"/>
                <a:sym typeface="Roboto Mono"/>
              </a:rPr>
              <a:t> Age: </a:t>
            </a:r>
            <a:r>
              <a:rPr lang="en" sz="1200">
                <a:solidFill>
                  <a:srgbClr val="F3F3F3"/>
                </a:solidFill>
                <a:highlight>
                  <a:srgbClr val="FF0000"/>
                </a:highlight>
                <a:latin typeface="Roboto Mono"/>
                <a:ea typeface="Roboto Mono"/>
                <a:cs typeface="Roboto Mono"/>
                <a:sym typeface="Roboto Mono"/>
              </a:rPr>
              <a:t>{data.age}</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&lt;/p&gt;</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render(){</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return(</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&lt;div&gt;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{data.map((person) =&gt;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renderPerson(person);</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&lt;/div&gt;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p:txBody>
      </p:sp>
      <p:sp>
        <p:nvSpPr>
          <p:cNvPr id="361" name="Google Shape;361;p45"/>
          <p:cNvSpPr txBox="1"/>
          <p:nvPr/>
        </p:nvSpPr>
        <p:spPr>
          <a:xfrm>
            <a:off x="332000" y="1257300"/>
            <a:ext cx="3771900" cy="31722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"name": "Bob",</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"birthYear": 1994,</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"firstName": "Maria",</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"lastName": "Smith",</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"phone": "839-993-1920",</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"age": 18,</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"favoriteColor", "Purple"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6"/>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lvl="0"/>
            <a:r>
              <a:rPr lang="zh-CN" altLang="en-US" dirty="0"/>
              <a:t>数据格式</a:t>
            </a:r>
            <a:endParaRPr dirty="0"/>
          </a:p>
        </p:txBody>
      </p:sp>
      <p:sp>
        <p:nvSpPr>
          <p:cNvPr id="367" name="Google Shape;367;p46"/>
          <p:cNvSpPr txBox="1">
            <a:spLocks noGrp="1"/>
          </p:cNvSpPr>
          <p:nvPr>
            <p:ph type="body" idx="1"/>
          </p:nvPr>
        </p:nvSpPr>
        <p:spPr>
          <a:xfrm>
            <a:off x="5183250" y="1284900"/>
            <a:ext cx="3427800" cy="3319200"/>
          </a:xfrm>
          <a:prstGeom prst="rect">
            <a:avLst/>
          </a:prstGeom>
          <a:solidFill>
            <a:srgbClr val="EFEFEF"/>
          </a:solidFill>
        </p:spPr>
        <p:txBody>
          <a:bodyPr spcFirstLastPara="1" wrap="square" lIns="274300" tIns="91425" rIns="91425" bIns="91425" anchor="t" anchorCtr="0">
            <a:noAutofit/>
          </a:bodyPr>
          <a:lstStyle/>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renderPerson(data)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return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&lt;h1&gt;</a:t>
            </a:r>
            <a:r>
              <a:rPr lang="en" sz="1200">
                <a:solidFill>
                  <a:srgbClr val="37474F"/>
                </a:solidFill>
                <a:latin typeface="Roboto Mono"/>
                <a:ea typeface="Roboto Mono"/>
                <a:cs typeface="Roboto Mono"/>
                <a:sym typeface="Roboto Mono"/>
              </a:rPr>
              <a:t>{data.name}</a:t>
            </a:r>
            <a:r>
              <a:rPr lang="en" sz="1200">
                <a:solidFill>
                  <a:srgbClr val="3F51B5"/>
                </a:solidFill>
                <a:latin typeface="Roboto Mono"/>
                <a:ea typeface="Roboto Mono"/>
                <a:cs typeface="Roboto Mono"/>
                <a:sym typeface="Roboto Mono"/>
              </a:rPr>
              <a:t>&lt;/h1&gt;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&lt;PhoneNumberFormat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9C27B0"/>
                </a:solidFill>
                <a:latin typeface="Roboto Mono"/>
                <a:ea typeface="Roboto Mono"/>
                <a:cs typeface="Roboto Mono"/>
                <a:sym typeface="Roboto Mono"/>
              </a:rPr>
              <a:t>number</a:t>
            </a:r>
            <a:r>
              <a:rPr lang="en" sz="1200">
                <a:solidFill>
                  <a:srgbClr val="37474F"/>
                </a:solidFill>
                <a:latin typeface="Roboto Mono"/>
                <a:ea typeface="Roboto Mono"/>
                <a:cs typeface="Roboto Mono"/>
                <a:sym typeface="Roboto Mono"/>
              </a:rPr>
              <a:t>=</a:t>
            </a:r>
            <a:r>
              <a:rPr lang="en" sz="1200">
                <a:solidFill>
                  <a:srgbClr val="388E3C"/>
                </a:solidFill>
                <a:latin typeface="Roboto Mono"/>
                <a:ea typeface="Roboto Mono"/>
                <a:cs typeface="Roboto Mono"/>
                <a:sym typeface="Roboto Mono"/>
              </a:rPr>
              <a:t>{data.phone}</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&lt;p&gt;</a:t>
            </a:r>
            <a:r>
              <a:rPr lang="en" sz="1200">
                <a:solidFill>
                  <a:srgbClr val="37474F"/>
                </a:solidFill>
                <a:latin typeface="Roboto Mono"/>
                <a:ea typeface="Roboto Mono"/>
                <a:cs typeface="Roboto Mono"/>
                <a:sym typeface="Roboto Mono"/>
              </a:rPr>
              <a:t> Age: {data.age} </a:t>
            </a:r>
            <a:r>
              <a:rPr lang="en" sz="1200">
                <a:solidFill>
                  <a:srgbClr val="3F51B5"/>
                </a:solidFill>
                <a:latin typeface="Roboto Mono"/>
                <a:ea typeface="Roboto Mono"/>
                <a:cs typeface="Roboto Mono"/>
                <a:sym typeface="Roboto Mono"/>
              </a:rPr>
              <a:t>&lt;/p&gt;</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render(){</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return(</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&lt;div&gt;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{data.map((person) =&gt;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renderPerson(person);</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&lt;/div&gt;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p:txBody>
      </p:sp>
      <p:sp>
        <p:nvSpPr>
          <p:cNvPr id="368" name="Google Shape;368;p46"/>
          <p:cNvSpPr txBox="1"/>
          <p:nvPr/>
        </p:nvSpPr>
        <p:spPr>
          <a:xfrm>
            <a:off x="332000" y="1257300"/>
            <a:ext cx="3771900" cy="31722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"name": "Bob",</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"phone": "+1 (444) 555-6666",</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"age": 25,</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"name": "Maria Wong",</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"phone": "8399931920",</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"age": 18</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7"/>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lvl="0"/>
            <a:r>
              <a:rPr lang="zh-CN" altLang="en-US" dirty="0"/>
              <a:t>数据格式</a:t>
            </a:r>
            <a:endParaRPr dirty="0"/>
          </a:p>
        </p:txBody>
      </p:sp>
      <p:sp>
        <p:nvSpPr>
          <p:cNvPr id="374" name="Google Shape;374;p47"/>
          <p:cNvSpPr txBox="1">
            <a:spLocks noGrp="1"/>
          </p:cNvSpPr>
          <p:nvPr>
            <p:ph type="body" idx="1"/>
          </p:nvPr>
        </p:nvSpPr>
        <p:spPr>
          <a:xfrm>
            <a:off x="5183250" y="1284900"/>
            <a:ext cx="3427800" cy="3319200"/>
          </a:xfrm>
          <a:prstGeom prst="rect">
            <a:avLst/>
          </a:prstGeom>
          <a:solidFill>
            <a:srgbClr val="EFEFEF"/>
          </a:solidFill>
        </p:spPr>
        <p:txBody>
          <a:bodyPr spcFirstLastPara="1" wrap="square" lIns="274300" tIns="91425" rIns="91425" bIns="91425" anchor="t" anchorCtr="0">
            <a:noAutofit/>
          </a:bodyPr>
          <a:lstStyle/>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renderPerson(data)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return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&lt;h1&gt;</a:t>
            </a:r>
            <a:r>
              <a:rPr lang="en" sz="1200">
                <a:solidFill>
                  <a:srgbClr val="37474F"/>
                </a:solidFill>
                <a:latin typeface="Roboto Mono"/>
                <a:ea typeface="Roboto Mono"/>
                <a:cs typeface="Roboto Mono"/>
                <a:sym typeface="Roboto Mono"/>
              </a:rPr>
              <a:t>{data.name}</a:t>
            </a:r>
            <a:r>
              <a:rPr lang="en" sz="1200">
                <a:solidFill>
                  <a:srgbClr val="3F51B5"/>
                </a:solidFill>
                <a:latin typeface="Roboto Mono"/>
                <a:ea typeface="Roboto Mono"/>
                <a:cs typeface="Roboto Mono"/>
                <a:sym typeface="Roboto Mono"/>
              </a:rPr>
              <a:t>&lt;/h1&gt;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&lt;PhoneNumberFormat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9C27B0"/>
                </a:solidFill>
                <a:latin typeface="Roboto Mono"/>
                <a:ea typeface="Roboto Mono"/>
                <a:cs typeface="Roboto Mono"/>
                <a:sym typeface="Roboto Mono"/>
              </a:rPr>
              <a:t>number</a:t>
            </a:r>
            <a:r>
              <a:rPr lang="en" sz="1200">
                <a:solidFill>
                  <a:srgbClr val="37474F"/>
                </a:solidFill>
                <a:latin typeface="Roboto Mono"/>
                <a:ea typeface="Roboto Mono"/>
                <a:cs typeface="Roboto Mono"/>
                <a:sym typeface="Roboto Mono"/>
              </a:rPr>
              <a:t>=</a:t>
            </a:r>
            <a:r>
              <a:rPr lang="en" sz="1200">
                <a:solidFill>
                  <a:srgbClr val="388E3C"/>
                </a:solidFill>
                <a:latin typeface="Roboto Mono"/>
                <a:ea typeface="Roboto Mono"/>
                <a:cs typeface="Roboto Mono"/>
                <a:sym typeface="Roboto Mono"/>
              </a:rPr>
              <a:t>{data.phone}</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&lt;p&gt;</a:t>
            </a:r>
            <a:r>
              <a:rPr lang="en" sz="1200">
                <a:solidFill>
                  <a:srgbClr val="37474F"/>
                </a:solidFill>
                <a:latin typeface="Roboto Mono"/>
                <a:ea typeface="Roboto Mono"/>
                <a:cs typeface="Roboto Mono"/>
                <a:sym typeface="Roboto Mono"/>
              </a:rPr>
              <a:t> Age: {data.age} </a:t>
            </a:r>
            <a:r>
              <a:rPr lang="en" sz="1200">
                <a:solidFill>
                  <a:srgbClr val="3F51B5"/>
                </a:solidFill>
                <a:latin typeface="Roboto Mono"/>
                <a:ea typeface="Roboto Mono"/>
                <a:cs typeface="Roboto Mono"/>
                <a:sym typeface="Roboto Mono"/>
              </a:rPr>
              <a:t>&lt;/p&gt;</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render(){</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return(</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&lt;div&gt;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{data.map((person) =&gt;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renderPerson(person);</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&lt;/div&gt;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p:txBody>
      </p:sp>
      <p:sp>
        <p:nvSpPr>
          <p:cNvPr id="375" name="Google Shape;375;p47"/>
          <p:cNvSpPr txBox="1"/>
          <p:nvPr/>
        </p:nvSpPr>
        <p:spPr>
          <a:xfrm>
            <a:off x="332000" y="1257300"/>
            <a:ext cx="3771900" cy="31722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"name": "</a:t>
            </a:r>
            <a:r>
              <a:rPr lang="en" dirty="0">
                <a:highlight>
                  <a:srgbClr val="FF0000"/>
                </a:highlight>
                <a:latin typeface="Consolas"/>
                <a:ea typeface="Consolas"/>
                <a:cs typeface="Consolas"/>
                <a:sym typeface="Consolas"/>
              </a:rPr>
              <a:t>Bob</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"phone": "</a:t>
            </a:r>
            <a:r>
              <a:rPr lang="en" dirty="0">
                <a:highlight>
                  <a:srgbClr val="FF0000"/>
                </a:highlight>
                <a:latin typeface="Consolas"/>
                <a:ea typeface="Consolas"/>
                <a:cs typeface="Consolas"/>
                <a:sym typeface="Consolas"/>
              </a:rPr>
              <a:t>+1 (444) 555-6666</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"age": 25,</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"name": "</a:t>
            </a:r>
            <a:r>
              <a:rPr lang="en" dirty="0">
                <a:highlight>
                  <a:srgbClr val="FF0000"/>
                </a:highlight>
                <a:latin typeface="Consolas"/>
                <a:ea typeface="Consolas"/>
                <a:cs typeface="Consolas"/>
                <a:sym typeface="Consolas"/>
              </a:rPr>
              <a:t>Maria Wong</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"phone": "</a:t>
            </a:r>
            <a:r>
              <a:rPr lang="en" dirty="0">
                <a:highlight>
                  <a:srgbClr val="FF0000"/>
                </a:highlight>
                <a:latin typeface="Consolas"/>
                <a:ea typeface="Consolas"/>
                <a:cs typeface="Consolas"/>
                <a:sym typeface="Consolas"/>
              </a:rPr>
              <a:t>8399931920</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"age": 18</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ctrTitle"/>
          </p:nvPr>
        </p:nvSpPr>
        <p:spPr>
          <a:xfrm>
            <a:off x="126450" y="1718625"/>
            <a:ext cx="2490600" cy="3107400"/>
          </a:xfrm>
          <a:prstGeom prst="rect">
            <a:avLst/>
          </a:prstGeom>
        </p:spPr>
        <p:txBody>
          <a:bodyPr spcFirstLastPara="1" wrap="square" lIns="91425" tIns="91425" rIns="91425" bIns="91425" anchor="ctr" anchorCtr="0">
            <a:noAutofit/>
          </a:bodyPr>
          <a:lstStyle/>
          <a:p>
            <a:pPr lvl="0" algn="ctr"/>
            <a:r>
              <a:rPr lang="zh-CN" altLang="en-US" sz="2500" dirty="0"/>
              <a:t>我们如何将数据模型应用于从</a:t>
            </a:r>
            <a:r>
              <a:rPr lang="en-US" sz="2500" dirty="0"/>
              <a:t>API</a:t>
            </a:r>
            <a:r>
              <a:rPr lang="zh-CN" altLang="en-US" sz="2500" dirty="0"/>
              <a:t>返回的非结构化数据？</a:t>
            </a:r>
            <a:endParaRPr sz="2500" dirty="0">
              <a:solidFill>
                <a:srgbClr val="000000"/>
              </a:solidFill>
            </a:endParaRPr>
          </a:p>
        </p:txBody>
      </p:sp>
      <p:sp>
        <p:nvSpPr>
          <p:cNvPr id="387" name="Google Shape;387;p49"/>
          <p:cNvSpPr txBox="1">
            <a:spLocks noGrp="1"/>
          </p:cNvSpPr>
          <p:nvPr>
            <p:ph type="body" idx="1"/>
          </p:nvPr>
        </p:nvSpPr>
        <p:spPr>
          <a:xfrm>
            <a:off x="3271500" y="1538800"/>
            <a:ext cx="5323800" cy="30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 sz="2000" dirty="0"/>
              <a:t>对象</a:t>
            </a:r>
            <a:r>
              <a:rPr lang="zh-CN" altLang="en-US" sz="2000" dirty="0"/>
              <a:t>：</a:t>
            </a:r>
            <a:r>
              <a:rPr lang="en" sz="2000" dirty="0"/>
              <a:t>Objects (</a:t>
            </a:r>
            <a:r>
              <a:rPr lang="en" sz="2000" dirty="0" err="1"/>
              <a:t>javascript</a:t>
            </a:r>
            <a:r>
              <a:rPr lang="en" sz="2000" dirty="0"/>
              <a:t> </a:t>
            </a:r>
            <a:r>
              <a:rPr lang="zh-CN" altLang="en" sz="2000" dirty="0"/>
              <a:t>类</a:t>
            </a:r>
            <a:r>
              <a:rPr lang="zh-CN" altLang="en-US" sz="2000" dirty="0"/>
              <a:t> </a:t>
            </a:r>
            <a:r>
              <a:rPr lang="en" sz="2000" dirty="0"/>
              <a:t>classes)</a:t>
            </a: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6"/>
        <p:cNvGrpSpPr/>
        <p:nvPr/>
      </p:nvGrpSpPr>
      <p:grpSpPr>
        <a:xfrm>
          <a:off x="0" y="0"/>
          <a:ext cx="0" cy="0"/>
          <a:chOff x="0" y="0"/>
          <a:chExt cx="0" cy="0"/>
        </a:xfrm>
      </p:grpSpPr>
      <p:sp>
        <p:nvSpPr>
          <p:cNvPr id="477" name="Google Shape;477;p58"/>
          <p:cNvSpPr txBox="1">
            <a:spLocks noGrp="1"/>
          </p:cNvSpPr>
          <p:nvPr>
            <p:ph type="body" idx="1"/>
          </p:nvPr>
        </p:nvSpPr>
        <p:spPr>
          <a:xfrm>
            <a:off x="539500" y="1257300"/>
            <a:ext cx="8141700" cy="3319200"/>
          </a:xfrm>
          <a:prstGeom prst="rect">
            <a:avLst/>
          </a:prstGeom>
        </p:spPr>
        <p:txBody>
          <a:bodyPr spcFirstLastPara="1" wrap="square" lIns="91425" tIns="91425" rIns="91425" bIns="91425" anchor="t" anchorCtr="0">
            <a:noAutofit/>
          </a:bodyPr>
          <a:lstStyle/>
          <a:p>
            <a:pPr lvl="0" indent="-381000">
              <a:buSzPts val="2400"/>
            </a:pPr>
            <a:r>
              <a:rPr lang="zh-CN" altLang="en-US" sz="2400" dirty="0"/>
              <a:t>下面代码会产生什么效果？</a:t>
            </a:r>
            <a:endParaRPr lang="en-US" altLang="zh-CN" sz="2400" dirty="0"/>
          </a:p>
          <a:p>
            <a:pPr lvl="0" indent="-381000">
              <a:buSzPts val="2400"/>
            </a:pPr>
            <a:endParaRPr sz="2400" dirty="0"/>
          </a:p>
        </p:txBody>
      </p:sp>
      <p:sp>
        <p:nvSpPr>
          <p:cNvPr id="478" name="Google Shape;478;p58"/>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zh-CN" altLang="en-US" dirty="0"/>
              <a:t>回顾：</a:t>
            </a:r>
            <a:r>
              <a:rPr lang="zh-CN" altLang="en" dirty="0"/>
              <a:t>对象</a:t>
            </a:r>
            <a:endParaRPr dirty="0"/>
          </a:p>
        </p:txBody>
      </p:sp>
      <p:sp>
        <p:nvSpPr>
          <p:cNvPr id="479" name="Google Shape;479;p58"/>
          <p:cNvSpPr txBox="1"/>
          <p:nvPr/>
        </p:nvSpPr>
        <p:spPr>
          <a:xfrm>
            <a:off x="1814850" y="2482800"/>
            <a:ext cx="5514300" cy="21489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rgbClr val="0000FF"/>
                </a:solidFill>
                <a:latin typeface="Consolas"/>
                <a:ea typeface="Consolas"/>
                <a:cs typeface="Consolas"/>
                <a:sym typeface="Consolas"/>
              </a:rPr>
              <a:t>let</a:t>
            </a:r>
            <a:r>
              <a:rPr lang="en" sz="2600" dirty="0">
                <a:solidFill>
                  <a:srgbClr val="000000"/>
                </a:solidFill>
                <a:latin typeface="Consolas"/>
                <a:ea typeface="Consolas"/>
                <a:cs typeface="Consolas"/>
                <a:sym typeface="Consolas"/>
              </a:rPr>
              <a:t> </a:t>
            </a:r>
            <a:r>
              <a:rPr lang="en" sz="2600" dirty="0">
                <a:latin typeface="Consolas"/>
                <a:ea typeface="Consolas"/>
                <a:cs typeface="Consolas"/>
                <a:sym typeface="Consolas"/>
              </a:rPr>
              <a:t>apple</a:t>
            </a:r>
            <a:r>
              <a:rPr lang="en" sz="2600" dirty="0">
                <a:solidFill>
                  <a:srgbClr val="000000"/>
                </a:solidFill>
                <a:latin typeface="Consolas"/>
                <a:ea typeface="Consolas"/>
                <a:cs typeface="Consolas"/>
                <a:sym typeface="Consolas"/>
              </a:rPr>
              <a:t> </a:t>
            </a:r>
            <a:r>
              <a:rPr lang="en" sz="2600" dirty="0">
                <a:solidFill>
                  <a:srgbClr val="999999"/>
                </a:solidFill>
                <a:latin typeface="Consolas"/>
                <a:ea typeface="Consolas"/>
                <a:cs typeface="Consolas"/>
                <a:sym typeface="Consolas"/>
              </a:rPr>
              <a:t>=</a:t>
            </a:r>
            <a:r>
              <a:rPr lang="en" sz="2600" dirty="0">
                <a:solidFill>
                  <a:srgbClr val="000000"/>
                </a:solidFill>
                <a:latin typeface="Consolas"/>
                <a:ea typeface="Consolas"/>
                <a:cs typeface="Consolas"/>
                <a:sym typeface="Consolas"/>
              </a:rPr>
              <a:t> {</a:t>
            </a:r>
            <a:endParaRPr sz="2600" dirty="0">
              <a:solidFill>
                <a:srgbClr val="FFFFFF"/>
              </a:solidFill>
              <a:latin typeface="Consolas"/>
              <a:ea typeface="Consolas"/>
              <a:cs typeface="Consolas"/>
              <a:sym typeface="Consolas"/>
            </a:endParaRPr>
          </a:p>
          <a:p>
            <a:pPr marL="457200" lvl="0" indent="0" algn="l" rtl="0">
              <a:spcBef>
                <a:spcPts val="0"/>
              </a:spcBef>
              <a:spcAft>
                <a:spcPts val="0"/>
              </a:spcAft>
              <a:buClr>
                <a:srgbClr val="000000"/>
              </a:buClr>
              <a:buSzPts val="1100"/>
              <a:buFont typeface="Arial"/>
              <a:buNone/>
            </a:pPr>
            <a:r>
              <a:rPr lang="en" sz="2600" dirty="0">
                <a:solidFill>
                  <a:srgbClr val="000000"/>
                </a:solidFill>
                <a:latin typeface="Consolas"/>
                <a:ea typeface="Consolas"/>
                <a:cs typeface="Consolas"/>
                <a:sym typeface="Consolas"/>
              </a:rPr>
              <a:t>color: </a:t>
            </a:r>
            <a:r>
              <a:rPr lang="en" sz="2600" dirty="0">
                <a:solidFill>
                  <a:srgbClr val="6AA84F"/>
                </a:solidFill>
                <a:latin typeface="Consolas"/>
                <a:ea typeface="Consolas"/>
                <a:cs typeface="Consolas"/>
                <a:sym typeface="Consolas"/>
              </a:rPr>
              <a:t>"red"</a:t>
            </a:r>
            <a:r>
              <a:rPr lang="en" sz="2600" dirty="0">
                <a:solidFill>
                  <a:srgbClr val="000000"/>
                </a:solidFill>
                <a:latin typeface="Consolas"/>
                <a:ea typeface="Consolas"/>
                <a:cs typeface="Consolas"/>
                <a:sym typeface="Consolas"/>
              </a:rPr>
              <a:t>,</a:t>
            </a:r>
            <a:endParaRPr sz="2600" dirty="0">
              <a:solidFill>
                <a:srgbClr val="000000"/>
              </a:solidFill>
              <a:latin typeface="Consolas"/>
              <a:ea typeface="Consolas"/>
              <a:cs typeface="Consolas"/>
              <a:sym typeface="Consolas"/>
            </a:endParaRPr>
          </a:p>
          <a:p>
            <a:pPr marL="457200" lvl="0" indent="0" algn="l" rtl="0">
              <a:spcBef>
                <a:spcPts val="0"/>
              </a:spcBef>
              <a:spcAft>
                <a:spcPts val="0"/>
              </a:spcAft>
              <a:buClr>
                <a:srgbClr val="000000"/>
              </a:buClr>
              <a:buSzPts val="1100"/>
              <a:buFont typeface="Arial"/>
              <a:buNone/>
            </a:pPr>
            <a:r>
              <a:rPr lang="en" sz="2600" dirty="0" err="1">
                <a:solidFill>
                  <a:srgbClr val="000000"/>
                </a:solidFill>
                <a:latin typeface="Consolas"/>
                <a:ea typeface="Consolas"/>
                <a:cs typeface="Consolas"/>
                <a:sym typeface="Consolas"/>
              </a:rPr>
              <a:t>type_of_food</a:t>
            </a:r>
            <a:r>
              <a:rPr lang="en" sz="2600" dirty="0">
                <a:solidFill>
                  <a:srgbClr val="000000"/>
                </a:solidFill>
                <a:latin typeface="Consolas"/>
                <a:ea typeface="Consolas"/>
                <a:cs typeface="Consolas"/>
                <a:sym typeface="Consolas"/>
              </a:rPr>
              <a:t>: </a:t>
            </a:r>
            <a:r>
              <a:rPr lang="en" sz="2600" dirty="0">
                <a:solidFill>
                  <a:srgbClr val="6AA84F"/>
                </a:solidFill>
                <a:highlight>
                  <a:srgbClr val="FFFF00"/>
                </a:highlight>
                <a:latin typeface="Consolas"/>
                <a:ea typeface="Consolas"/>
                <a:cs typeface="Consolas"/>
                <a:sym typeface="Consolas"/>
              </a:rPr>
              <a:t>”meat"</a:t>
            </a:r>
            <a:r>
              <a:rPr lang="en" sz="2600" dirty="0">
                <a:solidFill>
                  <a:srgbClr val="000000"/>
                </a:solidFill>
                <a:latin typeface="Consolas"/>
                <a:ea typeface="Consolas"/>
                <a:cs typeface="Consolas"/>
                <a:sym typeface="Consolas"/>
              </a:rPr>
              <a:t>,</a:t>
            </a:r>
            <a:endParaRPr sz="2600" dirty="0">
              <a:solidFill>
                <a:srgbClr val="000000"/>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2600" dirty="0">
                <a:solidFill>
                  <a:schemeClr val="dk1"/>
                </a:solidFill>
                <a:latin typeface="Consolas"/>
                <a:ea typeface="Consolas"/>
                <a:cs typeface="Consolas"/>
                <a:sym typeface="Consolas"/>
              </a:rPr>
              <a:t>texture: </a:t>
            </a:r>
            <a:r>
              <a:rPr lang="en" sz="2600" dirty="0">
                <a:solidFill>
                  <a:srgbClr val="6AA84F"/>
                </a:solidFill>
                <a:latin typeface="Consolas"/>
                <a:ea typeface="Consolas"/>
                <a:cs typeface="Consolas"/>
                <a:sym typeface="Consolas"/>
              </a:rPr>
              <a:t>"crunchy"</a:t>
            </a:r>
            <a:endParaRPr sz="26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600" dirty="0">
                <a:solidFill>
                  <a:srgbClr val="000000"/>
                </a:solidFill>
                <a:latin typeface="Consolas"/>
                <a:ea typeface="Consolas"/>
                <a:cs typeface="Consolas"/>
                <a:sym typeface="Consolas"/>
              </a:rPr>
              <a:t>};</a:t>
            </a:r>
            <a:endParaRPr sz="2600" dirty="0">
              <a:solidFill>
                <a:srgbClr val="FFFFFF"/>
              </a:solidFill>
              <a:latin typeface="Consolas"/>
              <a:ea typeface="Consolas"/>
              <a:cs typeface="Consolas"/>
              <a:sym typeface="Consolas"/>
            </a:endParaRPr>
          </a:p>
        </p:txBody>
      </p:sp>
      <p:sp>
        <p:nvSpPr>
          <p:cNvPr id="480" name="Google Shape;480;p58"/>
          <p:cNvSpPr txBox="1"/>
          <p:nvPr/>
        </p:nvSpPr>
        <p:spPr>
          <a:xfrm>
            <a:off x="1169850" y="1594488"/>
            <a:ext cx="7441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err="1">
                <a:latin typeface="Consolas"/>
                <a:ea typeface="Consolas"/>
                <a:cs typeface="Consolas"/>
                <a:sym typeface="Consolas"/>
              </a:rPr>
              <a:t>apple.type_of_food</a:t>
            </a:r>
            <a:r>
              <a:rPr lang="en" sz="3000" dirty="0">
                <a:latin typeface="Consolas"/>
                <a:ea typeface="Consolas"/>
                <a:cs typeface="Consolas"/>
                <a:sym typeface="Consolas"/>
              </a:rPr>
              <a:t> = "vegetable";</a:t>
            </a:r>
            <a:endParaRPr sz="3000" dirty="0">
              <a:latin typeface="Consolas"/>
              <a:ea typeface="Consolas"/>
              <a:cs typeface="Consolas"/>
              <a:sym typeface="Consolas"/>
            </a:endParaRPr>
          </a:p>
        </p:txBody>
      </p:sp>
      <p:sp>
        <p:nvSpPr>
          <p:cNvPr id="481" name="Google Shape;481;p58"/>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(5 m)</a:t>
            </a:r>
            <a:endParaRPr sz="1600" b="1">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5"/>
        <p:cNvGrpSpPr/>
        <p:nvPr/>
      </p:nvGrpSpPr>
      <p:grpSpPr>
        <a:xfrm>
          <a:off x="0" y="0"/>
          <a:ext cx="0" cy="0"/>
          <a:chOff x="0" y="0"/>
          <a:chExt cx="0" cy="0"/>
        </a:xfrm>
      </p:grpSpPr>
      <p:sp>
        <p:nvSpPr>
          <p:cNvPr id="486" name="Google Shape;486;p59"/>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Object Oriented Programming</a:t>
            </a:r>
            <a:r>
              <a:rPr lang="zh-CN" altLang="en-US" dirty="0"/>
              <a:t>（</a:t>
            </a:r>
            <a:r>
              <a:rPr lang="en-US" altLang="zh-CN" dirty="0"/>
              <a:t>OOP</a:t>
            </a:r>
            <a:r>
              <a:rPr lang="zh-CN" altLang="en-US" dirty="0"/>
              <a:t>）</a:t>
            </a:r>
            <a:endParaRPr sz="3600" dirty="0">
              <a:solidFill>
                <a:srgbClr val="EF5330"/>
              </a:solidFill>
              <a:latin typeface="Roboto Slab"/>
              <a:ea typeface="Roboto Slab"/>
              <a:cs typeface="Roboto Slab"/>
              <a:sym typeface="Roboto Slab"/>
            </a:endParaRPr>
          </a:p>
        </p:txBody>
      </p:sp>
      <p:sp>
        <p:nvSpPr>
          <p:cNvPr id="487" name="Google Shape;487;p59"/>
          <p:cNvSpPr txBox="1">
            <a:spLocks noGrp="1"/>
          </p:cNvSpPr>
          <p:nvPr>
            <p:ph type="body" idx="1"/>
          </p:nvPr>
        </p:nvSpPr>
        <p:spPr>
          <a:xfrm>
            <a:off x="539500" y="1257300"/>
            <a:ext cx="8141700" cy="3319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3F3B39"/>
              </a:buClr>
              <a:buSzPts val="2400"/>
              <a:buFont typeface="Roboto Slab"/>
              <a:buChar char="➔"/>
            </a:pPr>
            <a:r>
              <a:rPr lang="zh-CN" altLang="en" sz="2400" dirty="0"/>
              <a:t>面向对象编程</a:t>
            </a:r>
            <a:endParaRPr lang="en" sz="2400" dirty="0"/>
          </a:p>
          <a:p>
            <a:pPr lvl="0" indent="-381000">
              <a:spcBef>
                <a:spcPts val="600"/>
              </a:spcBef>
              <a:buClr>
                <a:srgbClr val="3F3B39"/>
              </a:buClr>
              <a:buSzPts val="2400"/>
              <a:buFont typeface="Roboto Slab"/>
              <a:buChar char="➔"/>
            </a:pPr>
            <a:r>
              <a:rPr lang="zh-CN" altLang="en-US" sz="2400" dirty="0"/>
              <a:t>使用对象对我们要在程序中表示的事物进行建模。</a:t>
            </a:r>
          </a:p>
          <a:p>
            <a:pPr lvl="0" indent="-381000">
              <a:spcBef>
                <a:spcPts val="600"/>
              </a:spcBef>
              <a:buClr>
                <a:srgbClr val="3F3B39"/>
              </a:buClr>
              <a:buSzPts val="2400"/>
              <a:buFont typeface="Roboto Slab"/>
              <a:buChar char="➔"/>
            </a:pPr>
            <a:r>
              <a:rPr lang="zh-CN" altLang="en-US" sz="2400" dirty="0"/>
              <a:t>通过定义彼此交互的不同对象来构建功能。</a:t>
            </a:r>
            <a:endParaRPr sz="2400" dirty="0"/>
          </a:p>
        </p:txBody>
      </p:sp>
      <p:sp>
        <p:nvSpPr>
          <p:cNvPr id="488" name="Google Shape;488;p59"/>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2"/>
        <p:cNvGrpSpPr/>
        <p:nvPr/>
      </p:nvGrpSpPr>
      <p:grpSpPr>
        <a:xfrm>
          <a:off x="0" y="0"/>
          <a:ext cx="0" cy="0"/>
          <a:chOff x="0" y="0"/>
          <a:chExt cx="0" cy="0"/>
        </a:xfrm>
      </p:grpSpPr>
      <p:sp>
        <p:nvSpPr>
          <p:cNvPr id="493" name="Google Shape;493;p6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zh-CN" altLang="en" dirty="0"/>
              <a:t>类</a:t>
            </a:r>
            <a:r>
              <a:rPr lang="zh-CN" altLang="en-US" dirty="0"/>
              <a:t>：</a:t>
            </a:r>
            <a:r>
              <a:rPr lang="en" dirty="0"/>
              <a:t>Classes</a:t>
            </a:r>
            <a:endParaRPr sz="3600" dirty="0">
              <a:solidFill>
                <a:srgbClr val="EF5330"/>
              </a:solidFill>
              <a:latin typeface="Roboto Slab"/>
              <a:ea typeface="Roboto Slab"/>
              <a:cs typeface="Roboto Slab"/>
              <a:sym typeface="Roboto Slab"/>
            </a:endParaRPr>
          </a:p>
        </p:txBody>
      </p:sp>
      <p:sp>
        <p:nvSpPr>
          <p:cNvPr id="494" name="Google Shape;494;p60"/>
          <p:cNvSpPr txBox="1">
            <a:spLocks noGrp="1"/>
          </p:cNvSpPr>
          <p:nvPr>
            <p:ph type="body" idx="1"/>
          </p:nvPr>
        </p:nvSpPr>
        <p:spPr>
          <a:xfrm>
            <a:off x="539500" y="1257300"/>
            <a:ext cx="8141700" cy="3319200"/>
          </a:xfrm>
          <a:prstGeom prst="rect">
            <a:avLst/>
          </a:prstGeom>
        </p:spPr>
        <p:txBody>
          <a:bodyPr spcFirstLastPara="1" wrap="square" lIns="91425" tIns="91425" rIns="91425" bIns="91425" anchor="t" anchorCtr="0">
            <a:noAutofit/>
          </a:bodyPr>
          <a:lstStyle/>
          <a:p>
            <a:pPr lvl="0" indent="-381000">
              <a:spcBef>
                <a:spcPts val="600"/>
              </a:spcBef>
              <a:buSzPts val="2400"/>
            </a:pPr>
            <a:r>
              <a:rPr lang="zh-CN" altLang="en-US" sz="2400" dirty="0"/>
              <a:t>类是用于创建对象的蓝图</a:t>
            </a:r>
            <a:r>
              <a:rPr lang="en-US" altLang="zh-CN" sz="2400" dirty="0"/>
              <a:t>/</a:t>
            </a:r>
            <a:r>
              <a:rPr lang="zh-CN" altLang="en-US" sz="2400" dirty="0"/>
              <a:t>模板</a:t>
            </a:r>
            <a:endParaRPr sz="2400" dirty="0"/>
          </a:p>
        </p:txBody>
      </p:sp>
      <p:pic>
        <p:nvPicPr>
          <p:cNvPr id="495" name="Google Shape;495;p60"/>
          <p:cNvPicPr preferRelativeResize="0"/>
          <p:nvPr/>
        </p:nvPicPr>
        <p:blipFill>
          <a:blip r:embed="rId3">
            <a:alphaModFix/>
          </a:blip>
          <a:stretch>
            <a:fillRect/>
          </a:stretch>
        </p:blipFill>
        <p:spPr>
          <a:xfrm>
            <a:off x="2444863" y="1858850"/>
            <a:ext cx="4254275" cy="3243875"/>
          </a:xfrm>
          <a:prstGeom prst="rect">
            <a:avLst/>
          </a:prstGeom>
          <a:noFill/>
          <a:ln>
            <a:noFill/>
          </a:ln>
        </p:spPr>
      </p:pic>
      <p:sp>
        <p:nvSpPr>
          <p:cNvPr id="496" name="Google Shape;496;p60"/>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0"/>
        <p:cNvGrpSpPr/>
        <p:nvPr/>
      </p:nvGrpSpPr>
      <p:grpSpPr>
        <a:xfrm>
          <a:off x="0" y="0"/>
          <a:ext cx="0" cy="0"/>
          <a:chOff x="0" y="0"/>
          <a:chExt cx="0" cy="0"/>
        </a:xfrm>
      </p:grpSpPr>
      <p:sp>
        <p:nvSpPr>
          <p:cNvPr id="501" name="Google Shape;501;p61"/>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Classes</a:t>
            </a:r>
            <a:r>
              <a:rPr lang="zh-CN" altLang="en-US" dirty="0"/>
              <a:t> 构造器（</a:t>
            </a:r>
            <a:r>
              <a:rPr lang="en-US" altLang="zh-CN" dirty="0"/>
              <a:t>constructor</a:t>
            </a:r>
            <a:r>
              <a:rPr lang="zh-CN" altLang="en-US" dirty="0"/>
              <a:t>）</a:t>
            </a:r>
            <a:endParaRPr sz="3600" dirty="0">
              <a:solidFill>
                <a:srgbClr val="EF5330"/>
              </a:solidFill>
              <a:latin typeface="Roboto Slab"/>
              <a:ea typeface="Roboto Slab"/>
              <a:cs typeface="Roboto Slab"/>
              <a:sym typeface="Roboto Slab"/>
            </a:endParaRPr>
          </a:p>
        </p:txBody>
      </p:sp>
      <p:sp>
        <p:nvSpPr>
          <p:cNvPr id="502" name="Google Shape;502;p61"/>
          <p:cNvSpPr txBox="1">
            <a:spLocks noGrp="1"/>
          </p:cNvSpPr>
          <p:nvPr>
            <p:ph type="body" idx="1"/>
          </p:nvPr>
        </p:nvSpPr>
        <p:spPr>
          <a:xfrm>
            <a:off x="539500" y="1257300"/>
            <a:ext cx="3697800" cy="33192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dirty="0">
                <a:solidFill>
                  <a:srgbClr val="0000FF"/>
                </a:solidFill>
                <a:latin typeface="Consolas"/>
                <a:ea typeface="Consolas"/>
                <a:cs typeface="Consolas"/>
                <a:sym typeface="Consolas"/>
              </a:rPr>
              <a:t>class</a:t>
            </a:r>
            <a:r>
              <a:rPr lang="en" sz="1200" dirty="0">
                <a:solidFill>
                  <a:schemeClr val="dk1"/>
                </a:solidFill>
                <a:latin typeface="Consolas"/>
                <a:ea typeface="Consolas"/>
                <a:cs typeface="Consolas"/>
                <a:sym typeface="Consolas"/>
              </a:rPr>
              <a:t> Car {</a:t>
            </a:r>
            <a:endParaRPr sz="12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dirty="0">
                <a:solidFill>
                  <a:schemeClr val="dk1"/>
                </a:solidFill>
                <a:latin typeface="Consolas"/>
                <a:ea typeface="Consolas"/>
                <a:cs typeface="Consolas"/>
                <a:sym typeface="Consolas"/>
              </a:rPr>
              <a:t> </a:t>
            </a:r>
            <a:r>
              <a:rPr lang="en" sz="1200" dirty="0">
                <a:solidFill>
                  <a:srgbClr val="0000FF"/>
                </a:solidFill>
                <a:latin typeface="Consolas"/>
                <a:ea typeface="Consolas"/>
                <a:cs typeface="Consolas"/>
                <a:sym typeface="Consolas"/>
              </a:rPr>
              <a:t>constructor</a:t>
            </a:r>
            <a:r>
              <a:rPr lang="en" sz="1200" dirty="0">
                <a:solidFill>
                  <a:schemeClr val="dk1"/>
                </a:solidFill>
                <a:latin typeface="Consolas"/>
                <a:ea typeface="Consolas"/>
                <a:cs typeface="Consolas"/>
                <a:sym typeface="Consolas"/>
              </a:rPr>
              <a:t>(color, make, model, fuel) {</a:t>
            </a:r>
            <a:endParaRPr sz="12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dirty="0">
                <a:solidFill>
                  <a:schemeClr val="dk1"/>
                </a:solidFill>
                <a:latin typeface="Consolas"/>
                <a:ea typeface="Consolas"/>
                <a:cs typeface="Consolas"/>
                <a:sym typeface="Consolas"/>
              </a:rPr>
              <a:t>  </a:t>
            </a:r>
            <a:r>
              <a:rPr lang="en" sz="1200" dirty="0" err="1">
                <a:solidFill>
                  <a:srgbClr val="0000FF"/>
                </a:solidFill>
                <a:latin typeface="Consolas"/>
                <a:ea typeface="Consolas"/>
                <a:cs typeface="Consolas"/>
                <a:sym typeface="Consolas"/>
              </a:rPr>
              <a:t>this</a:t>
            </a:r>
            <a:r>
              <a:rPr lang="en" sz="1200" dirty="0" err="1">
                <a:solidFill>
                  <a:schemeClr val="dk1"/>
                </a:solidFill>
                <a:latin typeface="Consolas"/>
                <a:ea typeface="Consolas"/>
                <a:cs typeface="Consolas"/>
                <a:sym typeface="Consolas"/>
              </a:rPr>
              <a:t>.color</a:t>
            </a:r>
            <a:r>
              <a:rPr lang="en" sz="1200" dirty="0">
                <a:solidFill>
                  <a:schemeClr val="dk1"/>
                </a:solidFill>
                <a:latin typeface="Consolas"/>
                <a:ea typeface="Consolas"/>
                <a:cs typeface="Consolas"/>
                <a:sym typeface="Consolas"/>
              </a:rPr>
              <a:t> = color;</a:t>
            </a:r>
            <a:endParaRPr sz="12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dirty="0">
                <a:solidFill>
                  <a:schemeClr val="dk1"/>
                </a:solidFill>
                <a:latin typeface="Consolas"/>
                <a:ea typeface="Consolas"/>
                <a:cs typeface="Consolas"/>
                <a:sym typeface="Consolas"/>
              </a:rPr>
              <a:t>  </a:t>
            </a:r>
            <a:r>
              <a:rPr lang="en" sz="1200" dirty="0" err="1">
                <a:solidFill>
                  <a:srgbClr val="0000FF"/>
                </a:solidFill>
                <a:latin typeface="Consolas"/>
                <a:ea typeface="Consolas"/>
                <a:cs typeface="Consolas"/>
                <a:sym typeface="Consolas"/>
              </a:rPr>
              <a:t>this</a:t>
            </a:r>
            <a:r>
              <a:rPr lang="en" sz="1200" dirty="0" err="1">
                <a:solidFill>
                  <a:schemeClr val="dk1"/>
                </a:solidFill>
                <a:latin typeface="Consolas"/>
                <a:ea typeface="Consolas"/>
                <a:cs typeface="Consolas"/>
                <a:sym typeface="Consolas"/>
              </a:rPr>
              <a:t>.make</a:t>
            </a:r>
            <a:r>
              <a:rPr lang="en" sz="1200" dirty="0">
                <a:solidFill>
                  <a:schemeClr val="dk1"/>
                </a:solidFill>
                <a:latin typeface="Consolas"/>
                <a:ea typeface="Consolas"/>
                <a:cs typeface="Consolas"/>
                <a:sym typeface="Consolas"/>
              </a:rPr>
              <a:t> = make;</a:t>
            </a:r>
            <a:endParaRPr sz="12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dirty="0">
                <a:solidFill>
                  <a:schemeClr val="dk1"/>
                </a:solidFill>
                <a:latin typeface="Consolas"/>
                <a:ea typeface="Consolas"/>
                <a:cs typeface="Consolas"/>
                <a:sym typeface="Consolas"/>
              </a:rPr>
              <a:t>  </a:t>
            </a:r>
            <a:r>
              <a:rPr lang="en" sz="1200" dirty="0" err="1">
                <a:solidFill>
                  <a:srgbClr val="0000FF"/>
                </a:solidFill>
                <a:latin typeface="Consolas"/>
                <a:ea typeface="Consolas"/>
                <a:cs typeface="Consolas"/>
                <a:sym typeface="Consolas"/>
              </a:rPr>
              <a:t>this</a:t>
            </a:r>
            <a:r>
              <a:rPr lang="en" sz="1200" dirty="0" err="1">
                <a:solidFill>
                  <a:schemeClr val="dk1"/>
                </a:solidFill>
                <a:latin typeface="Consolas"/>
                <a:ea typeface="Consolas"/>
                <a:cs typeface="Consolas"/>
                <a:sym typeface="Consolas"/>
              </a:rPr>
              <a:t>.model</a:t>
            </a:r>
            <a:r>
              <a:rPr lang="en" sz="1200" dirty="0">
                <a:solidFill>
                  <a:schemeClr val="dk1"/>
                </a:solidFill>
                <a:latin typeface="Consolas"/>
                <a:ea typeface="Consolas"/>
                <a:cs typeface="Consolas"/>
                <a:sym typeface="Consolas"/>
              </a:rPr>
              <a:t> = model;</a:t>
            </a:r>
            <a:endParaRPr sz="12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dirty="0">
                <a:solidFill>
                  <a:schemeClr val="dk1"/>
                </a:solidFill>
                <a:latin typeface="Consolas"/>
                <a:ea typeface="Consolas"/>
                <a:cs typeface="Consolas"/>
                <a:sym typeface="Consolas"/>
              </a:rPr>
              <a:t>  </a:t>
            </a:r>
            <a:r>
              <a:rPr lang="en" sz="1200" dirty="0" err="1">
                <a:solidFill>
                  <a:srgbClr val="0000FF"/>
                </a:solidFill>
                <a:latin typeface="Consolas"/>
                <a:ea typeface="Consolas"/>
                <a:cs typeface="Consolas"/>
                <a:sym typeface="Consolas"/>
              </a:rPr>
              <a:t>this</a:t>
            </a:r>
            <a:r>
              <a:rPr lang="en" sz="1200" dirty="0" err="1">
                <a:solidFill>
                  <a:schemeClr val="dk1"/>
                </a:solidFill>
                <a:latin typeface="Consolas"/>
                <a:ea typeface="Consolas"/>
                <a:cs typeface="Consolas"/>
                <a:sym typeface="Consolas"/>
              </a:rPr>
              <a:t>.fuel</a:t>
            </a:r>
            <a:r>
              <a:rPr lang="en" sz="1200" dirty="0">
                <a:solidFill>
                  <a:schemeClr val="dk1"/>
                </a:solidFill>
                <a:latin typeface="Consolas"/>
                <a:ea typeface="Consolas"/>
                <a:cs typeface="Consolas"/>
                <a:sym typeface="Consolas"/>
              </a:rPr>
              <a:t> = fuel;</a:t>
            </a:r>
            <a:endParaRPr sz="12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dirty="0">
                <a:solidFill>
                  <a:schemeClr val="dk1"/>
                </a:solidFill>
                <a:latin typeface="Consolas"/>
                <a:ea typeface="Consolas"/>
                <a:cs typeface="Consolas"/>
                <a:sym typeface="Consolas"/>
              </a:rPr>
              <a:t> }</a:t>
            </a:r>
            <a:endParaRPr sz="12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endParaRPr sz="1050" dirty="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200" dirty="0">
              <a:latin typeface="Consolas"/>
              <a:ea typeface="Consolas"/>
              <a:cs typeface="Consolas"/>
              <a:sym typeface="Consolas"/>
            </a:endParaRPr>
          </a:p>
        </p:txBody>
      </p:sp>
      <p:pic>
        <p:nvPicPr>
          <p:cNvPr id="503" name="Google Shape;503;p61"/>
          <p:cNvPicPr preferRelativeResize="0"/>
          <p:nvPr/>
        </p:nvPicPr>
        <p:blipFill>
          <a:blip r:embed="rId3">
            <a:alphaModFix/>
          </a:blip>
          <a:stretch>
            <a:fillRect/>
          </a:stretch>
        </p:blipFill>
        <p:spPr>
          <a:xfrm>
            <a:off x="4578025" y="1467675"/>
            <a:ext cx="4254275" cy="3243875"/>
          </a:xfrm>
          <a:prstGeom prst="rect">
            <a:avLst/>
          </a:prstGeom>
          <a:noFill/>
          <a:ln>
            <a:noFill/>
          </a:ln>
        </p:spPr>
      </p:pic>
      <p:cxnSp>
        <p:nvCxnSpPr>
          <p:cNvPr id="504" name="Google Shape;504;p61"/>
          <p:cNvCxnSpPr/>
          <p:nvPr/>
        </p:nvCxnSpPr>
        <p:spPr>
          <a:xfrm>
            <a:off x="2424350" y="2020925"/>
            <a:ext cx="2488800" cy="1799100"/>
          </a:xfrm>
          <a:prstGeom prst="straightConnector1">
            <a:avLst/>
          </a:prstGeom>
          <a:noFill/>
          <a:ln w="28575" cap="flat" cmpd="sng">
            <a:solidFill>
              <a:schemeClr val="dk2"/>
            </a:solidFill>
            <a:prstDash val="solid"/>
            <a:round/>
            <a:headEnd type="triangle" w="med" len="med"/>
            <a:tailEnd type="triangle" w="med" len="med"/>
          </a:ln>
        </p:spPr>
      </p:cxnSp>
      <p:sp>
        <p:nvSpPr>
          <p:cNvPr id="505" name="Google Shape;505;p61"/>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9"/>
        <p:cNvGrpSpPr/>
        <p:nvPr/>
      </p:nvGrpSpPr>
      <p:grpSpPr>
        <a:xfrm>
          <a:off x="0" y="0"/>
          <a:ext cx="0" cy="0"/>
          <a:chOff x="0" y="0"/>
          <a:chExt cx="0" cy="0"/>
        </a:xfrm>
      </p:grpSpPr>
      <p:sp>
        <p:nvSpPr>
          <p:cNvPr id="510" name="Google Shape;510;p6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Classes</a:t>
            </a:r>
            <a:endParaRPr sz="3600">
              <a:solidFill>
                <a:srgbClr val="EF5330"/>
              </a:solidFill>
              <a:latin typeface="Roboto Slab"/>
              <a:ea typeface="Roboto Slab"/>
              <a:cs typeface="Roboto Slab"/>
              <a:sym typeface="Roboto Slab"/>
            </a:endParaRPr>
          </a:p>
        </p:txBody>
      </p:sp>
      <p:sp>
        <p:nvSpPr>
          <p:cNvPr id="511" name="Google Shape;511;p62"/>
          <p:cNvSpPr txBox="1">
            <a:spLocks noGrp="1"/>
          </p:cNvSpPr>
          <p:nvPr>
            <p:ph type="body" idx="1"/>
          </p:nvPr>
        </p:nvSpPr>
        <p:spPr>
          <a:xfrm>
            <a:off x="539500" y="1257300"/>
            <a:ext cx="3697800" cy="33192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0000FF"/>
                </a:solidFill>
                <a:latin typeface="Consolas"/>
                <a:ea typeface="Consolas"/>
                <a:cs typeface="Consolas"/>
                <a:sym typeface="Consolas"/>
              </a:rPr>
              <a:t>class</a:t>
            </a:r>
            <a:r>
              <a:rPr lang="en" sz="1200">
                <a:solidFill>
                  <a:schemeClr val="dk1"/>
                </a:solidFill>
                <a:latin typeface="Consolas"/>
                <a:ea typeface="Consolas"/>
                <a:cs typeface="Consolas"/>
                <a:sym typeface="Consolas"/>
              </a:rPr>
              <a:t> Car {</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constructor</a:t>
            </a:r>
            <a:r>
              <a:rPr lang="en" sz="1200">
                <a:solidFill>
                  <a:schemeClr val="dk1"/>
                </a:solidFill>
                <a:latin typeface="Consolas"/>
                <a:ea typeface="Consolas"/>
                <a:cs typeface="Consolas"/>
                <a:sym typeface="Consolas"/>
              </a:rPr>
              <a:t>(color, make, model, fuel) {</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.color = color;</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.make = make;</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.model = model;</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.fuel = fuel;</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endParaRPr sz="105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200">
              <a:latin typeface="Consolas"/>
              <a:ea typeface="Consolas"/>
              <a:cs typeface="Consolas"/>
              <a:sym typeface="Consolas"/>
            </a:endParaRPr>
          </a:p>
        </p:txBody>
      </p:sp>
      <p:pic>
        <p:nvPicPr>
          <p:cNvPr id="512" name="Google Shape;512;p62"/>
          <p:cNvPicPr preferRelativeResize="0"/>
          <p:nvPr/>
        </p:nvPicPr>
        <p:blipFill>
          <a:blip r:embed="rId3">
            <a:alphaModFix/>
          </a:blip>
          <a:stretch>
            <a:fillRect/>
          </a:stretch>
        </p:blipFill>
        <p:spPr>
          <a:xfrm>
            <a:off x="4578025" y="1467675"/>
            <a:ext cx="4254275" cy="3243875"/>
          </a:xfrm>
          <a:prstGeom prst="rect">
            <a:avLst/>
          </a:prstGeom>
          <a:noFill/>
          <a:ln>
            <a:noFill/>
          </a:ln>
        </p:spPr>
      </p:pic>
      <p:cxnSp>
        <p:nvCxnSpPr>
          <p:cNvPr id="513" name="Google Shape;513;p62"/>
          <p:cNvCxnSpPr/>
          <p:nvPr/>
        </p:nvCxnSpPr>
        <p:spPr>
          <a:xfrm>
            <a:off x="2424350" y="2020925"/>
            <a:ext cx="2488800" cy="1799100"/>
          </a:xfrm>
          <a:prstGeom prst="straightConnector1">
            <a:avLst/>
          </a:prstGeom>
          <a:noFill/>
          <a:ln w="28575" cap="flat" cmpd="sng">
            <a:solidFill>
              <a:schemeClr val="dk2"/>
            </a:solidFill>
            <a:prstDash val="solid"/>
            <a:round/>
            <a:headEnd type="triangle" w="med" len="med"/>
            <a:tailEnd type="triangle" w="med" len="med"/>
          </a:ln>
        </p:spPr>
      </p:cxnSp>
      <p:sp>
        <p:nvSpPr>
          <p:cNvPr id="514" name="Google Shape;514;p62"/>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cxnSp>
        <p:nvCxnSpPr>
          <p:cNvPr id="515" name="Google Shape;515;p62"/>
          <p:cNvCxnSpPr/>
          <p:nvPr/>
        </p:nvCxnSpPr>
        <p:spPr>
          <a:xfrm>
            <a:off x="2297525" y="2227350"/>
            <a:ext cx="2579400" cy="1772700"/>
          </a:xfrm>
          <a:prstGeom prst="straightConnector1">
            <a:avLst/>
          </a:prstGeom>
          <a:noFill/>
          <a:ln w="28575" cap="flat" cmpd="sng">
            <a:solidFill>
              <a:schemeClr val="dk2"/>
            </a:solidFill>
            <a:prstDash val="solid"/>
            <a:round/>
            <a:headEnd type="triangl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subTitle" idx="1"/>
          </p:nvPr>
        </p:nvSpPr>
        <p:spPr>
          <a:xfrm>
            <a:off x="530350" y="1343500"/>
            <a:ext cx="8074200" cy="32835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In this unit, coders will work in groups to build a project using HTML, CSS, REACT, and Firebase. Their task is to build out the front-end for a Kahoot style question game that displays a question and the possible answers, allows a user to choose answer and determine whether they are right or wrong. This project is intended to highlight some important aspects of goal setting and project management. The project will culminate in a final presentation.</a:t>
            </a:r>
            <a:endParaRPr sz="1600"/>
          </a:p>
          <a:p>
            <a:pPr marL="457200" lvl="0" indent="-330200" algn="l" rtl="0">
              <a:lnSpc>
                <a:spcPct val="115000"/>
              </a:lnSpc>
              <a:spcBef>
                <a:spcPts val="0"/>
              </a:spcBef>
              <a:spcAft>
                <a:spcPts val="0"/>
              </a:spcAft>
              <a:buSzPts val="1600"/>
              <a:buChar char="➔"/>
            </a:pPr>
            <a:r>
              <a:rPr lang="en" sz="1600"/>
              <a:t>Slides on OOP might be a review for some classes (since they used classes and constructor methods in the Family Tree project). If the lead teacher sees fit, the slides on OOP can be skipped and students can work directly on the independent practice (and use the slides as reference on their own).</a:t>
            </a:r>
            <a:endParaRPr sz="1600"/>
          </a:p>
          <a:p>
            <a:pPr marL="457200" lvl="0" indent="-228600" algn="l" rtl="0">
              <a:lnSpc>
                <a:spcPct val="115000"/>
              </a:lnSpc>
              <a:spcBef>
                <a:spcPts val="0"/>
              </a:spcBef>
              <a:spcAft>
                <a:spcPts val="0"/>
              </a:spcAft>
              <a:buClr>
                <a:schemeClr val="dk1"/>
              </a:buClr>
              <a:buSzPts val="1100"/>
              <a:buFont typeface="Arial"/>
              <a:buNone/>
            </a:pPr>
            <a:endParaRPr sz="1600"/>
          </a:p>
          <a:p>
            <a:pPr marL="457200" lvl="0" indent="-228600" algn="l" rtl="0">
              <a:lnSpc>
                <a:spcPct val="115000"/>
              </a:lnSpc>
              <a:spcBef>
                <a:spcPts val="0"/>
              </a:spcBef>
              <a:spcAft>
                <a:spcPts val="0"/>
              </a:spcAft>
              <a:buClr>
                <a:schemeClr val="dk1"/>
              </a:buClr>
              <a:buSzPts val="1100"/>
              <a:buFont typeface="Arial"/>
              <a:buNone/>
            </a:pPr>
            <a:endParaRPr sz="1600"/>
          </a:p>
          <a:p>
            <a:pPr marL="457200" lvl="0" indent="-228600" algn="l" rtl="0">
              <a:spcBef>
                <a:spcPts val="0"/>
              </a:spcBef>
              <a:spcAft>
                <a:spcPts val="0"/>
              </a:spcAft>
              <a:buNone/>
            </a:pP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9"/>
        <p:cNvGrpSpPr/>
        <p:nvPr/>
      </p:nvGrpSpPr>
      <p:grpSpPr>
        <a:xfrm>
          <a:off x="0" y="0"/>
          <a:ext cx="0" cy="0"/>
          <a:chOff x="0" y="0"/>
          <a:chExt cx="0" cy="0"/>
        </a:xfrm>
      </p:grpSpPr>
      <p:sp>
        <p:nvSpPr>
          <p:cNvPr id="520" name="Google Shape;520;p63"/>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Classes</a:t>
            </a:r>
            <a:endParaRPr sz="3600">
              <a:solidFill>
                <a:srgbClr val="EF5330"/>
              </a:solidFill>
              <a:latin typeface="Roboto Slab"/>
              <a:ea typeface="Roboto Slab"/>
              <a:cs typeface="Roboto Slab"/>
              <a:sym typeface="Roboto Slab"/>
            </a:endParaRPr>
          </a:p>
        </p:txBody>
      </p:sp>
      <p:sp>
        <p:nvSpPr>
          <p:cNvPr id="521" name="Google Shape;521;p63"/>
          <p:cNvSpPr txBox="1">
            <a:spLocks noGrp="1"/>
          </p:cNvSpPr>
          <p:nvPr>
            <p:ph type="body" idx="1"/>
          </p:nvPr>
        </p:nvSpPr>
        <p:spPr>
          <a:xfrm>
            <a:off x="539500" y="1257300"/>
            <a:ext cx="3697800" cy="33192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0000FF"/>
                </a:solidFill>
                <a:latin typeface="Consolas"/>
                <a:ea typeface="Consolas"/>
                <a:cs typeface="Consolas"/>
                <a:sym typeface="Consolas"/>
              </a:rPr>
              <a:t>class</a:t>
            </a:r>
            <a:r>
              <a:rPr lang="en" sz="1200">
                <a:solidFill>
                  <a:schemeClr val="dk1"/>
                </a:solidFill>
                <a:latin typeface="Consolas"/>
                <a:ea typeface="Consolas"/>
                <a:cs typeface="Consolas"/>
                <a:sym typeface="Consolas"/>
              </a:rPr>
              <a:t> Car {</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constructor</a:t>
            </a:r>
            <a:r>
              <a:rPr lang="en" sz="1200">
                <a:solidFill>
                  <a:schemeClr val="dk1"/>
                </a:solidFill>
                <a:latin typeface="Consolas"/>
                <a:ea typeface="Consolas"/>
                <a:cs typeface="Consolas"/>
                <a:sym typeface="Consolas"/>
              </a:rPr>
              <a:t>(color, make, model, fuel) {</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.color = color;</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.make = make;</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.model = model;</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.fuel = fuel;</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endParaRPr sz="105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200">
              <a:latin typeface="Consolas"/>
              <a:ea typeface="Consolas"/>
              <a:cs typeface="Consolas"/>
              <a:sym typeface="Consolas"/>
            </a:endParaRPr>
          </a:p>
        </p:txBody>
      </p:sp>
      <p:pic>
        <p:nvPicPr>
          <p:cNvPr id="522" name="Google Shape;522;p63"/>
          <p:cNvPicPr preferRelativeResize="0"/>
          <p:nvPr/>
        </p:nvPicPr>
        <p:blipFill>
          <a:blip r:embed="rId3">
            <a:alphaModFix/>
          </a:blip>
          <a:stretch>
            <a:fillRect/>
          </a:stretch>
        </p:blipFill>
        <p:spPr>
          <a:xfrm>
            <a:off x="4578025" y="1467675"/>
            <a:ext cx="4254275" cy="3243875"/>
          </a:xfrm>
          <a:prstGeom prst="rect">
            <a:avLst/>
          </a:prstGeom>
          <a:noFill/>
          <a:ln>
            <a:noFill/>
          </a:ln>
        </p:spPr>
      </p:pic>
      <p:cxnSp>
        <p:nvCxnSpPr>
          <p:cNvPr id="523" name="Google Shape;523;p63"/>
          <p:cNvCxnSpPr/>
          <p:nvPr/>
        </p:nvCxnSpPr>
        <p:spPr>
          <a:xfrm>
            <a:off x="2424350" y="2020925"/>
            <a:ext cx="2488800" cy="1799100"/>
          </a:xfrm>
          <a:prstGeom prst="straightConnector1">
            <a:avLst/>
          </a:prstGeom>
          <a:noFill/>
          <a:ln w="28575" cap="flat" cmpd="sng">
            <a:solidFill>
              <a:schemeClr val="dk2"/>
            </a:solidFill>
            <a:prstDash val="solid"/>
            <a:round/>
            <a:headEnd type="triangle" w="med" len="med"/>
            <a:tailEnd type="triangle" w="med" len="med"/>
          </a:ln>
        </p:spPr>
      </p:cxnSp>
      <p:sp>
        <p:nvSpPr>
          <p:cNvPr id="524" name="Google Shape;524;p63"/>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cxnSp>
        <p:nvCxnSpPr>
          <p:cNvPr id="525" name="Google Shape;525;p63"/>
          <p:cNvCxnSpPr/>
          <p:nvPr/>
        </p:nvCxnSpPr>
        <p:spPr>
          <a:xfrm>
            <a:off x="2297525" y="2227350"/>
            <a:ext cx="2579400" cy="1772700"/>
          </a:xfrm>
          <a:prstGeom prst="straightConnector1">
            <a:avLst/>
          </a:prstGeom>
          <a:noFill/>
          <a:ln w="28575" cap="flat" cmpd="sng">
            <a:solidFill>
              <a:schemeClr val="dk2"/>
            </a:solidFill>
            <a:prstDash val="solid"/>
            <a:round/>
            <a:headEnd type="triangle" w="med" len="med"/>
            <a:tailEnd type="triangle" w="med" len="med"/>
          </a:ln>
        </p:spPr>
      </p:cxnSp>
      <p:cxnSp>
        <p:nvCxnSpPr>
          <p:cNvPr id="526" name="Google Shape;526;p63"/>
          <p:cNvCxnSpPr/>
          <p:nvPr/>
        </p:nvCxnSpPr>
        <p:spPr>
          <a:xfrm>
            <a:off x="2379050" y="2446950"/>
            <a:ext cx="2470800" cy="1679100"/>
          </a:xfrm>
          <a:prstGeom prst="straightConnector1">
            <a:avLst/>
          </a:prstGeom>
          <a:noFill/>
          <a:ln w="28575" cap="flat" cmpd="sng">
            <a:solidFill>
              <a:schemeClr val="dk2"/>
            </a:solidFill>
            <a:prstDash val="solid"/>
            <a:round/>
            <a:headEnd type="triangl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0"/>
        <p:cNvGrpSpPr/>
        <p:nvPr/>
      </p:nvGrpSpPr>
      <p:grpSpPr>
        <a:xfrm>
          <a:off x="0" y="0"/>
          <a:ext cx="0" cy="0"/>
          <a:chOff x="0" y="0"/>
          <a:chExt cx="0" cy="0"/>
        </a:xfrm>
      </p:grpSpPr>
      <p:sp>
        <p:nvSpPr>
          <p:cNvPr id="531" name="Google Shape;531;p64"/>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Classes</a:t>
            </a:r>
            <a:endParaRPr sz="3600">
              <a:solidFill>
                <a:srgbClr val="EF5330"/>
              </a:solidFill>
              <a:latin typeface="Roboto Slab"/>
              <a:ea typeface="Roboto Slab"/>
              <a:cs typeface="Roboto Slab"/>
              <a:sym typeface="Roboto Slab"/>
            </a:endParaRPr>
          </a:p>
        </p:txBody>
      </p:sp>
      <p:sp>
        <p:nvSpPr>
          <p:cNvPr id="532" name="Google Shape;532;p64"/>
          <p:cNvSpPr txBox="1">
            <a:spLocks noGrp="1"/>
          </p:cNvSpPr>
          <p:nvPr>
            <p:ph type="body" idx="1"/>
          </p:nvPr>
        </p:nvSpPr>
        <p:spPr>
          <a:xfrm>
            <a:off x="539500" y="1257300"/>
            <a:ext cx="3697800" cy="33192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0000FF"/>
                </a:solidFill>
                <a:latin typeface="Consolas"/>
                <a:ea typeface="Consolas"/>
                <a:cs typeface="Consolas"/>
                <a:sym typeface="Consolas"/>
              </a:rPr>
              <a:t>class</a:t>
            </a:r>
            <a:r>
              <a:rPr lang="en" sz="1200">
                <a:solidFill>
                  <a:schemeClr val="dk1"/>
                </a:solidFill>
                <a:latin typeface="Consolas"/>
                <a:ea typeface="Consolas"/>
                <a:cs typeface="Consolas"/>
                <a:sym typeface="Consolas"/>
              </a:rPr>
              <a:t> Car {</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constructor</a:t>
            </a:r>
            <a:r>
              <a:rPr lang="en" sz="1200">
                <a:solidFill>
                  <a:schemeClr val="dk1"/>
                </a:solidFill>
                <a:latin typeface="Consolas"/>
                <a:ea typeface="Consolas"/>
                <a:cs typeface="Consolas"/>
                <a:sym typeface="Consolas"/>
              </a:rPr>
              <a:t>(color, make, model, fuel) {</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.color = color;</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.make = make;</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.model = model;</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this</a:t>
            </a:r>
            <a:r>
              <a:rPr lang="en" sz="1200">
                <a:solidFill>
                  <a:schemeClr val="dk1"/>
                </a:solidFill>
                <a:latin typeface="Consolas"/>
                <a:ea typeface="Consolas"/>
                <a:cs typeface="Consolas"/>
                <a:sym typeface="Consolas"/>
              </a:rPr>
              <a:t>.fuel = fuel;</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endParaRPr sz="105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200">
              <a:latin typeface="Consolas"/>
              <a:ea typeface="Consolas"/>
              <a:cs typeface="Consolas"/>
              <a:sym typeface="Consolas"/>
            </a:endParaRPr>
          </a:p>
        </p:txBody>
      </p:sp>
      <p:pic>
        <p:nvPicPr>
          <p:cNvPr id="533" name="Google Shape;533;p64"/>
          <p:cNvPicPr preferRelativeResize="0"/>
          <p:nvPr/>
        </p:nvPicPr>
        <p:blipFill>
          <a:blip r:embed="rId3">
            <a:alphaModFix/>
          </a:blip>
          <a:stretch>
            <a:fillRect/>
          </a:stretch>
        </p:blipFill>
        <p:spPr>
          <a:xfrm>
            <a:off x="4578025" y="1467675"/>
            <a:ext cx="4254275" cy="3243875"/>
          </a:xfrm>
          <a:prstGeom prst="rect">
            <a:avLst/>
          </a:prstGeom>
          <a:noFill/>
          <a:ln>
            <a:noFill/>
          </a:ln>
        </p:spPr>
      </p:pic>
      <p:cxnSp>
        <p:nvCxnSpPr>
          <p:cNvPr id="534" name="Google Shape;534;p64"/>
          <p:cNvCxnSpPr/>
          <p:nvPr/>
        </p:nvCxnSpPr>
        <p:spPr>
          <a:xfrm>
            <a:off x="2424350" y="2020925"/>
            <a:ext cx="2488800" cy="1799100"/>
          </a:xfrm>
          <a:prstGeom prst="straightConnector1">
            <a:avLst/>
          </a:prstGeom>
          <a:noFill/>
          <a:ln w="28575" cap="flat" cmpd="sng">
            <a:solidFill>
              <a:schemeClr val="dk2"/>
            </a:solidFill>
            <a:prstDash val="solid"/>
            <a:round/>
            <a:headEnd type="triangle" w="med" len="med"/>
            <a:tailEnd type="triangle" w="med" len="med"/>
          </a:ln>
        </p:spPr>
      </p:cxnSp>
      <p:sp>
        <p:nvSpPr>
          <p:cNvPr id="535" name="Google Shape;535;p64"/>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cxnSp>
        <p:nvCxnSpPr>
          <p:cNvPr id="536" name="Google Shape;536;p64"/>
          <p:cNvCxnSpPr/>
          <p:nvPr/>
        </p:nvCxnSpPr>
        <p:spPr>
          <a:xfrm>
            <a:off x="2297525" y="2227350"/>
            <a:ext cx="2579400" cy="1772700"/>
          </a:xfrm>
          <a:prstGeom prst="straightConnector1">
            <a:avLst/>
          </a:prstGeom>
          <a:noFill/>
          <a:ln w="28575" cap="flat" cmpd="sng">
            <a:solidFill>
              <a:schemeClr val="dk2"/>
            </a:solidFill>
            <a:prstDash val="solid"/>
            <a:round/>
            <a:headEnd type="triangle" w="med" len="med"/>
            <a:tailEnd type="triangle" w="med" len="med"/>
          </a:ln>
        </p:spPr>
      </p:cxnSp>
      <p:cxnSp>
        <p:nvCxnSpPr>
          <p:cNvPr id="537" name="Google Shape;537;p64"/>
          <p:cNvCxnSpPr/>
          <p:nvPr/>
        </p:nvCxnSpPr>
        <p:spPr>
          <a:xfrm>
            <a:off x="2379050" y="2446950"/>
            <a:ext cx="2470800" cy="1679100"/>
          </a:xfrm>
          <a:prstGeom prst="straightConnector1">
            <a:avLst/>
          </a:prstGeom>
          <a:noFill/>
          <a:ln w="28575" cap="flat" cmpd="sng">
            <a:solidFill>
              <a:schemeClr val="dk2"/>
            </a:solidFill>
            <a:prstDash val="solid"/>
            <a:round/>
            <a:headEnd type="triangle" w="med" len="med"/>
            <a:tailEnd type="triangle" w="med" len="med"/>
          </a:ln>
        </p:spPr>
      </p:cxnSp>
      <p:cxnSp>
        <p:nvCxnSpPr>
          <p:cNvPr id="538" name="Google Shape;538;p64"/>
          <p:cNvCxnSpPr/>
          <p:nvPr/>
        </p:nvCxnSpPr>
        <p:spPr>
          <a:xfrm>
            <a:off x="2226650" y="2751750"/>
            <a:ext cx="2623200" cy="1545600"/>
          </a:xfrm>
          <a:prstGeom prst="straightConnector1">
            <a:avLst/>
          </a:prstGeom>
          <a:noFill/>
          <a:ln w="28575" cap="flat" cmpd="sng">
            <a:solidFill>
              <a:schemeClr val="dk2"/>
            </a:solidFill>
            <a:prstDash val="solid"/>
            <a:round/>
            <a:headEnd type="triangl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2"/>
        <p:cNvGrpSpPr/>
        <p:nvPr/>
      </p:nvGrpSpPr>
      <p:grpSpPr>
        <a:xfrm>
          <a:off x="0" y="0"/>
          <a:ext cx="0" cy="0"/>
          <a:chOff x="0" y="0"/>
          <a:chExt cx="0" cy="0"/>
        </a:xfrm>
      </p:grpSpPr>
      <p:sp>
        <p:nvSpPr>
          <p:cNvPr id="543" name="Google Shape;543;p65"/>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Classes</a:t>
            </a:r>
            <a:endParaRPr sz="3600" dirty="0">
              <a:solidFill>
                <a:srgbClr val="EF5330"/>
              </a:solidFill>
              <a:latin typeface="Roboto Slab"/>
              <a:ea typeface="Roboto Slab"/>
              <a:cs typeface="Roboto Slab"/>
              <a:sym typeface="Roboto Slab"/>
            </a:endParaRPr>
          </a:p>
        </p:txBody>
      </p:sp>
      <p:sp>
        <p:nvSpPr>
          <p:cNvPr id="544" name="Google Shape;544;p65"/>
          <p:cNvSpPr txBox="1">
            <a:spLocks noGrp="1"/>
          </p:cNvSpPr>
          <p:nvPr>
            <p:ph type="body" idx="1"/>
          </p:nvPr>
        </p:nvSpPr>
        <p:spPr>
          <a:xfrm>
            <a:off x="2303950" y="1724025"/>
            <a:ext cx="5860800" cy="30171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a:solidFill>
                  <a:srgbClr val="0000FF"/>
                </a:solidFill>
                <a:latin typeface="Consolas"/>
                <a:ea typeface="Consolas"/>
                <a:cs typeface="Consolas"/>
                <a:sym typeface="Consolas"/>
              </a:rPr>
              <a:t>class</a:t>
            </a:r>
            <a:r>
              <a:rPr lang="en" sz="1800">
                <a:solidFill>
                  <a:schemeClr val="dk1"/>
                </a:solidFill>
                <a:latin typeface="Consolas"/>
                <a:ea typeface="Consolas"/>
                <a:cs typeface="Consolas"/>
                <a:sym typeface="Consolas"/>
              </a:rPr>
              <a:t> Car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constructor</a:t>
            </a:r>
            <a:r>
              <a:rPr lang="en" sz="1800">
                <a:solidFill>
                  <a:schemeClr val="dk1"/>
                </a:solidFill>
                <a:latin typeface="Consolas"/>
                <a:ea typeface="Consolas"/>
                <a:cs typeface="Consolas"/>
                <a:sym typeface="Consolas"/>
              </a:rPr>
              <a:t> (color, make, model, fuel)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.color = color;</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.make = make;</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.model = model;</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.fuel = fuel;</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800">
              <a:latin typeface="Consolas"/>
              <a:ea typeface="Consolas"/>
              <a:cs typeface="Consolas"/>
              <a:sym typeface="Consolas"/>
            </a:endParaRPr>
          </a:p>
        </p:txBody>
      </p:sp>
      <p:sp>
        <p:nvSpPr>
          <p:cNvPr id="545" name="Google Shape;545;p65"/>
          <p:cNvSpPr txBox="1"/>
          <p:nvPr/>
        </p:nvSpPr>
        <p:spPr>
          <a:xfrm>
            <a:off x="541975" y="1474125"/>
            <a:ext cx="1486800" cy="9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Helvetica Neue"/>
                <a:ea typeface="Helvetica Neue"/>
                <a:cs typeface="Helvetica Neue"/>
                <a:sym typeface="Helvetica Neue"/>
              </a:rPr>
              <a:t>class</a:t>
            </a:r>
            <a:endParaRPr sz="2400" b="1" dirty="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zh-CN" altLang="en" sz="2400" b="1" dirty="0">
                <a:latin typeface="Helvetica Neue"/>
                <a:ea typeface="Helvetica Neue"/>
                <a:cs typeface="Helvetica Neue"/>
                <a:sym typeface="Helvetica Neue"/>
              </a:rPr>
              <a:t>关键字</a:t>
            </a:r>
            <a:endParaRPr sz="2400" b="1" dirty="0">
              <a:latin typeface="Helvetica Neue"/>
              <a:ea typeface="Helvetica Neue"/>
              <a:cs typeface="Helvetica Neue"/>
              <a:sym typeface="Helvetica Neue"/>
            </a:endParaRPr>
          </a:p>
        </p:txBody>
      </p:sp>
      <p:sp>
        <p:nvSpPr>
          <p:cNvPr id="546" name="Google Shape;546;p65"/>
          <p:cNvSpPr txBox="1"/>
          <p:nvPr/>
        </p:nvSpPr>
        <p:spPr>
          <a:xfrm>
            <a:off x="2833050" y="1151325"/>
            <a:ext cx="1998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 sz="2400" b="1" dirty="0">
                <a:latin typeface="Helvetica Neue"/>
                <a:ea typeface="Helvetica Neue"/>
                <a:cs typeface="Helvetica Neue"/>
                <a:sym typeface="Helvetica Neue"/>
              </a:rPr>
              <a:t>类</a:t>
            </a:r>
            <a:r>
              <a:rPr lang="zh-CN" altLang="en-US" sz="2400" b="1" dirty="0">
                <a:latin typeface="Helvetica Neue"/>
                <a:ea typeface="Helvetica Neue"/>
                <a:cs typeface="Helvetica Neue"/>
                <a:sym typeface="Helvetica Neue"/>
              </a:rPr>
              <a:t>名</a:t>
            </a:r>
            <a:endParaRPr sz="2400" b="1" dirty="0">
              <a:latin typeface="Helvetica Neue"/>
              <a:ea typeface="Helvetica Neue"/>
              <a:cs typeface="Helvetica Neue"/>
              <a:sym typeface="Helvetica Neue"/>
            </a:endParaRPr>
          </a:p>
        </p:txBody>
      </p:sp>
      <p:sp>
        <p:nvSpPr>
          <p:cNvPr id="547" name="Google Shape;547;p65"/>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
        <p:nvSpPr>
          <p:cNvPr id="548" name="Google Shape;548;p65"/>
          <p:cNvSpPr/>
          <p:nvPr/>
        </p:nvSpPr>
        <p:spPr>
          <a:xfrm>
            <a:off x="2370125" y="1803075"/>
            <a:ext cx="678300" cy="3054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5"/>
          <p:cNvSpPr/>
          <p:nvPr/>
        </p:nvSpPr>
        <p:spPr>
          <a:xfrm>
            <a:off x="482275" y="1553174"/>
            <a:ext cx="1415100" cy="7608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65"/>
          <p:cNvCxnSpPr>
            <a:stCxn id="549" idx="3"/>
            <a:endCxn id="548" idx="1"/>
          </p:cNvCxnSpPr>
          <p:nvPr/>
        </p:nvCxnSpPr>
        <p:spPr>
          <a:xfrm>
            <a:off x="1897375" y="1933574"/>
            <a:ext cx="472800" cy="22200"/>
          </a:xfrm>
          <a:prstGeom prst="straightConnector1">
            <a:avLst/>
          </a:prstGeom>
          <a:noFill/>
          <a:ln w="28575" cap="flat" cmpd="sng">
            <a:solidFill>
              <a:srgbClr val="0080FF"/>
            </a:solidFill>
            <a:prstDash val="solid"/>
            <a:round/>
            <a:headEnd type="none" w="med" len="med"/>
            <a:tailEnd type="none" w="med" len="med"/>
          </a:ln>
        </p:spPr>
      </p:cxnSp>
      <p:sp>
        <p:nvSpPr>
          <p:cNvPr id="551" name="Google Shape;551;p65"/>
          <p:cNvSpPr/>
          <p:nvPr/>
        </p:nvSpPr>
        <p:spPr>
          <a:xfrm>
            <a:off x="3101700" y="1803075"/>
            <a:ext cx="550200" cy="3054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5"/>
          <p:cNvSpPr/>
          <p:nvPr/>
        </p:nvSpPr>
        <p:spPr>
          <a:xfrm>
            <a:off x="2880300" y="1257300"/>
            <a:ext cx="1780500" cy="3804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3" name="Google Shape;553;p65"/>
          <p:cNvCxnSpPr>
            <a:endCxn id="551" idx="0"/>
          </p:cNvCxnSpPr>
          <p:nvPr/>
        </p:nvCxnSpPr>
        <p:spPr>
          <a:xfrm flipH="1">
            <a:off x="3376800" y="1649175"/>
            <a:ext cx="4800" cy="153900"/>
          </a:xfrm>
          <a:prstGeom prst="straightConnector1">
            <a:avLst/>
          </a:prstGeom>
          <a:noFill/>
          <a:ln w="28575" cap="flat" cmpd="sng">
            <a:solidFill>
              <a:srgbClr val="0080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7"/>
        <p:cNvGrpSpPr/>
        <p:nvPr/>
      </p:nvGrpSpPr>
      <p:grpSpPr>
        <a:xfrm>
          <a:off x="0" y="0"/>
          <a:ext cx="0" cy="0"/>
          <a:chOff x="0" y="0"/>
          <a:chExt cx="0" cy="0"/>
        </a:xfrm>
      </p:grpSpPr>
      <p:sp>
        <p:nvSpPr>
          <p:cNvPr id="558" name="Google Shape;558;p66"/>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Classes</a:t>
            </a:r>
            <a:endParaRPr sz="3600">
              <a:solidFill>
                <a:srgbClr val="EF5330"/>
              </a:solidFill>
              <a:latin typeface="Roboto Slab"/>
              <a:ea typeface="Roboto Slab"/>
              <a:cs typeface="Roboto Slab"/>
              <a:sym typeface="Roboto Slab"/>
            </a:endParaRPr>
          </a:p>
        </p:txBody>
      </p:sp>
      <p:sp>
        <p:nvSpPr>
          <p:cNvPr id="559" name="Google Shape;559;p66"/>
          <p:cNvSpPr txBox="1">
            <a:spLocks noGrp="1"/>
          </p:cNvSpPr>
          <p:nvPr>
            <p:ph type="body" idx="1"/>
          </p:nvPr>
        </p:nvSpPr>
        <p:spPr>
          <a:xfrm>
            <a:off x="2075350" y="1647825"/>
            <a:ext cx="5860800" cy="30171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a:solidFill>
                  <a:srgbClr val="0000FF"/>
                </a:solidFill>
                <a:latin typeface="Consolas"/>
                <a:ea typeface="Consolas"/>
                <a:cs typeface="Consolas"/>
                <a:sym typeface="Consolas"/>
              </a:rPr>
              <a:t>class</a:t>
            </a:r>
            <a:r>
              <a:rPr lang="en" sz="1800">
                <a:solidFill>
                  <a:schemeClr val="dk1"/>
                </a:solidFill>
                <a:latin typeface="Consolas"/>
                <a:ea typeface="Consolas"/>
                <a:cs typeface="Consolas"/>
                <a:sym typeface="Consolas"/>
              </a:rPr>
              <a:t> Car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constructor</a:t>
            </a:r>
            <a:r>
              <a:rPr lang="en" sz="1800">
                <a:solidFill>
                  <a:schemeClr val="dk1"/>
                </a:solidFill>
                <a:latin typeface="Consolas"/>
                <a:ea typeface="Consolas"/>
                <a:cs typeface="Consolas"/>
                <a:sym typeface="Consolas"/>
              </a:rPr>
              <a:t> (color, make, model, fuel)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.color = color;</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.make = make;</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.model = model;</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.fuel = fuel;</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800">
              <a:latin typeface="Consolas"/>
              <a:ea typeface="Consolas"/>
              <a:cs typeface="Consolas"/>
              <a:sym typeface="Consolas"/>
            </a:endParaRPr>
          </a:p>
        </p:txBody>
      </p:sp>
      <p:sp>
        <p:nvSpPr>
          <p:cNvPr id="560" name="Google Shape;560;p66"/>
          <p:cNvSpPr txBox="1"/>
          <p:nvPr/>
        </p:nvSpPr>
        <p:spPr>
          <a:xfrm>
            <a:off x="497100" y="3769650"/>
            <a:ext cx="1158000" cy="9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 sz="2400" b="1" dirty="0">
                <a:latin typeface="Helvetica Neue"/>
                <a:ea typeface="Helvetica Neue"/>
                <a:cs typeface="Helvetica Neue"/>
                <a:sym typeface="Helvetica Neue"/>
              </a:rPr>
              <a:t>结束</a:t>
            </a:r>
            <a:endParaRPr sz="2400" b="1" dirty="0">
              <a:latin typeface="Helvetica Neue"/>
              <a:ea typeface="Helvetica Neue"/>
              <a:cs typeface="Helvetica Neue"/>
              <a:sym typeface="Helvetica Neue"/>
            </a:endParaRPr>
          </a:p>
        </p:txBody>
      </p:sp>
      <p:sp>
        <p:nvSpPr>
          <p:cNvPr id="561" name="Google Shape;561;p66"/>
          <p:cNvSpPr txBox="1"/>
          <p:nvPr/>
        </p:nvSpPr>
        <p:spPr>
          <a:xfrm>
            <a:off x="3290250" y="1075125"/>
            <a:ext cx="1998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 sz="2400" b="1" dirty="0">
                <a:latin typeface="Helvetica Neue"/>
                <a:ea typeface="Helvetica Neue"/>
                <a:cs typeface="Helvetica Neue"/>
                <a:sym typeface="Helvetica Neue"/>
              </a:rPr>
              <a:t>起始</a:t>
            </a:r>
            <a:endParaRPr sz="2400" b="1" dirty="0">
              <a:latin typeface="Helvetica Neue"/>
              <a:ea typeface="Helvetica Neue"/>
              <a:cs typeface="Helvetica Neue"/>
              <a:sym typeface="Helvetica Neue"/>
            </a:endParaRPr>
          </a:p>
        </p:txBody>
      </p:sp>
      <p:sp>
        <p:nvSpPr>
          <p:cNvPr id="562" name="Google Shape;562;p66"/>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
        <p:nvSpPr>
          <p:cNvPr id="563" name="Google Shape;563;p66"/>
          <p:cNvSpPr/>
          <p:nvPr/>
        </p:nvSpPr>
        <p:spPr>
          <a:xfrm>
            <a:off x="2141550" y="4321150"/>
            <a:ext cx="255000" cy="3054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6"/>
          <p:cNvSpPr/>
          <p:nvPr/>
        </p:nvSpPr>
        <p:spPr>
          <a:xfrm>
            <a:off x="532950" y="3870900"/>
            <a:ext cx="1068000" cy="7608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5" name="Google Shape;565;p66"/>
          <p:cNvCxnSpPr>
            <a:endCxn id="563" idx="1"/>
          </p:cNvCxnSpPr>
          <p:nvPr/>
        </p:nvCxnSpPr>
        <p:spPr>
          <a:xfrm>
            <a:off x="1609950" y="4468150"/>
            <a:ext cx="531600" cy="5700"/>
          </a:xfrm>
          <a:prstGeom prst="straightConnector1">
            <a:avLst/>
          </a:prstGeom>
          <a:noFill/>
          <a:ln w="28575" cap="flat" cmpd="sng">
            <a:solidFill>
              <a:srgbClr val="0080FF"/>
            </a:solidFill>
            <a:prstDash val="solid"/>
            <a:round/>
            <a:headEnd type="none" w="med" len="med"/>
            <a:tailEnd type="none" w="med" len="med"/>
          </a:ln>
        </p:spPr>
      </p:cxnSp>
      <p:sp>
        <p:nvSpPr>
          <p:cNvPr id="566" name="Google Shape;566;p66"/>
          <p:cNvSpPr/>
          <p:nvPr/>
        </p:nvSpPr>
        <p:spPr>
          <a:xfrm>
            <a:off x="3330300" y="1726875"/>
            <a:ext cx="381300" cy="3804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6"/>
          <p:cNvSpPr/>
          <p:nvPr/>
        </p:nvSpPr>
        <p:spPr>
          <a:xfrm>
            <a:off x="3290250" y="1171275"/>
            <a:ext cx="1780500" cy="3804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8" name="Google Shape;568;p66"/>
          <p:cNvCxnSpPr>
            <a:endCxn id="566" idx="0"/>
          </p:cNvCxnSpPr>
          <p:nvPr/>
        </p:nvCxnSpPr>
        <p:spPr>
          <a:xfrm flipH="1">
            <a:off x="3520950" y="1572975"/>
            <a:ext cx="4800" cy="153900"/>
          </a:xfrm>
          <a:prstGeom prst="straightConnector1">
            <a:avLst/>
          </a:prstGeom>
          <a:noFill/>
          <a:ln w="28575" cap="flat" cmpd="sng">
            <a:solidFill>
              <a:srgbClr val="0080FF"/>
            </a:solidFill>
            <a:prstDash val="solid"/>
            <a:round/>
            <a:headEnd type="none" w="med" len="med"/>
            <a:tailEnd type="none" w="med" len="med"/>
          </a:ln>
        </p:spPr>
      </p:cxnSp>
      <p:sp>
        <p:nvSpPr>
          <p:cNvPr id="569" name="Google Shape;569;p66"/>
          <p:cNvSpPr/>
          <p:nvPr/>
        </p:nvSpPr>
        <p:spPr>
          <a:xfrm>
            <a:off x="7531800" y="2048650"/>
            <a:ext cx="511500" cy="2419500"/>
          </a:xfrm>
          <a:prstGeom prst="rightBrace">
            <a:avLst>
              <a:gd name="adj1" fmla="val 8333"/>
              <a:gd name="adj2" fmla="val 48504"/>
            </a:avLst>
          </a:prstGeom>
          <a:noFill/>
          <a:ln w="3810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5330"/>
              </a:solidFill>
            </a:endParaRPr>
          </a:p>
        </p:txBody>
      </p:sp>
      <p:sp>
        <p:nvSpPr>
          <p:cNvPr id="570" name="Google Shape;570;p66"/>
          <p:cNvSpPr txBox="1"/>
          <p:nvPr/>
        </p:nvSpPr>
        <p:spPr>
          <a:xfrm>
            <a:off x="8043300" y="2753000"/>
            <a:ext cx="999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 sz="2400" b="1" dirty="0">
                <a:latin typeface="Helvetica Neue"/>
                <a:ea typeface="Helvetica Neue"/>
                <a:cs typeface="Helvetica Neue"/>
                <a:sym typeface="Helvetica Neue"/>
              </a:rPr>
              <a:t>内容</a:t>
            </a:r>
            <a:endParaRPr sz="2400" b="1" dirty="0">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4"/>
        <p:cNvGrpSpPr/>
        <p:nvPr/>
      </p:nvGrpSpPr>
      <p:grpSpPr>
        <a:xfrm>
          <a:off x="0" y="0"/>
          <a:ext cx="0" cy="0"/>
          <a:chOff x="0" y="0"/>
          <a:chExt cx="0" cy="0"/>
        </a:xfrm>
      </p:grpSpPr>
      <p:sp>
        <p:nvSpPr>
          <p:cNvPr id="575" name="Google Shape;575;p67"/>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Classes</a:t>
            </a:r>
            <a:endParaRPr sz="3600">
              <a:solidFill>
                <a:srgbClr val="EF5330"/>
              </a:solidFill>
              <a:latin typeface="Roboto Slab"/>
              <a:ea typeface="Roboto Slab"/>
              <a:cs typeface="Roboto Slab"/>
              <a:sym typeface="Roboto Slab"/>
            </a:endParaRPr>
          </a:p>
        </p:txBody>
      </p:sp>
      <p:sp>
        <p:nvSpPr>
          <p:cNvPr id="576" name="Google Shape;576;p67"/>
          <p:cNvSpPr txBox="1">
            <a:spLocks noGrp="1"/>
          </p:cNvSpPr>
          <p:nvPr>
            <p:ph type="body" idx="1"/>
          </p:nvPr>
        </p:nvSpPr>
        <p:spPr>
          <a:xfrm>
            <a:off x="2075350" y="1647825"/>
            <a:ext cx="5860800" cy="30171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dirty="0">
                <a:solidFill>
                  <a:srgbClr val="0000FF"/>
                </a:solidFill>
                <a:latin typeface="Consolas"/>
                <a:ea typeface="Consolas"/>
                <a:cs typeface="Consolas"/>
                <a:sym typeface="Consolas"/>
              </a:rPr>
              <a:t>class</a:t>
            </a:r>
            <a:r>
              <a:rPr lang="en" sz="1800" dirty="0">
                <a:solidFill>
                  <a:schemeClr val="dk1"/>
                </a:solidFill>
                <a:latin typeface="Consolas"/>
                <a:ea typeface="Consolas"/>
                <a:cs typeface="Consolas"/>
                <a:sym typeface="Consolas"/>
              </a:rPr>
              <a:t> Car {</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a:solidFill>
                  <a:srgbClr val="0000FF"/>
                </a:solidFill>
                <a:latin typeface="Consolas"/>
                <a:ea typeface="Consolas"/>
                <a:cs typeface="Consolas"/>
                <a:sym typeface="Consolas"/>
              </a:rPr>
              <a:t>constructor</a:t>
            </a:r>
            <a:r>
              <a:rPr lang="en" sz="1800" dirty="0">
                <a:solidFill>
                  <a:schemeClr val="dk1"/>
                </a:solidFill>
                <a:latin typeface="Consolas"/>
                <a:ea typeface="Consolas"/>
                <a:cs typeface="Consolas"/>
                <a:sym typeface="Consolas"/>
              </a:rPr>
              <a:t> (color, make, model, fuel) {</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this</a:t>
            </a:r>
            <a:r>
              <a:rPr lang="en" sz="1800" dirty="0" err="1">
                <a:solidFill>
                  <a:schemeClr val="dk1"/>
                </a:solidFill>
                <a:latin typeface="Consolas"/>
                <a:ea typeface="Consolas"/>
                <a:cs typeface="Consolas"/>
                <a:sym typeface="Consolas"/>
              </a:rPr>
              <a:t>.color</a:t>
            </a:r>
            <a:r>
              <a:rPr lang="en" sz="1800" dirty="0">
                <a:solidFill>
                  <a:schemeClr val="dk1"/>
                </a:solidFill>
                <a:latin typeface="Consolas"/>
                <a:ea typeface="Consolas"/>
                <a:cs typeface="Consolas"/>
                <a:sym typeface="Consolas"/>
              </a:rPr>
              <a:t> = color;</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this</a:t>
            </a:r>
            <a:r>
              <a:rPr lang="en" sz="1800" dirty="0" err="1">
                <a:solidFill>
                  <a:schemeClr val="dk1"/>
                </a:solidFill>
                <a:latin typeface="Consolas"/>
                <a:ea typeface="Consolas"/>
                <a:cs typeface="Consolas"/>
                <a:sym typeface="Consolas"/>
              </a:rPr>
              <a:t>.make</a:t>
            </a:r>
            <a:r>
              <a:rPr lang="en" sz="1800" dirty="0">
                <a:solidFill>
                  <a:schemeClr val="dk1"/>
                </a:solidFill>
                <a:latin typeface="Consolas"/>
                <a:ea typeface="Consolas"/>
                <a:cs typeface="Consolas"/>
                <a:sym typeface="Consolas"/>
              </a:rPr>
              <a:t> = make;</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this</a:t>
            </a:r>
            <a:r>
              <a:rPr lang="en" sz="1800" dirty="0" err="1">
                <a:solidFill>
                  <a:schemeClr val="dk1"/>
                </a:solidFill>
                <a:latin typeface="Consolas"/>
                <a:ea typeface="Consolas"/>
                <a:cs typeface="Consolas"/>
                <a:sym typeface="Consolas"/>
              </a:rPr>
              <a:t>.model</a:t>
            </a:r>
            <a:r>
              <a:rPr lang="en" sz="1800" dirty="0">
                <a:solidFill>
                  <a:schemeClr val="dk1"/>
                </a:solidFill>
                <a:latin typeface="Consolas"/>
                <a:ea typeface="Consolas"/>
                <a:cs typeface="Consolas"/>
                <a:sym typeface="Consolas"/>
              </a:rPr>
              <a:t> = model;</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this</a:t>
            </a:r>
            <a:r>
              <a:rPr lang="en" sz="1800" dirty="0" err="1">
                <a:solidFill>
                  <a:schemeClr val="dk1"/>
                </a:solidFill>
                <a:latin typeface="Consolas"/>
                <a:ea typeface="Consolas"/>
                <a:cs typeface="Consolas"/>
                <a:sym typeface="Consolas"/>
              </a:rPr>
              <a:t>.fuel</a:t>
            </a:r>
            <a:r>
              <a:rPr lang="en" sz="1800" dirty="0">
                <a:solidFill>
                  <a:schemeClr val="dk1"/>
                </a:solidFill>
                <a:latin typeface="Consolas"/>
                <a:ea typeface="Consolas"/>
                <a:cs typeface="Consolas"/>
                <a:sym typeface="Consolas"/>
              </a:rPr>
              <a:t> = fuel;</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800" dirty="0">
              <a:latin typeface="Consolas"/>
              <a:ea typeface="Consolas"/>
              <a:cs typeface="Consolas"/>
              <a:sym typeface="Consolas"/>
            </a:endParaRPr>
          </a:p>
        </p:txBody>
      </p:sp>
      <p:sp>
        <p:nvSpPr>
          <p:cNvPr id="577" name="Google Shape;577;p67"/>
          <p:cNvSpPr txBox="1"/>
          <p:nvPr/>
        </p:nvSpPr>
        <p:spPr>
          <a:xfrm>
            <a:off x="2007575" y="1075125"/>
            <a:ext cx="1998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 sz="2400" b="1" dirty="0">
                <a:latin typeface="Helvetica Neue"/>
                <a:ea typeface="Helvetica Neue"/>
                <a:cs typeface="Helvetica Neue"/>
                <a:sym typeface="Helvetica Neue"/>
              </a:rPr>
              <a:t>构造器</a:t>
            </a:r>
            <a:endParaRPr sz="2400" b="1" dirty="0">
              <a:latin typeface="Helvetica Neue"/>
              <a:ea typeface="Helvetica Neue"/>
              <a:cs typeface="Helvetica Neue"/>
              <a:sym typeface="Helvetica Neue"/>
            </a:endParaRPr>
          </a:p>
        </p:txBody>
      </p:sp>
      <p:sp>
        <p:nvSpPr>
          <p:cNvPr id="578" name="Google Shape;578;p67"/>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
        <p:nvSpPr>
          <p:cNvPr id="579" name="Google Shape;579;p67"/>
          <p:cNvSpPr/>
          <p:nvPr/>
        </p:nvSpPr>
        <p:spPr>
          <a:xfrm>
            <a:off x="2258375" y="2069175"/>
            <a:ext cx="1492500" cy="3804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7"/>
          <p:cNvSpPr/>
          <p:nvPr/>
        </p:nvSpPr>
        <p:spPr>
          <a:xfrm>
            <a:off x="2007575" y="1171275"/>
            <a:ext cx="1780500" cy="380400"/>
          </a:xfrm>
          <a:prstGeom prst="roundRect">
            <a:avLst>
              <a:gd name="adj" fmla="val 16667"/>
            </a:avLst>
          </a:prstGeom>
          <a:noFill/>
          <a:ln w="2857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1" name="Google Shape;581;p67"/>
          <p:cNvCxnSpPr>
            <a:stCxn id="580" idx="2"/>
            <a:endCxn id="579" idx="0"/>
          </p:cNvCxnSpPr>
          <p:nvPr/>
        </p:nvCxnSpPr>
        <p:spPr>
          <a:xfrm>
            <a:off x="2897825" y="1551675"/>
            <a:ext cx="106800" cy="517500"/>
          </a:xfrm>
          <a:prstGeom prst="straightConnector1">
            <a:avLst/>
          </a:prstGeom>
          <a:noFill/>
          <a:ln w="28575" cap="flat" cmpd="sng">
            <a:solidFill>
              <a:srgbClr val="0080FF"/>
            </a:solidFill>
            <a:prstDash val="solid"/>
            <a:round/>
            <a:headEnd type="none" w="med" len="med"/>
            <a:tailEnd type="none" w="med" len="med"/>
          </a:ln>
        </p:spPr>
      </p:cxnSp>
      <p:sp>
        <p:nvSpPr>
          <p:cNvPr id="582" name="Google Shape;582;p67"/>
          <p:cNvSpPr/>
          <p:nvPr/>
        </p:nvSpPr>
        <p:spPr>
          <a:xfrm>
            <a:off x="4991575" y="2504750"/>
            <a:ext cx="511500" cy="1648200"/>
          </a:xfrm>
          <a:prstGeom prst="rightBrace">
            <a:avLst>
              <a:gd name="adj1" fmla="val 8333"/>
              <a:gd name="adj2" fmla="val 48504"/>
            </a:avLst>
          </a:prstGeom>
          <a:noFill/>
          <a:ln w="3810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5330"/>
              </a:solidFill>
            </a:endParaRPr>
          </a:p>
        </p:txBody>
      </p:sp>
      <p:sp>
        <p:nvSpPr>
          <p:cNvPr id="583" name="Google Shape;583;p67"/>
          <p:cNvSpPr txBox="1"/>
          <p:nvPr/>
        </p:nvSpPr>
        <p:spPr>
          <a:xfrm>
            <a:off x="5773300" y="3042500"/>
            <a:ext cx="1950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 sz="2400" b="1" dirty="0">
                <a:latin typeface="Helvetica Neue"/>
                <a:ea typeface="Helvetica Neue"/>
                <a:cs typeface="Helvetica Neue"/>
                <a:sym typeface="Helvetica Neue"/>
              </a:rPr>
              <a:t>属性</a:t>
            </a:r>
            <a:endParaRPr sz="2400" b="1" dirty="0">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7"/>
        <p:cNvGrpSpPr/>
        <p:nvPr/>
      </p:nvGrpSpPr>
      <p:grpSpPr>
        <a:xfrm>
          <a:off x="0" y="0"/>
          <a:ext cx="0" cy="0"/>
          <a:chOff x="0" y="0"/>
          <a:chExt cx="0" cy="0"/>
        </a:xfrm>
      </p:grpSpPr>
      <p:sp>
        <p:nvSpPr>
          <p:cNvPr id="588" name="Google Shape;588;p68"/>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tLang="zh-CN" dirty="0"/>
              <a:t>this</a:t>
            </a:r>
            <a:endParaRPr sz="3600" dirty="0">
              <a:solidFill>
                <a:srgbClr val="EF5330"/>
              </a:solidFill>
              <a:latin typeface="Roboto Slab"/>
              <a:ea typeface="Roboto Slab"/>
              <a:cs typeface="Roboto Slab"/>
              <a:sym typeface="Roboto Slab"/>
            </a:endParaRPr>
          </a:p>
        </p:txBody>
      </p:sp>
      <p:sp>
        <p:nvSpPr>
          <p:cNvPr id="589" name="Google Shape;589;p68"/>
          <p:cNvSpPr txBox="1">
            <a:spLocks noGrp="1"/>
          </p:cNvSpPr>
          <p:nvPr>
            <p:ph type="body" idx="1"/>
          </p:nvPr>
        </p:nvSpPr>
        <p:spPr>
          <a:xfrm>
            <a:off x="1592550" y="1257300"/>
            <a:ext cx="5958900" cy="31122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dirty="0">
                <a:solidFill>
                  <a:srgbClr val="0000FF"/>
                </a:solidFill>
                <a:latin typeface="Consolas"/>
                <a:ea typeface="Consolas"/>
                <a:cs typeface="Consolas"/>
                <a:sym typeface="Consolas"/>
              </a:rPr>
              <a:t>class</a:t>
            </a:r>
            <a:r>
              <a:rPr lang="en" sz="1800" dirty="0">
                <a:solidFill>
                  <a:schemeClr val="dk1"/>
                </a:solidFill>
                <a:latin typeface="Consolas"/>
                <a:ea typeface="Consolas"/>
                <a:cs typeface="Consolas"/>
                <a:sym typeface="Consolas"/>
              </a:rPr>
              <a:t> Car {</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a:solidFill>
                  <a:srgbClr val="0000FF"/>
                </a:solidFill>
                <a:latin typeface="Consolas"/>
                <a:ea typeface="Consolas"/>
                <a:cs typeface="Consolas"/>
                <a:sym typeface="Consolas"/>
              </a:rPr>
              <a:t>constructor</a:t>
            </a:r>
            <a:r>
              <a:rPr lang="en" sz="1800" dirty="0">
                <a:solidFill>
                  <a:schemeClr val="dk1"/>
                </a:solidFill>
                <a:latin typeface="Consolas"/>
                <a:ea typeface="Consolas"/>
                <a:cs typeface="Consolas"/>
                <a:sym typeface="Consolas"/>
              </a:rPr>
              <a:t> (color, make, model, fuel) {</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highlight>
                  <a:srgbClr val="FFFF00"/>
                </a:highlight>
                <a:latin typeface="Consolas"/>
                <a:ea typeface="Consolas"/>
                <a:cs typeface="Consolas"/>
                <a:sym typeface="Consolas"/>
              </a:rPr>
              <a:t>this</a:t>
            </a:r>
            <a:r>
              <a:rPr lang="en" sz="1800" dirty="0" err="1">
                <a:solidFill>
                  <a:schemeClr val="dk1"/>
                </a:solidFill>
                <a:highlight>
                  <a:srgbClr val="FFFF00"/>
                </a:highlight>
                <a:latin typeface="Consolas"/>
                <a:ea typeface="Consolas"/>
                <a:cs typeface="Consolas"/>
                <a:sym typeface="Consolas"/>
              </a:rPr>
              <a:t>.</a:t>
            </a:r>
            <a:r>
              <a:rPr lang="en" sz="1800" dirty="0" err="1">
                <a:solidFill>
                  <a:schemeClr val="dk1"/>
                </a:solidFill>
                <a:latin typeface="Consolas"/>
                <a:ea typeface="Consolas"/>
                <a:cs typeface="Consolas"/>
                <a:sym typeface="Consolas"/>
              </a:rPr>
              <a:t>color</a:t>
            </a:r>
            <a:r>
              <a:rPr lang="en" sz="1800" dirty="0">
                <a:solidFill>
                  <a:schemeClr val="dk1"/>
                </a:solidFill>
                <a:latin typeface="Consolas"/>
                <a:ea typeface="Consolas"/>
                <a:cs typeface="Consolas"/>
                <a:sym typeface="Consolas"/>
              </a:rPr>
              <a:t> = color;</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highlight>
                  <a:srgbClr val="FFFF00"/>
                </a:highlight>
                <a:latin typeface="Consolas"/>
                <a:ea typeface="Consolas"/>
                <a:cs typeface="Consolas"/>
                <a:sym typeface="Consolas"/>
              </a:rPr>
              <a:t>this</a:t>
            </a:r>
            <a:r>
              <a:rPr lang="en" sz="1800" dirty="0" err="1">
                <a:solidFill>
                  <a:schemeClr val="dk1"/>
                </a:solidFill>
                <a:highlight>
                  <a:srgbClr val="FFFF00"/>
                </a:highlight>
                <a:latin typeface="Consolas"/>
                <a:ea typeface="Consolas"/>
                <a:cs typeface="Consolas"/>
                <a:sym typeface="Consolas"/>
              </a:rPr>
              <a:t>.</a:t>
            </a:r>
            <a:r>
              <a:rPr lang="en" sz="1800" dirty="0" err="1">
                <a:solidFill>
                  <a:schemeClr val="dk1"/>
                </a:solidFill>
                <a:latin typeface="Consolas"/>
                <a:ea typeface="Consolas"/>
                <a:cs typeface="Consolas"/>
                <a:sym typeface="Consolas"/>
              </a:rPr>
              <a:t>make</a:t>
            </a:r>
            <a:r>
              <a:rPr lang="en" sz="1800" dirty="0">
                <a:solidFill>
                  <a:schemeClr val="dk1"/>
                </a:solidFill>
                <a:latin typeface="Consolas"/>
                <a:ea typeface="Consolas"/>
                <a:cs typeface="Consolas"/>
                <a:sym typeface="Consolas"/>
              </a:rPr>
              <a:t> = make;</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highlight>
                  <a:srgbClr val="FFFF00"/>
                </a:highlight>
                <a:latin typeface="Consolas"/>
                <a:ea typeface="Consolas"/>
                <a:cs typeface="Consolas"/>
                <a:sym typeface="Consolas"/>
              </a:rPr>
              <a:t>this</a:t>
            </a:r>
            <a:r>
              <a:rPr lang="en" sz="1800" dirty="0" err="1">
                <a:solidFill>
                  <a:schemeClr val="dk1"/>
                </a:solidFill>
                <a:highlight>
                  <a:srgbClr val="FFFF00"/>
                </a:highlight>
                <a:latin typeface="Consolas"/>
                <a:ea typeface="Consolas"/>
                <a:cs typeface="Consolas"/>
                <a:sym typeface="Consolas"/>
              </a:rPr>
              <a:t>.</a:t>
            </a:r>
            <a:r>
              <a:rPr lang="en" sz="1800" dirty="0" err="1">
                <a:solidFill>
                  <a:schemeClr val="dk1"/>
                </a:solidFill>
                <a:latin typeface="Consolas"/>
                <a:ea typeface="Consolas"/>
                <a:cs typeface="Consolas"/>
                <a:sym typeface="Consolas"/>
              </a:rPr>
              <a:t>model</a:t>
            </a:r>
            <a:r>
              <a:rPr lang="en" sz="1800" dirty="0">
                <a:solidFill>
                  <a:schemeClr val="dk1"/>
                </a:solidFill>
                <a:latin typeface="Consolas"/>
                <a:ea typeface="Consolas"/>
                <a:cs typeface="Consolas"/>
                <a:sym typeface="Consolas"/>
              </a:rPr>
              <a:t> = model;</a:t>
            </a:r>
            <a:endParaRPr sz="1800" dirty="0">
              <a:solidFill>
                <a:schemeClr val="dk1"/>
              </a:solidFill>
              <a:latin typeface="Consolas"/>
              <a:ea typeface="Consolas"/>
              <a:cs typeface="Consolas"/>
              <a:sym typeface="Consolas"/>
            </a:endParaRPr>
          </a:p>
          <a:p>
            <a:pPr marL="0" marR="0" lvl="0" indent="0" algn="l" rtl="0">
              <a:lnSpc>
                <a:spcPct val="135714"/>
              </a:lnSpc>
              <a:spcBef>
                <a:spcPts val="0"/>
              </a:spcBef>
              <a:spcAft>
                <a:spcPts val="0"/>
              </a:spcAft>
              <a:buClr>
                <a:srgbClr val="000000"/>
              </a:buClr>
              <a:buSzPts val="1100"/>
              <a:buFont typeface="Arial"/>
              <a:buNone/>
            </a:pPr>
            <a:r>
              <a:rPr lang="en" sz="1800" dirty="0">
                <a:solidFill>
                  <a:schemeClr val="dk1"/>
                </a:solidFill>
                <a:latin typeface="Consolas"/>
                <a:ea typeface="Consolas"/>
                <a:cs typeface="Consolas"/>
                <a:sym typeface="Consolas"/>
              </a:rPr>
              <a:t>  </a:t>
            </a:r>
            <a:r>
              <a:rPr lang="en" sz="1800" dirty="0" err="1">
                <a:solidFill>
                  <a:srgbClr val="0000FF"/>
                </a:solidFill>
                <a:highlight>
                  <a:srgbClr val="FFFF00"/>
                </a:highlight>
                <a:latin typeface="Consolas"/>
                <a:ea typeface="Consolas"/>
                <a:cs typeface="Consolas"/>
                <a:sym typeface="Consolas"/>
              </a:rPr>
              <a:t>this</a:t>
            </a:r>
            <a:r>
              <a:rPr lang="en" sz="1800" dirty="0" err="1">
                <a:solidFill>
                  <a:schemeClr val="dk1"/>
                </a:solidFill>
                <a:highlight>
                  <a:srgbClr val="FFFF00"/>
                </a:highlight>
                <a:latin typeface="Consolas"/>
                <a:ea typeface="Consolas"/>
                <a:cs typeface="Consolas"/>
                <a:sym typeface="Consolas"/>
              </a:rPr>
              <a:t>.</a:t>
            </a:r>
            <a:r>
              <a:rPr lang="en" sz="1800" dirty="0" err="1">
                <a:solidFill>
                  <a:schemeClr val="dk1"/>
                </a:solidFill>
                <a:latin typeface="Consolas"/>
                <a:ea typeface="Consolas"/>
                <a:cs typeface="Consolas"/>
                <a:sym typeface="Consolas"/>
              </a:rPr>
              <a:t>fuel</a:t>
            </a:r>
            <a:r>
              <a:rPr lang="en" sz="1800" dirty="0">
                <a:solidFill>
                  <a:schemeClr val="dk1"/>
                </a:solidFill>
                <a:latin typeface="Consolas"/>
                <a:ea typeface="Consolas"/>
                <a:cs typeface="Consolas"/>
                <a:sym typeface="Consolas"/>
              </a:rPr>
              <a:t> = fuel;</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800" dirty="0">
              <a:latin typeface="Consolas"/>
              <a:ea typeface="Consolas"/>
              <a:cs typeface="Consolas"/>
              <a:sym typeface="Consolas"/>
            </a:endParaRPr>
          </a:p>
        </p:txBody>
      </p:sp>
      <p:sp>
        <p:nvSpPr>
          <p:cNvPr id="590" name="Google Shape;590;p68"/>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4"/>
        <p:cNvGrpSpPr/>
        <p:nvPr/>
      </p:nvGrpSpPr>
      <p:grpSpPr>
        <a:xfrm>
          <a:off x="0" y="0"/>
          <a:ext cx="0" cy="0"/>
          <a:chOff x="0" y="0"/>
          <a:chExt cx="0" cy="0"/>
        </a:xfrm>
      </p:grpSpPr>
      <p:sp>
        <p:nvSpPr>
          <p:cNvPr id="595" name="Google Shape;595;p69"/>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zh-CN" altLang="en-US" dirty="0"/>
              <a:t>创建对象</a:t>
            </a:r>
            <a:endParaRPr sz="3600" dirty="0">
              <a:solidFill>
                <a:srgbClr val="EF5330"/>
              </a:solidFill>
              <a:latin typeface="Roboto Slab"/>
              <a:ea typeface="Roboto Slab"/>
              <a:cs typeface="Roboto Slab"/>
              <a:sym typeface="Roboto Slab"/>
            </a:endParaRPr>
          </a:p>
        </p:txBody>
      </p:sp>
      <p:sp>
        <p:nvSpPr>
          <p:cNvPr id="596" name="Google Shape;596;p69"/>
          <p:cNvSpPr txBox="1">
            <a:spLocks noGrp="1"/>
          </p:cNvSpPr>
          <p:nvPr>
            <p:ph type="body" idx="1"/>
          </p:nvPr>
        </p:nvSpPr>
        <p:spPr>
          <a:xfrm>
            <a:off x="539500" y="1181100"/>
            <a:ext cx="8141700" cy="458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a:solidFill>
                  <a:srgbClr val="0000FF"/>
                </a:solidFill>
                <a:latin typeface="Consolas"/>
                <a:ea typeface="Consolas"/>
                <a:cs typeface="Consolas"/>
                <a:sym typeface="Consolas"/>
              </a:rPr>
              <a:t>let</a:t>
            </a:r>
            <a:r>
              <a:rPr lang="en">
                <a:solidFill>
                  <a:schemeClr val="dk1"/>
                </a:solidFill>
                <a:latin typeface="Consolas"/>
                <a:ea typeface="Consolas"/>
                <a:cs typeface="Consolas"/>
                <a:sym typeface="Consolas"/>
              </a:rPr>
              <a:t> myCar = </a:t>
            </a:r>
            <a:r>
              <a:rPr lang="en">
                <a:solidFill>
                  <a:srgbClr val="0000FF"/>
                </a:solidFill>
                <a:latin typeface="Consolas"/>
                <a:ea typeface="Consolas"/>
                <a:cs typeface="Consolas"/>
                <a:sym typeface="Consolas"/>
              </a:rPr>
              <a:t>new</a:t>
            </a:r>
            <a:r>
              <a:rPr lang="en">
                <a:solidFill>
                  <a:schemeClr val="dk1"/>
                </a:solidFill>
                <a:latin typeface="Consolas"/>
                <a:ea typeface="Consolas"/>
                <a:cs typeface="Consolas"/>
                <a:sym typeface="Consolas"/>
              </a:rPr>
              <a:t> Car('blue', 'Toyota', 'Prius', 'hybrid');</a:t>
            </a:r>
            <a:endParaRPr>
              <a:solidFill>
                <a:schemeClr val="dk1"/>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endParaRPr>
              <a:solidFill>
                <a:schemeClr val="dk1"/>
              </a:solidFill>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sp>
        <p:nvSpPr>
          <p:cNvPr id="597" name="Google Shape;597;p69"/>
          <p:cNvSpPr txBox="1">
            <a:spLocks noGrp="1"/>
          </p:cNvSpPr>
          <p:nvPr>
            <p:ph type="body" idx="1"/>
          </p:nvPr>
        </p:nvSpPr>
        <p:spPr>
          <a:xfrm>
            <a:off x="1853400" y="1705225"/>
            <a:ext cx="5454900" cy="30618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a:solidFill>
                  <a:srgbClr val="0000FF"/>
                </a:solidFill>
                <a:latin typeface="Consolas"/>
                <a:ea typeface="Consolas"/>
                <a:cs typeface="Consolas"/>
                <a:sym typeface="Consolas"/>
              </a:rPr>
              <a:t>class</a:t>
            </a:r>
            <a:r>
              <a:rPr lang="en" sz="1800">
                <a:solidFill>
                  <a:schemeClr val="dk1"/>
                </a:solidFill>
                <a:latin typeface="Consolas"/>
                <a:ea typeface="Consolas"/>
                <a:cs typeface="Consolas"/>
                <a:sym typeface="Consolas"/>
              </a:rPr>
              <a:t> Car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constructor</a:t>
            </a:r>
            <a:r>
              <a:rPr lang="en" sz="1800">
                <a:solidFill>
                  <a:schemeClr val="dk1"/>
                </a:solidFill>
                <a:latin typeface="Consolas"/>
                <a:ea typeface="Consolas"/>
                <a:cs typeface="Consolas"/>
                <a:sym typeface="Consolas"/>
              </a:rPr>
              <a:t> (color, make, model, fuel)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.color = color;</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.make = make;</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.model = model;</a:t>
            </a:r>
            <a:endParaRPr sz="1800">
              <a:solidFill>
                <a:schemeClr val="dk1"/>
              </a:solidFill>
              <a:latin typeface="Consolas"/>
              <a:ea typeface="Consolas"/>
              <a:cs typeface="Consolas"/>
              <a:sym typeface="Consolas"/>
            </a:endParaRPr>
          </a:p>
          <a:p>
            <a:pPr marL="0" marR="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.fuel = fuel;</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800">
              <a:latin typeface="Consolas"/>
              <a:ea typeface="Consolas"/>
              <a:cs typeface="Consolas"/>
              <a:sym typeface="Consolas"/>
            </a:endParaRPr>
          </a:p>
        </p:txBody>
      </p:sp>
      <p:sp>
        <p:nvSpPr>
          <p:cNvPr id="598" name="Google Shape;598;p69"/>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Classes</a:t>
            </a:r>
            <a:endParaRPr sz="3600">
              <a:solidFill>
                <a:srgbClr val="EF5330"/>
              </a:solidFill>
              <a:latin typeface="Roboto Slab"/>
              <a:ea typeface="Roboto Slab"/>
              <a:cs typeface="Roboto Slab"/>
              <a:sym typeface="Roboto Slab"/>
            </a:endParaRPr>
          </a:p>
        </p:txBody>
      </p:sp>
      <p:sp>
        <p:nvSpPr>
          <p:cNvPr id="604" name="Google Shape;604;p70"/>
          <p:cNvSpPr txBox="1">
            <a:spLocks noGrp="1"/>
          </p:cNvSpPr>
          <p:nvPr>
            <p:ph type="body" idx="1"/>
          </p:nvPr>
        </p:nvSpPr>
        <p:spPr>
          <a:xfrm>
            <a:off x="539500" y="1181100"/>
            <a:ext cx="8141700" cy="458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dirty="0">
                <a:solidFill>
                  <a:srgbClr val="0000FF"/>
                </a:solidFill>
                <a:latin typeface="Consolas"/>
                <a:ea typeface="Consolas"/>
                <a:cs typeface="Consolas"/>
                <a:sym typeface="Consolas"/>
              </a:rPr>
              <a:t>let</a:t>
            </a:r>
            <a:r>
              <a:rPr lang="en" dirty="0">
                <a:solidFill>
                  <a:schemeClr val="dk1"/>
                </a:solidFill>
                <a:latin typeface="Consolas"/>
                <a:ea typeface="Consolas"/>
                <a:cs typeface="Consolas"/>
                <a:sym typeface="Consolas"/>
              </a:rPr>
              <a:t> </a:t>
            </a:r>
            <a:r>
              <a:rPr lang="en" dirty="0" err="1">
                <a:solidFill>
                  <a:schemeClr val="dk1"/>
                </a:solidFill>
                <a:latin typeface="Consolas"/>
                <a:ea typeface="Consolas"/>
                <a:cs typeface="Consolas"/>
                <a:sym typeface="Consolas"/>
              </a:rPr>
              <a:t>EricCar</a:t>
            </a:r>
            <a:r>
              <a:rPr lang="en" dirty="0">
                <a:solidFill>
                  <a:schemeClr val="dk1"/>
                </a:solidFill>
                <a:latin typeface="Consolas"/>
                <a:ea typeface="Consolas"/>
                <a:cs typeface="Consolas"/>
                <a:sym typeface="Consolas"/>
              </a:rPr>
              <a:t> = </a:t>
            </a:r>
            <a:r>
              <a:rPr lang="en" dirty="0">
                <a:solidFill>
                  <a:srgbClr val="0000FF"/>
                </a:solidFill>
                <a:latin typeface="Consolas"/>
                <a:ea typeface="Consolas"/>
                <a:cs typeface="Consolas"/>
                <a:sym typeface="Consolas"/>
              </a:rPr>
              <a:t>new</a:t>
            </a:r>
            <a:r>
              <a:rPr lang="en" dirty="0">
                <a:solidFill>
                  <a:schemeClr val="dk1"/>
                </a:solidFill>
                <a:latin typeface="Consolas"/>
                <a:ea typeface="Consolas"/>
                <a:cs typeface="Consolas"/>
                <a:sym typeface="Consolas"/>
              </a:rPr>
              <a:t> Car('blue', 'Toyota', 'Prius', 'hybrid’);</a:t>
            </a:r>
          </a:p>
          <a:p>
            <a:pPr marL="0" indent="0">
              <a:lnSpc>
                <a:spcPct val="135714"/>
              </a:lnSpc>
              <a:buClr>
                <a:schemeClr val="dk1"/>
              </a:buClr>
              <a:buSzPts val="1100"/>
              <a:buNone/>
            </a:pPr>
            <a:r>
              <a:rPr lang="en" altLang="zh-CN" dirty="0">
                <a:solidFill>
                  <a:srgbClr val="0000FF"/>
                </a:solidFill>
                <a:latin typeface="Consolas"/>
                <a:ea typeface="Consolas"/>
                <a:cs typeface="Consolas"/>
                <a:sym typeface="Consolas"/>
              </a:rPr>
              <a:t>let</a:t>
            </a:r>
            <a:r>
              <a:rPr lang="en" altLang="zh-CN" dirty="0">
                <a:solidFill>
                  <a:schemeClr val="dk1"/>
                </a:solidFill>
                <a:latin typeface="Consolas"/>
                <a:ea typeface="Consolas"/>
                <a:cs typeface="Consolas"/>
                <a:sym typeface="Consolas"/>
              </a:rPr>
              <a:t> </a:t>
            </a:r>
            <a:r>
              <a:rPr lang="en" altLang="zh-CN" dirty="0" err="1">
                <a:solidFill>
                  <a:schemeClr val="dk1"/>
                </a:solidFill>
                <a:latin typeface="Consolas"/>
                <a:ea typeface="Consolas"/>
                <a:cs typeface="Consolas"/>
                <a:sym typeface="Consolas"/>
              </a:rPr>
              <a:t>YuChenCar</a:t>
            </a:r>
            <a:r>
              <a:rPr lang="en" altLang="zh-CN" dirty="0">
                <a:solidFill>
                  <a:schemeClr val="dk1"/>
                </a:solidFill>
                <a:latin typeface="Consolas"/>
                <a:ea typeface="Consolas"/>
                <a:cs typeface="Consolas"/>
                <a:sym typeface="Consolas"/>
              </a:rPr>
              <a:t> = </a:t>
            </a:r>
            <a:r>
              <a:rPr lang="en" altLang="zh-CN" dirty="0">
                <a:solidFill>
                  <a:srgbClr val="0000FF"/>
                </a:solidFill>
                <a:latin typeface="Consolas"/>
                <a:ea typeface="Consolas"/>
                <a:cs typeface="Consolas"/>
                <a:sym typeface="Consolas"/>
              </a:rPr>
              <a:t>new</a:t>
            </a:r>
            <a:r>
              <a:rPr lang="en" altLang="zh-CN" dirty="0">
                <a:solidFill>
                  <a:schemeClr val="dk1"/>
                </a:solidFill>
                <a:latin typeface="Consolas"/>
                <a:ea typeface="Consolas"/>
                <a:cs typeface="Consolas"/>
                <a:sym typeface="Consolas"/>
              </a:rPr>
              <a:t> Car(‘red', 'Toyota', 'Prius', 'hybrid’);</a:t>
            </a:r>
          </a:p>
          <a:p>
            <a:pPr marL="0" lvl="0" indent="0" algn="l" rtl="0">
              <a:lnSpc>
                <a:spcPct val="135714"/>
              </a:lnSpc>
              <a:spcBef>
                <a:spcPts val="0"/>
              </a:spcBef>
              <a:spcAft>
                <a:spcPts val="0"/>
              </a:spcAft>
              <a:buClr>
                <a:schemeClr val="dk1"/>
              </a:buClr>
              <a:buSzPts val="1100"/>
              <a:buFont typeface="Arial"/>
              <a:buNone/>
            </a:pPr>
            <a:endParaRPr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endParaRPr dirty="0">
              <a:solidFill>
                <a:schemeClr val="dk1"/>
              </a:solidFill>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p:txBody>
      </p:sp>
      <p:sp>
        <p:nvSpPr>
          <p:cNvPr id="605" name="Google Shape;605;p70"/>
          <p:cNvSpPr txBox="1">
            <a:spLocks noGrp="1"/>
          </p:cNvSpPr>
          <p:nvPr>
            <p:ph type="body" idx="1"/>
          </p:nvPr>
        </p:nvSpPr>
        <p:spPr>
          <a:xfrm>
            <a:off x="1882900" y="2008799"/>
            <a:ext cx="5454900" cy="30618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dirty="0">
                <a:solidFill>
                  <a:srgbClr val="0000FF"/>
                </a:solidFill>
                <a:latin typeface="Consolas"/>
                <a:ea typeface="Consolas"/>
                <a:cs typeface="Consolas"/>
                <a:sym typeface="Consolas"/>
              </a:rPr>
              <a:t>class</a:t>
            </a:r>
            <a:r>
              <a:rPr lang="en" sz="1800" dirty="0">
                <a:solidFill>
                  <a:schemeClr val="dk1"/>
                </a:solidFill>
                <a:latin typeface="Consolas"/>
                <a:ea typeface="Consolas"/>
                <a:cs typeface="Consolas"/>
                <a:sym typeface="Consolas"/>
              </a:rPr>
              <a:t> Car {</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a:solidFill>
                  <a:srgbClr val="0000FF"/>
                </a:solidFill>
                <a:latin typeface="Consolas"/>
                <a:ea typeface="Consolas"/>
                <a:cs typeface="Consolas"/>
                <a:sym typeface="Consolas"/>
              </a:rPr>
              <a:t>constructor</a:t>
            </a:r>
            <a:r>
              <a:rPr lang="en" sz="1800" dirty="0">
                <a:solidFill>
                  <a:schemeClr val="dk1"/>
                </a:solidFill>
                <a:latin typeface="Consolas"/>
                <a:ea typeface="Consolas"/>
                <a:cs typeface="Consolas"/>
                <a:sym typeface="Consolas"/>
              </a:rPr>
              <a:t> (color, make, model, fuel) {</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this</a:t>
            </a:r>
            <a:r>
              <a:rPr lang="en" sz="1800" dirty="0" err="1">
                <a:solidFill>
                  <a:schemeClr val="dk1"/>
                </a:solidFill>
                <a:latin typeface="Consolas"/>
                <a:ea typeface="Consolas"/>
                <a:cs typeface="Consolas"/>
                <a:sym typeface="Consolas"/>
              </a:rPr>
              <a:t>.color</a:t>
            </a:r>
            <a:r>
              <a:rPr lang="en" sz="1800" dirty="0">
                <a:solidFill>
                  <a:schemeClr val="dk1"/>
                </a:solidFill>
                <a:latin typeface="Consolas"/>
                <a:ea typeface="Consolas"/>
                <a:cs typeface="Consolas"/>
                <a:sym typeface="Consolas"/>
              </a:rPr>
              <a:t> = color;</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this</a:t>
            </a:r>
            <a:r>
              <a:rPr lang="en" sz="1800" dirty="0" err="1">
                <a:solidFill>
                  <a:schemeClr val="dk1"/>
                </a:solidFill>
                <a:latin typeface="Consolas"/>
                <a:ea typeface="Consolas"/>
                <a:cs typeface="Consolas"/>
                <a:sym typeface="Consolas"/>
              </a:rPr>
              <a:t>.make</a:t>
            </a:r>
            <a:r>
              <a:rPr lang="en" sz="1800" dirty="0">
                <a:solidFill>
                  <a:schemeClr val="dk1"/>
                </a:solidFill>
                <a:latin typeface="Consolas"/>
                <a:ea typeface="Consolas"/>
                <a:cs typeface="Consolas"/>
                <a:sym typeface="Consolas"/>
              </a:rPr>
              <a:t> = make;</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this</a:t>
            </a:r>
            <a:r>
              <a:rPr lang="en" sz="1800" dirty="0" err="1">
                <a:solidFill>
                  <a:schemeClr val="dk1"/>
                </a:solidFill>
                <a:latin typeface="Consolas"/>
                <a:ea typeface="Consolas"/>
                <a:cs typeface="Consolas"/>
                <a:sym typeface="Consolas"/>
              </a:rPr>
              <a:t>.model</a:t>
            </a:r>
            <a:r>
              <a:rPr lang="en" sz="1800" dirty="0">
                <a:solidFill>
                  <a:schemeClr val="dk1"/>
                </a:solidFill>
                <a:latin typeface="Consolas"/>
                <a:ea typeface="Consolas"/>
                <a:cs typeface="Consolas"/>
                <a:sym typeface="Consolas"/>
              </a:rPr>
              <a:t> = model;</a:t>
            </a:r>
            <a:endParaRPr sz="1800" dirty="0">
              <a:solidFill>
                <a:schemeClr val="dk1"/>
              </a:solidFill>
              <a:latin typeface="Consolas"/>
              <a:ea typeface="Consolas"/>
              <a:cs typeface="Consolas"/>
              <a:sym typeface="Consolas"/>
            </a:endParaRPr>
          </a:p>
          <a:p>
            <a:pPr marL="0" marR="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this</a:t>
            </a:r>
            <a:r>
              <a:rPr lang="en" sz="1800" dirty="0" err="1">
                <a:solidFill>
                  <a:schemeClr val="dk1"/>
                </a:solidFill>
                <a:latin typeface="Consolas"/>
                <a:ea typeface="Consolas"/>
                <a:cs typeface="Consolas"/>
                <a:sym typeface="Consolas"/>
              </a:rPr>
              <a:t>.fuel</a:t>
            </a:r>
            <a:r>
              <a:rPr lang="en" sz="1800" dirty="0">
                <a:solidFill>
                  <a:schemeClr val="dk1"/>
                </a:solidFill>
                <a:latin typeface="Consolas"/>
                <a:ea typeface="Consolas"/>
                <a:cs typeface="Consolas"/>
                <a:sym typeface="Consolas"/>
              </a:rPr>
              <a:t> = fuel;</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800" dirty="0">
              <a:latin typeface="Consolas"/>
              <a:ea typeface="Consolas"/>
              <a:cs typeface="Consolas"/>
              <a:sym typeface="Consolas"/>
            </a:endParaRPr>
          </a:p>
        </p:txBody>
      </p:sp>
      <p:sp>
        <p:nvSpPr>
          <p:cNvPr id="606" name="Google Shape;606;p70"/>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extLst>
      <p:ext uri="{BB962C8B-B14F-4D97-AF65-F5344CB8AC3E}">
        <p14:creationId xmlns:p14="http://schemas.microsoft.com/office/powerpoint/2010/main" val="2945608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2"/>
        <p:cNvGrpSpPr/>
        <p:nvPr/>
      </p:nvGrpSpPr>
      <p:grpSpPr>
        <a:xfrm>
          <a:off x="0" y="0"/>
          <a:ext cx="0" cy="0"/>
          <a:chOff x="0" y="0"/>
          <a:chExt cx="0" cy="0"/>
        </a:xfrm>
      </p:grpSpPr>
      <p:sp>
        <p:nvSpPr>
          <p:cNvPr id="603" name="Google Shape;603;p7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Classes</a:t>
            </a:r>
            <a:endParaRPr sz="3600">
              <a:solidFill>
                <a:srgbClr val="EF5330"/>
              </a:solidFill>
              <a:latin typeface="Roboto Slab"/>
              <a:ea typeface="Roboto Slab"/>
              <a:cs typeface="Roboto Slab"/>
              <a:sym typeface="Roboto Slab"/>
            </a:endParaRPr>
          </a:p>
        </p:txBody>
      </p:sp>
      <p:sp>
        <p:nvSpPr>
          <p:cNvPr id="604" name="Google Shape;604;p70"/>
          <p:cNvSpPr txBox="1">
            <a:spLocks noGrp="1"/>
          </p:cNvSpPr>
          <p:nvPr>
            <p:ph type="body" idx="1"/>
          </p:nvPr>
        </p:nvSpPr>
        <p:spPr>
          <a:xfrm>
            <a:off x="539500" y="1181100"/>
            <a:ext cx="8141700" cy="458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dirty="0">
                <a:solidFill>
                  <a:srgbClr val="0000FF"/>
                </a:solidFill>
                <a:latin typeface="Consolas"/>
                <a:ea typeface="Consolas"/>
                <a:cs typeface="Consolas"/>
                <a:sym typeface="Consolas"/>
              </a:rPr>
              <a:t>let</a:t>
            </a:r>
            <a:r>
              <a:rPr lang="en" dirty="0">
                <a:solidFill>
                  <a:schemeClr val="dk1"/>
                </a:solidFill>
                <a:latin typeface="Consolas"/>
                <a:ea typeface="Consolas"/>
                <a:cs typeface="Consolas"/>
                <a:sym typeface="Consolas"/>
              </a:rPr>
              <a:t> </a:t>
            </a:r>
            <a:r>
              <a:rPr lang="en" dirty="0" err="1">
                <a:solidFill>
                  <a:schemeClr val="dk1"/>
                </a:solidFill>
                <a:latin typeface="Consolas"/>
                <a:ea typeface="Consolas"/>
                <a:cs typeface="Consolas"/>
                <a:sym typeface="Consolas"/>
              </a:rPr>
              <a:t>myCar</a:t>
            </a:r>
            <a:r>
              <a:rPr lang="en" dirty="0">
                <a:solidFill>
                  <a:schemeClr val="dk1"/>
                </a:solidFill>
                <a:latin typeface="Consolas"/>
                <a:ea typeface="Consolas"/>
                <a:cs typeface="Consolas"/>
                <a:sym typeface="Consolas"/>
              </a:rPr>
              <a:t> = </a:t>
            </a:r>
            <a:r>
              <a:rPr lang="en" dirty="0">
                <a:solidFill>
                  <a:srgbClr val="0000FF"/>
                </a:solidFill>
                <a:latin typeface="Consolas"/>
                <a:ea typeface="Consolas"/>
                <a:cs typeface="Consolas"/>
                <a:sym typeface="Consolas"/>
              </a:rPr>
              <a:t>new</a:t>
            </a:r>
            <a:r>
              <a:rPr lang="en" dirty="0">
                <a:solidFill>
                  <a:schemeClr val="dk1"/>
                </a:solidFill>
                <a:latin typeface="Consolas"/>
                <a:ea typeface="Consolas"/>
                <a:cs typeface="Consolas"/>
                <a:sym typeface="Consolas"/>
              </a:rPr>
              <a:t> Car('blue', 'Toyota', 'Prius', 'hybrid');</a:t>
            </a:r>
            <a:endParaRPr dirty="0">
              <a:solidFill>
                <a:schemeClr val="dk1"/>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endParaRPr dirty="0">
              <a:solidFill>
                <a:schemeClr val="dk1"/>
              </a:solidFill>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p:txBody>
      </p:sp>
      <p:sp>
        <p:nvSpPr>
          <p:cNvPr id="605" name="Google Shape;605;p70"/>
          <p:cNvSpPr txBox="1">
            <a:spLocks noGrp="1"/>
          </p:cNvSpPr>
          <p:nvPr>
            <p:ph type="body" idx="1"/>
          </p:nvPr>
        </p:nvSpPr>
        <p:spPr>
          <a:xfrm>
            <a:off x="1853400" y="1705225"/>
            <a:ext cx="5454900" cy="30618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a:solidFill>
                  <a:srgbClr val="0000FF"/>
                </a:solidFill>
                <a:latin typeface="Consolas"/>
                <a:ea typeface="Consolas"/>
                <a:cs typeface="Consolas"/>
                <a:sym typeface="Consolas"/>
              </a:rPr>
              <a:t>class</a:t>
            </a:r>
            <a:r>
              <a:rPr lang="en" sz="1800">
                <a:solidFill>
                  <a:schemeClr val="dk1"/>
                </a:solidFill>
                <a:latin typeface="Consolas"/>
                <a:ea typeface="Consolas"/>
                <a:cs typeface="Consolas"/>
                <a:sym typeface="Consolas"/>
              </a:rPr>
              <a:t> Car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constructor</a:t>
            </a:r>
            <a:r>
              <a:rPr lang="en" sz="1800">
                <a:solidFill>
                  <a:schemeClr val="dk1"/>
                </a:solidFill>
                <a:latin typeface="Consolas"/>
                <a:ea typeface="Consolas"/>
                <a:cs typeface="Consolas"/>
                <a:sym typeface="Consolas"/>
              </a:rPr>
              <a:t> (color, make, model, fuel)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.color = color;</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.make = make;</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.model = model;</a:t>
            </a:r>
            <a:endParaRPr sz="1800">
              <a:solidFill>
                <a:schemeClr val="dk1"/>
              </a:solidFill>
              <a:latin typeface="Consolas"/>
              <a:ea typeface="Consolas"/>
              <a:cs typeface="Consolas"/>
              <a:sym typeface="Consolas"/>
            </a:endParaRPr>
          </a:p>
          <a:p>
            <a:pPr marL="0" marR="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this</a:t>
            </a:r>
            <a:r>
              <a:rPr lang="en" sz="1800">
                <a:solidFill>
                  <a:schemeClr val="dk1"/>
                </a:solidFill>
                <a:latin typeface="Consolas"/>
                <a:ea typeface="Consolas"/>
                <a:cs typeface="Consolas"/>
                <a:sym typeface="Consolas"/>
              </a:rPr>
              <a:t>.fuel = fuel;</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35714"/>
              </a:lnSpc>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None/>
            </a:pPr>
            <a:endParaRPr sz="1800">
              <a:latin typeface="Consolas"/>
              <a:ea typeface="Consolas"/>
              <a:cs typeface="Consolas"/>
              <a:sym typeface="Consolas"/>
            </a:endParaRPr>
          </a:p>
        </p:txBody>
      </p:sp>
      <p:sp>
        <p:nvSpPr>
          <p:cNvPr id="606" name="Google Shape;606;p70"/>
          <p:cNvSpPr txBox="1"/>
          <p:nvPr/>
        </p:nvSpPr>
        <p:spPr>
          <a:xfrm>
            <a:off x="8209875" y="0"/>
            <a:ext cx="8781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
        <p:nvSpPr>
          <p:cNvPr id="607" name="Google Shape;607;p70"/>
          <p:cNvSpPr txBox="1"/>
          <p:nvPr/>
        </p:nvSpPr>
        <p:spPr>
          <a:xfrm>
            <a:off x="1984950" y="1152475"/>
            <a:ext cx="4824900" cy="3416400"/>
          </a:xfrm>
          <a:prstGeom prst="rect">
            <a:avLst/>
          </a:prstGeom>
          <a:solidFill>
            <a:srgbClr val="FFFFFF"/>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onsolas"/>
                <a:ea typeface="Consolas"/>
                <a:cs typeface="Consolas"/>
                <a:sym typeface="Consolas"/>
              </a:rPr>
              <a:t>let car = {</a:t>
            </a:r>
            <a:br>
              <a:rPr lang="en" sz="3000" dirty="0">
                <a:latin typeface="Consolas"/>
                <a:ea typeface="Consolas"/>
                <a:cs typeface="Consolas"/>
                <a:sym typeface="Consolas"/>
              </a:rPr>
            </a:br>
            <a:r>
              <a:rPr lang="en" sz="3000" dirty="0">
                <a:latin typeface="Consolas"/>
                <a:ea typeface="Consolas"/>
                <a:cs typeface="Consolas"/>
                <a:sym typeface="Consolas"/>
              </a:rPr>
              <a:t>  color: 'blue',</a:t>
            </a:r>
            <a:br>
              <a:rPr lang="en" sz="3000" dirty="0">
                <a:latin typeface="Consolas"/>
                <a:ea typeface="Consolas"/>
                <a:cs typeface="Consolas"/>
                <a:sym typeface="Consolas"/>
              </a:rPr>
            </a:br>
            <a:r>
              <a:rPr lang="en" sz="3000" dirty="0">
                <a:latin typeface="Consolas"/>
                <a:ea typeface="Consolas"/>
                <a:cs typeface="Consolas"/>
                <a:sym typeface="Consolas"/>
              </a:rPr>
              <a:t>  make: 'Toyota',</a:t>
            </a:r>
            <a:br>
              <a:rPr lang="en" sz="3000" dirty="0">
                <a:latin typeface="Consolas"/>
                <a:ea typeface="Consolas"/>
                <a:cs typeface="Consolas"/>
                <a:sym typeface="Consolas"/>
              </a:rPr>
            </a:br>
            <a:r>
              <a:rPr lang="en" sz="3000" dirty="0">
                <a:latin typeface="Consolas"/>
                <a:ea typeface="Consolas"/>
                <a:cs typeface="Consolas"/>
                <a:sym typeface="Consolas"/>
              </a:rPr>
              <a:t>  model: 'Prius',</a:t>
            </a:r>
            <a:br>
              <a:rPr lang="en" sz="3000" dirty="0">
                <a:latin typeface="Consolas"/>
                <a:ea typeface="Consolas"/>
                <a:cs typeface="Consolas"/>
                <a:sym typeface="Consolas"/>
              </a:rPr>
            </a:br>
            <a:r>
              <a:rPr lang="en" sz="3000" dirty="0">
                <a:latin typeface="Consolas"/>
                <a:ea typeface="Consolas"/>
                <a:cs typeface="Consolas"/>
                <a:sym typeface="Consolas"/>
              </a:rPr>
              <a:t>  fuel: 'hybrid'</a:t>
            </a:r>
            <a:endParaRPr sz="3000" dirty="0">
              <a:latin typeface="Consolas"/>
              <a:ea typeface="Consolas"/>
              <a:cs typeface="Consolas"/>
              <a:sym typeface="Consolas"/>
            </a:endParaRPr>
          </a:p>
          <a:p>
            <a:pPr marL="0" lvl="0" indent="0" algn="l" rtl="0">
              <a:spcBef>
                <a:spcPts val="0"/>
              </a:spcBef>
              <a:spcAft>
                <a:spcPts val="0"/>
              </a:spcAft>
              <a:buNone/>
            </a:pPr>
            <a:r>
              <a:rPr lang="en" sz="3000" dirty="0">
                <a:latin typeface="Consolas"/>
                <a:ea typeface="Consolas"/>
                <a:cs typeface="Consolas"/>
                <a:sym typeface="Consolas"/>
              </a:rPr>
              <a:t>}</a:t>
            </a:r>
            <a:endParaRPr sz="3000" dirty="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 dirty="0"/>
              <a:t>练习</a:t>
            </a:r>
            <a:endParaRPr dirty="0"/>
          </a:p>
        </p:txBody>
      </p:sp>
      <p:sp>
        <p:nvSpPr>
          <p:cNvPr id="619" name="Google Shape;619;p72"/>
          <p:cNvSpPr txBox="1">
            <a:spLocks noGrp="1"/>
          </p:cNvSpPr>
          <p:nvPr>
            <p:ph type="body" idx="1"/>
          </p:nvPr>
        </p:nvSpPr>
        <p:spPr>
          <a:xfrm>
            <a:off x="539500" y="1257300"/>
            <a:ext cx="8141700" cy="3319200"/>
          </a:xfrm>
          <a:prstGeom prst="rect">
            <a:avLst/>
          </a:prstGeom>
        </p:spPr>
        <p:txBody>
          <a:bodyPr spcFirstLastPara="1" wrap="square" lIns="91425" tIns="91425" rIns="91425" bIns="91425" anchor="t" anchorCtr="0">
            <a:noAutofit/>
          </a:bodyPr>
          <a:lstStyle/>
          <a:p>
            <a:pPr lvl="0"/>
            <a:r>
              <a:rPr lang="zh-CN" altLang="en-US" dirty="0"/>
              <a:t>定义一个类，其中包含我们期望数据的属性。</a:t>
            </a:r>
          </a:p>
          <a:p>
            <a:pPr lvl="0"/>
            <a:r>
              <a:rPr lang="zh-CN" altLang="en-US" dirty="0"/>
              <a:t>在将数据提供给我们的类构造函数之前，请验证输入数据是否符合预期，丢弃（或抛出错误）不遵守我们的数据模型的数据。</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7"/>
        <p:cNvGrpSpPr/>
        <p:nvPr/>
      </p:nvGrpSpPr>
      <p:grpSpPr>
        <a:xfrm>
          <a:off x="0" y="0"/>
          <a:ext cx="0" cy="0"/>
          <a:chOff x="0" y="0"/>
          <a:chExt cx="0" cy="0"/>
        </a:xfrm>
      </p:grpSpPr>
      <p:sp>
        <p:nvSpPr>
          <p:cNvPr id="238" name="Google Shape;238;p32"/>
          <p:cNvSpPr txBox="1">
            <a:spLocks noGrp="1"/>
          </p:cNvSpPr>
          <p:nvPr>
            <p:ph type="body" idx="1"/>
          </p:nvPr>
        </p:nvSpPr>
        <p:spPr>
          <a:xfrm>
            <a:off x="3264400" y="1538800"/>
            <a:ext cx="5331000" cy="3088200"/>
          </a:xfrm>
          <a:prstGeom prst="rect">
            <a:avLst/>
          </a:prstGeom>
        </p:spPr>
        <p:txBody>
          <a:bodyPr spcFirstLastPara="1" wrap="square" lIns="91425" tIns="91425" rIns="91425" bIns="91425" anchor="t" anchorCtr="0">
            <a:noAutofit/>
          </a:bodyPr>
          <a:lstStyle/>
          <a:p>
            <a:pPr marL="457200" lvl="0" indent="-342900" algn="l" rtl="0">
              <a:lnSpc>
                <a:spcPct val="93000"/>
              </a:lnSpc>
              <a:spcBef>
                <a:spcPts val="1400"/>
              </a:spcBef>
              <a:spcAft>
                <a:spcPts val="0"/>
              </a:spcAft>
              <a:buSzPts val="1800"/>
              <a:buChar char="➔"/>
            </a:pPr>
            <a:r>
              <a:rPr lang="en"/>
              <a:t>Open your Session Agenda</a:t>
            </a:r>
            <a:endParaRPr/>
          </a:p>
          <a:p>
            <a:pPr marL="457200" lvl="0" indent="-342900" algn="l" rtl="0">
              <a:lnSpc>
                <a:spcPct val="93000"/>
              </a:lnSpc>
              <a:spcBef>
                <a:spcPts val="0"/>
              </a:spcBef>
              <a:spcAft>
                <a:spcPts val="0"/>
              </a:spcAft>
              <a:buSzPts val="1800"/>
              <a:buChar char="➔"/>
            </a:pPr>
            <a:r>
              <a:rPr lang="en"/>
              <a:t>Open up Visual Studio and get ready for today's project</a:t>
            </a:r>
            <a:endParaRPr/>
          </a:p>
          <a:p>
            <a:pPr marL="457200" lvl="0" indent="-342900" algn="l" rtl="0">
              <a:lnSpc>
                <a:spcPct val="93000"/>
              </a:lnSpc>
              <a:spcBef>
                <a:spcPts val="0"/>
              </a:spcBef>
              <a:spcAft>
                <a:spcPts val="0"/>
              </a:spcAft>
              <a:buSzPts val="1800"/>
              <a:buChar char="➔"/>
            </a:pPr>
            <a:r>
              <a:rPr lang="en"/>
              <a:t>Sign into Slack</a:t>
            </a:r>
            <a:endParaRPr/>
          </a:p>
          <a:p>
            <a:pPr marL="457200" lvl="0" indent="-342900" algn="l" rtl="0">
              <a:lnSpc>
                <a:spcPct val="93000"/>
              </a:lnSpc>
              <a:spcBef>
                <a:spcPts val="0"/>
              </a:spcBef>
              <a:spcAft>
                <a:spcPts val="0"/>
              </a:spcAft>
              <a:buSzPts val="1800"/>
              <a:buChar char="➔"/>
            </a:pPr>
            <a:r>
              <a:rPr lang="en"/>
              <a:t>Get started on the Do Now</a:t>
            </a:r>
            <a:endParaRPr/>
          </a:p>
          <a:p>
            <a:pPr marL="0" lvl="0" indent="0" algn="l" rtl="0">
              <a:lnSpc>
                <a:spcPct val="93000"/>
              </a:lnSpc>
              <a:spcBef>
                <a:spcPts val="1400"/>
              </a:spcBef>
              <a:spcAft>
                <a:spcPts val="0"/>
              </a:spcAft>
              <a:buNone/>
            </a:pPr>
            <a:endParaRPr/>
          </a:p>
        </p:txBody>
      </p:sp>
      <p:pic>
        <p:nvPicPr>
          <p:cNvPr id="239" name="Google Shape;239;p32" descr="Here's a simple 5 minute countdown timer since I could find a simple one I liked.&#10;&#10;4K Download: https://github.com/iamkeeler/FiveMinute/raw/master/Renders/Five_Minute_Black_BG.mp4&#10;Font: Open Sans&#10;Sound: None&#10;Background: Black&#10;Adobe Premiere Pro Project: https://github.com/iamkeeler/FiveMinute" title="Five Minute Countdown Timer with Source">
            <a:hlinkClick r:id="rId3"/>
          </p:cNvPr>
          <p:cNvPicPr preferRelativeResize="0"/>
          <p:nvPr/>
        </p:nvPicPr>
        <p:blipFill>
          <a:blip r:embed="rId4">
            <a:alphaModFix/>
          </a:blip>
          <a:stretch>
            <a:fillRect/>
          </a:stretch>
        </p:blipFill>
        <p:spPr>
          <a:xfrm>
            <a:off x="268238" y="2444812"/>
            <a:ext cx="2206726" cy="1655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body" idx="1"/>
          </p:nvPr>
        </p:nvSpPr>
        <p:spPr>
          <a:xfrm>
            <a:off x="3259800" y="123450"/>
            <a:ext cx="5331000" cy="1887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Recall </a:t>
            </a:r>
            <a:r>
              <a:rPr lang="en" sz="2400" u="sng" dirty="0">
                <a:solidFill>
                  <a:schemeClr val="hlink"/>
                </a:solidFill>
                <a:hlinkClick r:id="rId3"/>
              </a:rPr>
              <a:t>javascript objects</a:t>
            </a:r>
            <a:endParaRPr sz="2400" dirty="0"/>
          </a:p>
          <a:p>
            <a:pPr marL="457200" lvl="0" indent="-381000" algn="l" rtl="0">
              <a:spcBef>
                <a:spcPts val="1000"/>
              </a:spcBef>
              <a:spcAft>
                <a:spcPts val="0"/>
              </a:spcAft>
              <a:buSzPts val="2400"/>
              <a:buChar char="➔"/>
            </a:pPr>
            <a:r>
              <a:rPr lang="en" sz="2400" dirty="0"/>
              <a:t>Complete Do Now 3.2 in </a:t>
            </a:r>
            <a:r>
              <a:rPr lang="en" sz="2400" dirty="0" err="1"/>
              <a:t>Repl.it</a:t>
            </a:r>
            <a:endParaRPr sz="1200" dirty="0"/>
          </a:p>
          <a:p>
            <a:pPr marL="0" lvl="0" indent="0" algn="l" rtl="0">
              <a:spcBef>
                <a:spcPts val="1000"/>
              </a:spcBef>
              <a:spcAft>
                <a:spcPts val="1000"/>
              </a:spcAft>
              <a:buNone/>
            </a:pPr>
            <a:r>
              <a:rPr lang="en" sz="1600" dirty="0"/>
              <a:t>(as a refresher):</a:t>
            </a:r>
            <a:endParaRPr sz="1600" dirty="0"/>
          </a:p>
        </p:txBody>
      </p:sp>
      <p:sp>
        <p:nvSpPr>
          <p:cNvPr id="245" name="Google Shape;245;p33"/>
          <p:cNvSpPr txBox="1"/>
          <p:nvPr/>
        </p:nvSpPr>
        <p:spPr>
          <a:xfrm>
            <a:off x="3703900" y="1804425"/>
            <a:ext cx="4497600" cy="19866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FF"/>
                </a:solidFill>
                <a:latin typeface="Consolas"/>
                <a:ea typeface="Consolas"/>
                <a:cs typeface="Consolas"/>
                <a:sym typeface="Consolas"/>
              </a:rPr>
              <a:t>var</a:t>
            </a:r>
            <a:r>
              <a:rPr lang="en" sz="2400">
                <a:solidFill>
                  <a:srgbClr val="000000"/>
                </a:solidFill>
                <a:latin typeface="Consolas"/>
                <a:ea typeface="Consolas"/>
                <a:cs typeface="Consolas"/>
                <a:sym typeface="Consolas"/>
              </a:rPr>
              <a:t> </a:t>
            </a:r>
            <a:r>
              <a:rPr lang="en" sz="2400">
                <a:latin typeface="Consolas"/>
                <a:ea typeface="Consolas"/>
                <a:cs typeface="Consolas"/>
                <a:sym typeface="Consolas"/>
              </a:rPr>
              <a:t>apple</a:t>
            </a:r>
            <a:r>
              <a:rPr lang="en" sz="2400">
                <a:solidFill>
                  <a:srgbClr val="000000"/>
                </a:solidFill>
                <a:latin typeface="Consolas"/>
                <a:ea typeface="Consolas"/>
                <a:cs typeface="Consolas"/>
                <a:sym typeface="Consolas"/>
              </a:rPr>
              <a:t> </a:t>
            </a:r>
            <a:r>
              <a:rPr lang="en" sz="2400">
                <a:solidFill>
                  <a:srgbClr val="999999"/>
                </a:solidFill>
                <a:latin typeface="Consolas"/>
                <a:ea typeface="Consolas"/>
                <a:cs typeface="Consolas"/>
                <a:sym typeface="Consolas"/>
              </a:rPr>
              <a:t>=</a:t>
            </a:r>
            <a:r>
              <a:rPr lang="en" sz="2400">
                <a:solidFill>
                  <a:srgbClr val="000000"/>
                </a:solidFill>
                <a:latin typeface="Consolas"/>
                <a:ea typeface="Consolas"/>
                <a:cs typeface="Consolas"/>
                <a:sym typeface="Consolas"/>
              </a:rPr>
              <a:t> {</a:t>
            </a:r>
            <a:endParaRPr sz="2400">
              <a:solidFill>
                <a:srgbClr val="FFFFFF"/>
              </a:solidFill>
              <a:latin typeface="Consolas"/>
              <a:ea typeface="Consolas"/>
              <a:cs typeface="Consolas"/>
              <a:sym typeface="Consolas"/>
            </a:endParaRPr>
          </a:p>
          <a:p>
            <a:pPr marL="457200" lvl="0" indent="0" algn="l" rtl="0">
              <a:spcBef>
                <a:spcPts val="0"/>
              </a:spcBef>
              <a:spcAft>
                <a:spcPts val="0"/>
              </a:spcAft>
              <a:buClr>
                <a:srgbClr val="000000"/>
              </a:buClr>
              <a:buSzPts val="1100"/>
              <a:buFont typeface="Arial"/>
              <a:buNone/>
            </a:pPr>
            <a:r>
              <a:rPr lang="en" sz="2400">
                <a:solidFill>
                  <a:srgbClr val="000000"/>
                </a:solidFill>
                <a:latin typeface="Consolas"/>
                <a:ea typeface="Consolas"/>
                <a:cs typeface="Consolas"/>
                <a:sym typeface="Consolas"/>
              </a:rPr>
              <a:t>color: </a:t>
            </a:r>
            <a:r>
              <a:rPr lang="en" sz="2400">
                <a:solidFill>
                  <a:srgbClr val="6AA84F"/>
                </a:solidFill>
                <a:latin typeface="Consolas"/>
                <a:ea typeface="Consolas"/>
                <a:cs typeface="Consolas"/>
                <a:sym typeface="Consolas"/>
              </a:rPr>
              <a:t>"red"</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457200" lvl="0" indent="0" algn="l" rtl="0">
              <a:spcBef>
                <a:spcPts val="0"/>
              </a:spcBef>
              <a:spcAft>
                <a:spcPts val="0"/>
              </a:spcAft>
              <a:buClr>
                <a:srgbClr val="000000"/>
              </a:buClr>
              <a:buSzPts val="1100"/>
              <a:buFont typeface="Arial"/>
              <a:buNone/>
            </a:pPr>
            <a:r>
              <a:rPr lang="en" sz="2400">
                <a:solidFill>
                  <a:srgbClr val="000000"/>
                </a:solidFill>
                <a:latin typeface="Consolas"/>
                <a:ea typeface="Consolas"/>
                <a:cs typeface="Consolas"/>
                <a:sym typeface="Consolas"/>
              </a:rPr>
              <a:t>type_of_food: </a:t>
            </a:r>
            <a:r>
              <a:rPr lang="en" sz="2400">
                <a:solidFill>
                  <a:srgbClr val="6AA84F"/>
                </a:solidFill>
                <a:latin typeface="Consolas"/>
                <a:ea typeface="Consolas"/>
                <a:cs typeface="Consolas"/>
                <a:sym typeface="Consolas"/>
              </a:rPr>
              <a:t>"fruit"</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457200" lvl="0" indent="0" algn="l" rtl="0">
              <a:spcBef>
                <a:spcPts val="0"/>
              </a:spcBef>
              <a:spcAft>
                <a:spcPts val="0"/>
              </a:spcAft>
              <a:buNone/>
            </a:pPr>
            <a:r>
              <a:rPr lang="en" sz="2400">
                <a:latin typeface="Consolas"/>
                <a:ea typeface="Consolas"/>
                <a:cs typeface="Consolas"/>
                <a:sym typeface="Consolas"/>
              </a:rPr>
              <a:t>texture</a:t>
            </a:r>
            <a:r>
              <a:rPr lang="en" sz="2400">
                <a:solidFill>
                  <a:srgbClr val="000000"/>
                </a:solidFill>
                <a:latin typeface="Consolas"/>
                <a:ea typeface="Consolas"/>
                <a:cs typeface="Consolas"/>
                <a:sym typeface="Consolas"/>
              </a:rPr>
              <a:t>: </a:t>
            </a:r>
            <a:r>
              <a:rPr lang="en" sz="2400">
                <a:solidFill>
                  <a:srgbClr val="6AA84F"/>
                </a:solidFill>
                <a:latin typeface="Consolas"/>
                <a:ea typeface="Consolas"/>
                <a:cs typeface="Consolas"/>
                <a:sym typeface="Consolas"/>
              </a:rPr>
              <a:t>"crunchy"</a:t>
            </a:r>
            <a:endParaRPr sz="2400">
              <a:solidFill>
                <a:srgbClr val="FFFFFF"/>
              </a:solidFill>
              <a:latin typeface="Consolas"/>
              <a:ea typeface="Consolas"/>
              <a:cs typeface="Consolas"/>
              <a:sym typeface="Consolas"/>
            </a:endParaRPr>
          </a:p>
          <a:p>
            <a:pPr marL="0" lvl="0" indent="0" algn="l" rtl="0">
              <a:spcBef>
                <a:spcPts val="0"/>
              </a:spcBef>
              <a:spcAft>
                <a:spcPts val="0"/>
              </a:spcAft>
              <a:buNone/>
            </a:pPr>
            <a:r>
              <a:rPr lang="en" sz="2400">
                <a:solidFill>
                  <a:srgbClr val="000000"/>
                </a:solidFill>
                <a:latin typeface="Consolas"/>
                <a:ea typeface="Consolas"/>
                <a:cs typeface="Consolas"/>
                <a:sym typeface="Consolas"/>
              </a:rPr>
              <a:t>};</a:t>
            </a:r>
            <a:endParaRPr sz="2400">
              <a:solidFill>
                <a:srgbClr val="FFFFFF"/>
              </a:solidFill>
              <a:latin typeface="Consolas"/>
              <a:ea typeface="Consolas"/>
              <a:cs typeface="Consolas"/>
              <a:sym typeface="Consolas"/>
            </a:endParaRPr>
          </a:p>
        </p:txBody>
      </p:sp>
      <p:sp>
        <p:nvSpPr>
          <p:cNvPr id="246" name="Google Shape;246;p33"/>
          <p:cNvSpPr txBox="1"/>
          <p:nvPr/>
        </p:nvSpPr>
        <p:spPr>
          <a:xfrm>
            <a:off x="3624475" y="3965400"/>
            <a:ext cx="1995600" cy="60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222222"/>
                </a:solidFill>
                <a:latin typeface="Helvetica Neue"/>
                <a:ea typeface="Helvetica Neue"/>
                <a:cs typeface="Helvetica Neue"/>
                <a:sym typeface="Helvetica Neue"/>
              </a:rPr>
              <a:t>property</a:t>
            </a:r>
            <a:endParaRPr sz="2400" b="1">
              <a:solidFill>
                <a:srgbClr val="222222"/>
              </a:solidFill>
              <a:latin typeface="Helvetica Neue"/>
              <a:ea typeface="Helvetica Neue"/>
              <a:cs typeface="Helvetica Neue"/>
              <a:sym typeface="Helvetica Neue"/>
            </a:endParaRPr>
          </a:p>
          <a:p>
            <a:pPr marL="0" lvl="0" indent="0" algn="ctr" rtl="0">
              <a:spcBef>
                <a:spcPts val="0"/>
              </a:spcBef>
              <a:spcAft>
                <a:spcPts val="0"/>
              </a:spcAft>
              <a:buNone/>
            </a:pPr>
            <a:r>
              <a:rPr lang="en" sz="2400" b="1">
                <a:solidFill>
                  <a:srgbClr val="222222"/>
                </a:solidFill>
                <a:latin typeface="Helvetica Neue"/>
                <a:ea typeface="Helvetica Neue"/>
                <a:cs typeface="Helvetica Neue"/>
                <a:sym typeface="Helvetica Neue"/>
              </a:rPr>
              <a:t>(key)</a:t>
            </a:r>
            <a:endParaRPr sz="2400" b="1">
              <a:solidFill>
                <a:srgbClr val="222222"/>
              </a:solidFill>
              <a:latin typeface="Helvetica Neue"/>
              <a:ea typeface="Helvetica Neue"/>
              <a:cs typeface="Helvetica Neue"/>
              <a:sym typeface="Helvetica Neue"/>
            </a:endParaRPr>
          </a:p>
        </p:txBody>
      </p:sp>
      <p:sp>
        <p:nvSpPr>
          <p:cNvPr id="247" name="Google Shape;247;p33"/>
          <p:cNvSpPr txBox="1"/>
          <p:nvPr/>
        </p:nvSpPr>
        <p:spPr>
          <a:xfrm>
            <a:off x="6407153" y="3965400"/>
            <a:ext cx="1042500" cy="40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222222"/>
                </a:solidFill>
                <a:latin typeface="Helvetica Neue"/>
                <a:ea typeface="Helvetica Neue"/>
                <a:cs typeface="Helvetica Neue"/>
                <a:sym typeface="Helvetica Neue"/>
              </a:rPr>
              <a:t>value</a:t>
            </a:r>
            <a:endParaRPr sz="2400" b="1">
              <a:solidFill>
                <a:srgbClr val="222222"/>
              </a:solidFill>
              <a:latin typeface="Helvetica Neue"/>
              <a:ea typeface="Helvetica Neue"/>
              <a:cs typeface="Helvetica Neue"/>
              <a:sym typeface="Helvetica Neue"/>
            </a:endParaRPr>
          </a:p>
        </p:txBody>
      </p:sp>
      <p:sp>
        <p:nvSpPr>
          <p:cNvPr id="248" name="Google Shape;248;p33"/>
          <p:cNvSpPr/>
          <p:nvPr/>
        </p:nvSpPr>
        <p:spPr>
          <a:xfrm>
            <a:off x="4109875" y="2284200"/>
            <a:ext cx="1024800" cy="321900"/>
          </a:xfrm>
          <a:prstGeom prst="roundRect">
            <a:avLst>
              <a:gd name="adj" fmla="val 16667"/>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216025" y="2636775"/>
            <a:ext cx="2082300" cy="375000"/>
          </a:xfrm>
          <a:prstGeom prst="roundRect">
            <a:avLst>
              <a:gd name="adj" fmla="val 16667"/>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4216025" y="3042450"/>
            <a:ext cx="1249800" cy="302400"/>
          </a:xfrm>
          <a:prstGeom prst="roundRect">
            <a:avLst>
              <a:gd name="adj" fmla="val 16667"/>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5340625" y="2284200"/>
            <a:ext cx="933900" cy="321900"/>
          </a:xfrm>
          <a:prstGeom prst="roundRect">
            <a:avLst>
              <a:gd name="adj" fmla="val 16667"/>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6532350" y="2663325"/>
            <a:ext cx="1249800" cy="321900"/>
          </a:xfrm>
          <a:prstGeom prst="roundRect">
            <a:avLst>
              <a:gd name="adj" fmla="val 16667"/>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762550" y="3042450"/>
            <a:ext cx="1570500" cy="321900"/>
          </a:xfrm>
          <a:prstGeom prst="roundRect">
            <a:avLst>
              <a:gd name="adj" fmla="val 16667"/>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6143150" y="4008600"/>
            <a:ext cx="1570500" cy="321900"/>
          </a:xfrm>
          <a:prstGeom prst="roundRect">
            <a:avLst>
              <a:gd name="adj" fmla="val 16667"/>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3881675" y="3965400"/>
            <a:ext cx="1458900" cy="730500"/>
          </a:xfrm>
          <a:prstGeom prst="roundRect">
            <a:avLst>
              <a:gd name="adj" fmla="val 16667"/>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6" name="Google Shape;256;p33" descr="Here's a simple 5 minute countdown timer since I could find a simple one I liked.&#10;&#10;4K Download: https://github.com/iamkeeler/FiveMinute/raw/master/Renders/Five_Minute_Black_BG.mp4&#10;Font: Open Sans&#10;Sound: None&#10;Background: Black&#10;Adobe Premiere Pro Project: https://github.com/iamkeeler/FiveMinute" title="Five Minute Countdown Timer with Source">
            <a:hlinkClick r:id="rId4"/>
          </p:cNvPr>
          <p:cNvPicPr preferRelativeResize="0"/>
          <p:nvPr/>
        </p:nvPicPr>
        <p:blipFill>
          <a:blip r:embed="rId5">
            <a:alphaModFix/>
          </a:blip>
          <a:stretch>
            <a:fillRect/>
          </a:stretch>
        </p:blipFill>
        <p:spPr>
          <a:xfrm>
            <a:off x="268238" y="2444812"/>
            <a:ext cx="2206726" cy="1655025"/>
          </a:xfrm>
          <a:prstGeom prst="rect">
            <a:avLst/>
          </a:prstGeom>
          <a:noFill/>
          <a:ln>
            <a:noFill/>
          </a:ln>
        </p:spPr>
      </p:pic>
      <p:sp>
        <p:nvSpPr>
          <p:cNvPr id="2" name="矩形 1">
            <a:extLst>
              <a:ext uri="{FF2B5EF4-FFF2-40B4-BE49-F238E27FC236}">
                <a16:creationId xmlns:a16="http://schemas.microsoft.com/office/drawing/2014/main" id="{5567F4D2-1AB7-B748-96ED-9DED67425C58}"/>
              </a:ext>
            </a:extLst>
          </p:cNvPr>
          <p:cNvSpPr/>
          <p:nvPr/>
        </p:nvSpPr>
        <p:spPr>
          <a:xfrm>
            <a:off x="5257175" y="1239491"/>
            <a:ext cx="3749744" cy="307777"/>
          </a:xfrm>
          <a:prstGeom prst="rect">
            <a:avLst/>
          </a:prstGeom>
        </p:spPr>
        <p:txBody>
          <a:bodyPr wrap="none">
            <a:spAutoFit/>
          </a:bodyPr>
          <a:lstStyle/>
          <a:p>
            <a:r>
              <a:rPr lang="zh-CN" altLang="en-US" dirty="0"/>
              <a:t>https://www.w3schools.com/js/js_objects.asp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C2D2"/>
        </a:solidFill>
        <a:effectLst/>
      </p:bgPr>
    </p:bg>
    <p:spTree>
      <p:nvGrpSpPr>
        <p:cNvPr id="1" name="Shape 260"/>
        <p:cNvGrpSpPr/>
        <p:nvPr/>
      </p:nvGrpSpPr>
      <p:grpSpPr>
        <a:xfrm>
          <a:off x="0" y="0"/>
          <a:ext cx="0" cy="0"/>
          <a:chOff x="0" y="0"/>
          <a:chExt cx="0" cy="0"/>
        </a:xfrm>
      </p:grpSpPr>
      <p:sp>
        <p:nvSpPr>
          <p:cNvPr id="261" name="Google Shape;261;p34"/>
          <p:cNvSpPr txBox="1">
            <a:spLocks noGrp="1"/>
          </p:cNvSpPr>
          <p:nvPr>
            <p:ph type="title"/>
          </p:nvPr>
        </p:nvSpPr>
        <p:spPr>
          <a:xfrm>
            <a:off x="1626300" y="2341775"/>
            <a:ext cx="5891400" cy="3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Unit 3: Session 2</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subTitle" idx="1"/>
          </p:nvPr>
        </p:nvSpPr>
        <p:spPr>
          <a:xfrm>
            <a:off x="1499400" y="4083275"/>
            <a:ext cx="6145200" cy="710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FFFFFF"/>
                </a:solidFill>
              </a:rPr>
              <a:t>Vocabulary:</a:t>
            </a:r>
            <a:r>
              <a:rPr lang="en" sz="1800">
                <a:solidFill>
                  <a:srgbClr val="FFFFFF"/>
                </a:solidFill>
              </a:rPr>
              <a:t> </a:t>
            </a:r>
            <a:r>
              <a:rPr lang="en" sz="1800" b="1">
                <a:solidFill>
                  <a:srgbClr val="FFAA7B"/>
                </a:solidFill>
              </a:rPr>
              <a:t>data models</a:t>
            </a:r>
            <a:r>
              <a:rPr lang="en" sz="1800">
                <a:solidFill>
                  <a:schemeClr val="lt1"/>
                </a:solidFill>
              </a:rPr>
              <a:t>,</a:t>
            </a:r>
            <a:r>
              <a:rPr lang="en" sz="1800" b="1">
                <a:solidFill>
                  <a:srgbClr val="FFAA7B"/>
                </a:solidFill>
              </a:rPr>
              <a:t> unstructured</a:t>
            </a:r>
            <a:r>
              <a:rPr lang="en" sz="1800">
                <a:solidFill>
                  <a:schemeClr val="lt1"/>
                </a:solidFill>
              </a:rPr>
              <a:t> </a:t>
            </a:r>
            <a:r>
              <a:rPr lang="en" sz="1800" b="1">
                <a:solidFill>
                  <a:srgbClr val="FFAA7B"/>
                </a:solidFill>
              </a:rPr>
              <a:t>and</a:t>
            </a:r>
            <a:r>
              <a:rPr lang="en" sz="1800">
                <a:solidFill>
                  <a:schemeClr val="lt1"/>
                </a:solidFill>
              </a:rPr>
              <a:t> </a:t>
            </a:r>
            <a:r>
              <a:rPr lang="en" sz="1800" b="1">
                <a:solidFill>
                  <a:srgbClr val="FFAA7B"/>
                </a:solidFill>
              </a:rPr>
              <a:t>structured data</a:t>
            </a:r>
            <a:r>
              <a:rPr lang="en" sz="1800">
                <a:solidFill>
                  <a:srgbClr val="FFFFFF"/>
                </a:solidFill>
              </a:rPr>
              <a:t>, </a:t>
            </a:r>
            <a:r>
              <a:rPr lang="en" sz="1800" b="1">
                <a:solidFill>
                  <a:srgbClr val="FFAA7B"/>
                </a:solidFill>
              </a:rPr>
              <a:t>class</a:t>
            </a:r>
            <a:r>
              <a:rPr lang="en" sz="1800">
                <a:solidFill>
                  <a:srgbClr val="FFFFFF"/>
                </a:solidFill>
              </a:rPr>
              <a:t>, </a:t>
            </a:r>
            <a:r>
              <a:rPr lang="en" sz="1800" b="1">
                <a:solidFill>
                  <a:srgbClr val="FFAA7B"/>
                </a:solidFill>
              </a:rPr>
              <a:t>constructor</a:t>
            </a:r>
            <a:r>
              <a:rPr lang="en" sz="1800"/>
              <a:t>,</a:t>
            </a:r>
            <a:r>
              <a:rPr lang="en" sz="1800" b="1">
                <a:solidFill>
                  <a:srgbClr val="FFAA7B"/>
                </a:solidFill>
              </a:rPr>
              <a:t> data contract</a:t>
            </a:r>
            <a:endParaRPr sz="1800" b="1">
              <a:solidFill>
                <a:srgbClr val="FFAA7B"/>
              </a:solidFill>
            </a:endParaRPr>
          </a:p>
        </p:txBody>
      </p:sp>
      <p:sp>
        <p:nvSpPr>
          <p:cNvPr id="267" name="Google Shape;267;p35"/>
          <p:cNvSpPr txBox="1">
            <a:spLocks noGrp="1"/>
          </p:cNvSpPr>
          <p:nvPr>
            <p:ph type="title"/>
          </p:nvPr>
        </p:nvSpPr>
        <p:spPr>
          <a:xfrm>
            <a:off x="835375" y="2548700"/>
            <a:ext cx="7473300" cy="1027500"/>
          </a:xfrm>
          <a:prstGeom prst="rect">
            <a:avLst/>
          </a:prstGeom>
          <a:solidFill>
            <a:srgbClr val="000000"/>
          </a:solidFill>
          <a:ln>
            <a:noFill/>
          </a:ln>
        </p:spPr>
        <p:txBody>
          <a:bodyPr spcFirstLastPara="1" wrap="square" lIns="91425" tIns="91425" rIns="91425" bIns="91425" anchor="t" anchorCtr="0">
            <a:noAutofit/>
          </a:bodyPr>
          <a:lstStyle/>
          <a:p>
            <a:pPr lvl="0"/>
            <a:r>
              <a:rPr lang="zh-CN" altLang="en-US" dirty="0"/>
              <a:t>使用类</a:t>
            </a:r>
            <a:r>
              <a:rPr lang="en" dirty="0">
                <a:solidFill>
                  <a:srgbClr val="FFAA7B"/>
                </a:solidFill>
                <a:highlight>
                  <a:srgbClr val="000000"/>
                </a:highlight>
              </a:rPr>
              <a:t>classes</a:t>
            </a:r>
            <a:r>
              <a:rPr lang="zh-CN" altLang="en-US" dirty="0">
                <a:highlight>
                  <a:srgbClr val="000000"/>
                </a:highlight>
              </a:rPr>
              <a:t>来表示数据模型</a:t>
            </a:r>
            <a:r>
              <a:rPr lang="en" dirty="0">
                <a:solidFill>
                  <a:srgbClr val="FFAA7B"/>
                </a:solidFill>
                <a:highlight>
                  <a:srgbClr val="000000"/>
                </a:highlight>
              </a:rPr>
              <a:t>data models</a:t>
            </a:r>
            <a:endParaRPr dirty="0">
              <a:solidFill>
                <a:srgbClr val="FFAA7B"/>
              </a:solidFill>
              <a:highlight>
                <a:srgbClr val="00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7"/>
        <p:cNvGrpSpPr/>
        <p:nvPr/>
      </p:nvGrpSpPr>
      <p:grpSpPr>
        <a:xfrm>
          <a:off x="0" y="0"/>
          <a:ext cx="0" cy="0"/>
          <a:chOff x="0" y="0"/>
          <a:chExt cx="0" cy="0"/>
        </a:xfrm>
      </p:grpSpPr>
      <p:sp>
        <p:nvSpPr>
          <p:cNvPr id="288" name="Google Shape;288;p38"/>
          <p:cNvSpPr/>
          <p:nvPr/>
        </p:nvSpPr>
        <p:spPr>
          <a:xfrm>
            <a:off x="226725" y="4735425"/>
            <a:ext cx="3249300" cy="420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Data Models</a:t>
            </a:r>
            <a:endParaRPr sz="3600">
              <a:solidFill>
                <a:srgbClr val="EF5330"/>
              </a:solidFill>
              <a:latin typeface="Roboto Slab"/>
              <a:ea typeface="Roboto Slab"/>
              <a:cs typeface="Roboto Slab"/>
              <a:sym typeface="Roboto Slab"/>
            </a:endParaRPr>
          </a:p>
        </p:txBody>
      </p:sp>
      <p:sp>
        <p:nvSpPr>
          <p:cNvPr id="290" name="Google Shape;290;p38"/>
          <p:cNvSpPr txBox="1">
            <a:spLocks noGrp="1"/>
          </p:cNvSpPr>
          <p:nvPr>
            <p:ph type="body" idx="1"/>
          </p:nvPr>
        </p:nvSpPr>
        <p:spPr>
          <a:xfrm>
            <a:off x="532950" y="1027175"/>
            <a:ext cx="8141700" cy="1109100"/>
          </a:xfrm>
          <a:prstGeom prst="rect">
            <a:avLst/>
          </a:prstGeom>
        </p:spPr>
        <p:txBody>
          <a:bodyPr spcFirstLastPara="1" wrap="square" lIns="91425" tIns="91425" rIns="91425" bIns="91425" anchor="t" anchorCtr="0">
            <a:noAutofit/>
          </a:bodyPr>
          <a:lstStyle/>
          <a:p>
            <a:pPr marL="0" lvl="0" indent="0" algn="ctr">
              <a:spcBef>
                <a:spcPts val="1400"/>
              </a:spcBef>
              <a:spcAft>
                <a:spcPts val="1000"/>
              </a:spcAft>
              <a:buNone/>
            </a:pPr>
            <a:r>
              <a:rPr lang="zh-CN" altLang="en-US" sz="2200" i="1" dirty="0">
                <a:solidFill>
                  <a:schemeClr val="dk1"/>
                </a:solidFill>
              </a:rPr>
              <a:t>组织数据元素</a:t>
            </a:r>
            <a:r>
              <a:rPr lang="en-US" altLang="zh-CN" sz="2200" i="1" dirty="0">
                <a:solidFill>
                  <a:schemeClr val="dk1"/>
                </a:solidFill>
              </a:rPr>
              <a:t>, </a:t>
            </a:r>
            <a:r>
              <a:rPr lang="zh-CN" altLang="en-US" sz="2200" i="1" dirty="0">
                <a:solidFill>
                  <a:schemeClr val="dk1"/>
                </a:solidFill>
              </a:rPr>
              <a:t>并标准化它们之间的关系</a:t>
            </a:r>
            <a:r>
              <a:rPr lang="en-US" altLang="zh-CN" sz="2200" i="1" dirty="0">
                <a:solidFill>
                  <a:schemeClr val="dk1"/>
                </a:solidFill>
              </a:rPr>
              <a:t> </a:t>
            </a:r>
            <a:r>
              <a:rPr lang="en" sz="900" i="1" dirty="0">
                <a:solidFill>
                  <a:schemeClr val="dk1"/>
                </a:solidFill>
              </a:rPr>
              <a:t>(</a:t>
            </a:r>
            <a:r>
              <a:rPr lang="en" sz="900" i="1" u="sng" dirty="0">
                <a:solidFill>
                  <a:schemeClr val="hlink"/>
                </a:solidFill>
                <a:hlinkClick r:id="rId3"/>
              </a:rPr>
              <a:t>source</a:t>
            </a:r>
            <a:r>
              <a:rPr lang="en" sz="900" i="1" dirty="0">
                <a:solidFill>
                  <a:schemeClr val="dk1"/>
                </a:solidFill>
              </a:rPr>
              <a:t>)</a:t>
            </a:r>
            <a:endParaRPr sz="1000" i="1" dirty="0">
              <a:solidFill>
                <a:schemeClr val="dk1"/>
              </a:solidFill>
            </a:endParaRPr>
          </a:p>
        </p:txBody>
      </p:sp>
      <p:grpSp>
        <p:nvGrpSpPr>
          <p:cNvPr id="291" name="Google Shape;291;p38"/>
          <p:cNvGrpSpPr/>
          <p:nvPr/>
        </p:nvGrpSpPr>
        <p:grpSpPr>
          <a:xfrm>
            <a:off x="5190561" y="2193675"/>
            <a:ext cx="2937800" cy="2203764"/>
            <a:chOff x="5190561" y="2193675"/>
            <a:chExt cx="2937800" cy="2203764"/>
          </a:xfrm>
        </p:grpSpPr>
        <p:cxnSp>
          <p:nvCxnSpPr>
            <p:cNvPr id="292" name="Google Shape;292;p38"/>
            <p:cNvCxnSpPr>
              <a:stCxn id="293" idx="2"/>
              <a:endCxn id="294" idx="1"/>
            </p:cNvCxnSpPr>
            <p:nvPr/>
          </p:nvCxnSpPr>
          <p:spPr>
            <a:xfrm>
              <a:off x="5589261" y="3295598"/>
              <a:ext cx="348000" cy="627600"/>
            </a:xfrm>
            <a:prstGeom prst="bentConnector3">
              <a:avLst>
                <a:gd name="adj1" fmla="val 49993"/>
              </a:avLst>
            </a:prstGeom>
            <a:noFill/>
            <a:ln w="9525" cap="flat" cmpd="sng">
              <a:solidFill>
                <a:srgbClr val="C2C2C2"/>
              </a:solidFill>
              <a:prstDash val="solid"/>
              <a:round/>
              <a:headEnd type="none" w="sm" len="sm"/>
              <a:tailEnd type="none" w="sm" len="sm"/>
            </a:ln>
          </p:spPr>
        </p:cxnSp>
        <p:cxnSp>
          <p:nvCxnSpPr>
            <p:cNvPr id="295" name="Google Shape;295;p38"/>
            <p:cNvCxnSpPr>
              <a:stCxn id="293" idx="2"/>
              <a:endCxn id="296" idx="1"/>
            </p:cNvCxnSpPr>
            <p:nvPr/>
          </p:nvCxnSpPr>
          <p:spPr>
            <a:xfrm rot="10800000" flipH="1">
              <a:off x="5589261" y="2686898"/>
              <a:ext cx="348000" cy="608700"/>
            </a:xfrm>
            <a:prstGeom prst="bentConnector3">
              <a:avLst>
                <a:gd name="adj1" fmla="val 49993"/>
              </a:avLst>
            </a:prstGeom>
            <a:noFill/>
            <a:ln w="9525" cap="flat" cmpd="sng">
              <a:solidFill>
                <a:srgbClr val="C2C2C2"/>
              </a:solidFill>
              <a:prstDash val="solid"/>
              <a:round/>
              <a:headEnd type="none" w="sm" len="sm"/>
              <a:tailEnd type="none" w="sm" len="sm"/>
            </a:ln>
          </p:spPr>
        </p:cxnSp>
        <p:sp>
          <p:nvSpPr>
            <p:cNvPr id="293" name="Google Shape;293;p38"/>
            <p:cNvSpPr/>
            <p:nvPr/>
          </p:nvSpPr>
          <p:spPr>
            <a:xfrm rot="-5400000">
              <a:off x="4288761" y="3096248"/>
              <a:ext cx="2202300" cy="398700"/>
            </a:xfrm>
            <a:prstGeom prst="roundRect">
              <a:avLst>
                <a:gd name="adj" fmla="val 16667"/>
              </a:avLst>
            </a:prstGeom>
            <a:solidFill>
              <a:srgbClr val="17D3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 sz="1100" dirty="0">
                  <a:solidFill>
                    <a:srgbClr val="FFFFFF"/>
                  </a:solidFill>
                  <a:latin typeface="Roboto"/>
                  <a:ea typeface="Roboto"/>
                  <a:cs typeface="Roboto"/>
                  <a:sym typeface="Roboto"/>
                </a:rPr>
                <a:t>目录</a:t>
              </a:r>
              <a:endParaRPr sz="1100" dirty="0">
                <a:solidFill>
                  <a:srgbClr val="FFFFFF"/>
                </a:solidFill>
                <a:latin typeface="Roboto"/>
                <a:ea typeface="Roboto"/>
                <a:cs typeface="Roboto"/>
                <a:sym typeface="Roboto"/>
              </a:endParaRPr>
            </a:p>
          </p:txBody>
        </p:sp>
        <p:sp>
          <p:nvSpPr>
            <p:cNvPr id="296" name="Google Shape;296;p38"/>
            <p:cNvSpPr/>
            <p:nvPr/>
          </p:nvSpPr>
          <p:spPr>
            <a:xfrm>
              <a:off x="5937178" y="2508278"/>
              <a:ext cx="961800" cy="357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 sz="1100" dirty="0">
                  <a:solidFill>
                    <a:srgbClr val="FFFFFF"/>
                  </a:solidFill>
                  <a:latin typeface="Roboto"/>
                  <a:ea typeface="Roboto"/>
                  <a:cs typeface="Roboto"/>
                  <a:sym typeface="Roboto"/>
                </a:rPr>
                <a:t>人</a:t>
              </a:r>
              <a:r>
                <a:rPr lang="en-US" altLang="zh-CN" sz="1100" dirty="0">
                  <a:solidFill>
                    <a:srgbClr val="FFFFFF"/>
                  </a:solidFill>
                  <a:latin typeface="Roboto"/>
                  <a:ea typeface="Roboto"/>
                  <a:cs typeface="Roboto"/>
                  <a:sym typeface="Roboto"/>
                </a:rPr>
                <a:t>1</a:t>
              </a:r>
              <a:endParaRPr sz="1100" dirty="0">
                <a:solidFill>
                  <a:srgbClr val="FFFFFF"/>
                </a:solidFill>
                <a:latin typeface="Roboto"/>
                <a:ea typeface="Roboto"/>
                <a:cs typeface="Roboto"/>
                <a:sym typeface="Roboto"/>
              </a:endParaRPr>
            </a:p>
          </p:txBody>
        </p:sp>
        <p:sp>
          <p:nvSpPr>
            <p:cNvPr id="294" name="Google Shape;294;p38"/>
            <p:cNvSpPr/>
            <p:nvPr/>
          </p:nvSpPr>
          <p:spPr>
            <a:xfrm>
              <a:off x="5937178" y="3744712"/>
              <a:ext cx="961800" cy="357000"/>
            </a:xfrm>
            <a:prstGeom prst="roundRect">
              <a:avLst>
                <a:gd name="adj" fmla="val 16667"/>
              </a:avLst>
            </a:prstGeom>
            <a:solidFill>
              <a:srgbClr val="FFAA7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 sz="1100" dirty="0">
                  <a:solidFill>
                    <a:srgbClr val="FFFFFF"/>
                  </a:solidFill>
                  <a:latin typeface="Roboto"/>
                  <a:ea typeface="Roboto"/>
                  <a:cs typeface="Roboto"/>
                  <a:sym typeface="Roboto"/>
                </a:rPr>
                <a:t>人</a:t>
              </a:r>
              <a:r>
                <a:rPr lang="en-US" altLang="zh-CN" sz="1100" dirty="0">
                  <a:solidFill>
                    <a:srgbClr val="FFFFFF"/>
                  </a:solidFill>
                  <a:latin typeface="Roboto"/>
                  <a:ea typeface="Roboto"/>
                  <a:cs typeface="Roboto"/>
                  <a:sym typeface="Roboto"/>
                </a:rPr>
                <a:t>2</a:t>
              </a:r>
              <a:endParaRPr sz="1100" dirty="0">
                <a:solidFill>
                  <a:srgbClr val="FFFFFF"/>
                </a:solidFill>
                <a:latin typeface="Roboto"/>
                <a:ea typeface="Roboto"/>
                <a:cs typeface="Roboto"/>
                <a:sym typeface="Roboto"/>
              </a:endParaRPr>
            </a:p>
          </p:txBody>
        </p:sp>
        <p:sp>
          <p:nvSpPr>
            <p:cNvPr id="297" name="Google Shape;297;p38"/>
            <p:cNvSpPr/>
            <p:nvPr/>
          </p:nvSpPr>
          <p:spPr>
            <a:xfrm>
              <a:off x="7303661" y="2193675"/>
              <a:ext cx="824700" cy="357000"/>
            </a:xfrm>
            <a:prstGeom prst="roundRect">
              <a:avLst>
                <a:gd name="adj" fmla="val 16667"/>
              </a:avLst>
            </a:prstGeom>
            <a:solidFill>
              <a:srgbClr val="8888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 sz="1100" dirty="0">
                  <a:solidFill>
                    <a:srgbClr val="FFFFFF"/>
                  </a:solidFill>
                  <a:latin typeface="Roboto"/>
                  <a:ea typeface="Roboto"/>
                  <a:cs typeface="Roboto"/>
                  <a:sym typeface="Roboto"/>
                </a:rPr>
                <a:t>名字</a:t>
              </a:r>
              <a:endParaRPr sz="1100" dirty="0">
                <a:solidFill>
                  <a:srgbClr val="FFFFFF"/>
                </a:solidFill>
                <a:latin typeface="Roboto"/>
                <a:ea typeface="Roboto"/>
                <a:cs typeface="Roboto"/>
                <a:sym typeface="Roboto"/>
              </a:endParaRPr>
            </a:p>
          </p:txBody>
        </p:sp>
        <p:sp>
          <p:nvSpPr>
            <p:cNvPr id="298" name="Google Shape;298;p38"/>
            <p:cNvSpPr/>
            <p:nvPr/>
          </p:nvSpPr>
          <p:spPr>
            <a:xfrm>
              <a:off x="7303661" y="2809512"/>
              <a:ext cx="824700" cy="357000"/>
            </a:xfrm>
            <a:prstGeom prst="roundRect">
              <a:avLst>
                <a:gd name="adj" fmla="val 16667"/>
              </a:avLst>
            </a:prstGeom>
            <a:solidFill>
              <a:srgbClr val="3F3B3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1100" dirty="0">
                  <a:solidFill>
                    <a:srgbClr val="FFFFFF"/>
                  </a:solidFill>
                  <a:latin typeface="Roboto"/>
                  <a:ea typeface="Roboto"/>
                  <a:cs typeface="Roboto"/>
                  <a:sym typeface="Roboto"/>
                </a:rPr>
                <a:t>号码</a:t>
              </a:r>
              <a:endParaRPr sz="1100" dirty="0">
                <a:solidFill>
                  <a:srgbClr val="FFFFFF"/>
                </a:solidFill>
                <a:latin typeface="Roboto"/>
                <a:ea typeface="Roboto"/>
                <a:cs typeface="Roboto"/>
                <a:sym typeface="Roboto"/>
              </a:endParaRPr>
            </a:p>
          </p:txBody>
        </p:sp>
        <p:sp>
          <p:nvSpPr>
            <p:cNvPr id="299" name="Google Shape;299;p38"/>
            <p:cNvSpPr/>
            <p:nvPr/>
          </p:nvSpPr>
          <p:spPr>
            <a:xfrm>
              <a:off x="7303661" y="3424602"/>
              <a:ext cx="824700" cy="357000"/>
            </a:xfrm>
            <a:prstGeom prst="roundRect">
              <a:avLst>
                <a:gd name="adj" fmla="val 16667"/>
              </a:avLst>
            </a:prstGeom>
            <a:solidFill>
              <a:srgbClr val="8888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 sz="1100" dirty="0">
                  <a:solidFill>
                    <a:srgbClr val="FFFFFF"/>
                  </a:solidFill>
                  <a:latin typeface="Roboto"/>
                  <a:ea typeface="Roboto"/>
                  <a:cs typeface="Roboto"/>
                  <a:sym typeface="Roboto"/>
                </a:rPr>
                <a:t>名字</a:t>
              </a:r>
              <a:endParaRPr sz="1100" dirty="0">
                <a:solidFill>
                  <a:srgbClr val="FFFFFF"/>
                </a:solidFill>
                <a:latin typeface="Roboto"/>
                <a:ea typeface="Roboto"/>
                <a:cs typeface="Roboto"/>
                <a:sym typeface="Roboto"/>
              </a:endParaRPr>
            </a:p>
          </p:txBody>
        </p:sp>
        <p:sp>
          <p:nvSpPr>
            <p:cNvPr id="300" name="Google Shape;300;p38"/>
            <p:cNvSpPr/>
            <p:nvPr/>
          </p:nvSpPr>
          <p:spPr>
            <a:xfrm>
              <a:off x="7303661" y="4040439"/>
              <a:ext cx="824700" cy="357000"/>
            </a:xfrm>
            <a:prstGeom prst="roundRect">
              <a:avLst>
                <a:gd name="adj" fmla="val 16667"/>
              </a:avLst>
            </a:prstGeom>
            <a:solidFill>
              <a:srgbClr val="3F3B3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 sz="1100" dirty="0">
                  <a:solidFill>
                    <a:srgbClr val="FFFFFF"/>
                  </a:solidFill>
                  <a:latin typeface="Roboto"/>
                  <a:ea typeface="Roboto"/>
                  <a:cs typeface="Roboto"/>
                  <a:sym typeface="Roboto"/>
                </a:rPr>
                <a:t>号码</a:t>
              </a:r>
              <a:endParaRPr sz="1100" dirty="0">
                <a:solidFill>
                  <a:srgbClr val="FFFFFF"/>
                </a:solidFill>
                <a:latin typeface="Roboto"/>
                <a:ea typeface="Roboto"/>
                <a:cs typeface="Roboto"/>
                <a:sym typeface="Roboto"/>
              </a:endParaRPr>
            </a:p>
          </p:txBody>
        </p:sp>
        <p:cxnSp>
          <p:nvCxnSpPr>
            <p:cNvPr id="301" name="Google Shape;301;p38"/>
            <p:cNvCxnSpPr>
              <a:stCxn id="296" idx="3"/>
              <a:endCxn id="297" idx="1"/>
            </p:cNvCxnSpPr>
            <p:nvPr/>
          </p:nvCxnSpPr>
          <p:spPr>
            <a:xfrm rot="10800000" flipH="1">
              <a:off x="6898978" y="2372078"/>
              <a:ext cx="404700" cy="314700"/>
            </a:xfrm>
            <a:prstGeom prst="bentConnector3">
              <a:avLst>
                <a:gd name="adj1" fmla="val 50004"/>
              </a:avLst>
            </a:prstGeom>
            <a:noFill/>
            <a:ln w="9525" cap="flat" cmpd="sng">
              <a:solidFill>
                <a:srgbClr val="C2C2C2"/>
              </a:solidFill>
              <a:prstDash val="solid"/>
              <a:round/>
              <a:headEnd type="none" w="sm" len="sm"/>
              <a:tailEnd type="none" w="sm" len="sm"/>
            </a:ln>
          </p:spPr>
        </p:cxnSp>
        <p:cxnSp>
          <p:nvCxnSpPr>
            <p:cNvPr id="302" name="Google Shape;302;p38"/>
            <p:cNvCxnSpPr>
              <a:stCxn id="296" idx="3"/>
              <a:endCxn id="298" idx="1"/>
            </p:cNvCxnSpPr>
            <p:nvPr/>
          </p:nvCxnSpPr>
          <p:spPr>
            <a:xfrm>
              <a:off x="6898978" y="2686778"/>
              <a:ext cx="404700" cy="301200"/>
            </a:xfrm>
            <a:prstGeom prst="bentConnector3">
              <a:avLst>
                <a:gd name="adj1" fmla="val 50004"/>
              </a:avLst>
            </a:prstGeom>
            <a:noFill/>
            <a:ln w="9525" cap="flat" cmpd="sng">
              <a:solidFill>
                <a:srgbClr val="C2C2C2"/>
              </a:solidFill>
              <a:prstDash val="solid"/>
              <a:round/>
              <a:headEnd type="none" w="sm" len="sm"/>
              <a:tailEnd type="none" w="sm" len="sm"/>
            </a:ln>
          </p:spPr>
        </p:cxnSp>
        <p:cxnSp>
          <p:nvCxnSpPr>
            <p:cNvPr id="303" name="Google Shape;303;p38"/>
            <p:cNvCxnSpPr>
              <a:stCxn id="299" idx="1"/>
              <a:endCxn id="294" idx="3"/>
            </p:cNvCxnSpPr>
            <p:nvPr/>
          </p:nvCxnSpPr>
          <p:spPr>
            <a:xfrm flipH="1">
              <a:off x="6898961" y="3603102"/>
              <a:ext cx="404700" cy="320100"/>
            </a:xfrm>
            <a:prstGeom prst="bentConnector3">
              <a:avLst>
                <a:gd name="adj1" fmla="val 50004"/>
              </a:avLst>
            </a:prstGeom>
            <a:noFill/>
            <a:ln w="9525" cap="flat" cmpd="sng">
              <a:solidFill>
                <a:srgbClr val="C2C2C2"/>
              </a:solidFill>
              <a:prstDash val="solid"/>
              <a:round/>
              <a:headEnd type="none" w="sm" len="sm"/>
              <a:tailEnd type="none" w="sm" len="sm"/>
            </a:ln>
          </p:spPr>
        </p:cxnSp>
        <p:cxnSp>
          <p:nvCxnSpPr>
            <p:cNvPr id="304" name="Google Shape;304;p38"/>
            <p:cNvCxnSpPr>
              <a:stCxn id="300" idx="1"/>
              <a:endCxn id="294" idx="3"/>
            </p:cNvCxnSpPr>
            <p:nvPr/>
          </p:nvCxnSpPr>
          <p:spPr>
            <a:xfrm rot="10800000">
              <a:off x="6898961" y="3923139"/>
              <a:ext cx="404700" cy="295800"/>
            </a:xfrm>
            <a:prstGeom prst="bentConnector3">
              <a:avLst>
                <a:gd name="adj1" fmla="val 50004"/>
              </a:avLst>
            </a:prstGeom>
            <a:noFill/>
            <a:ln w="9525" cap="flat" cmpd="sng">
              <a:solidFill>
                <a:srgbClr val="C2C2C2"/>
              </a:solidFill>
              <a:prstDash val="solid"/>
              <a:round/>
              <a:headEnd type="none" w="sm" len="sm"/>
              <a:tailEnd type="none" w="sm" len="sm"/>
            </a:ln>
          </p:spPr>
        </p:cxnSp>
      </p:grpSp>
      <p:sp>
        <p:nvSpPr>
          <p:cNvPr id="305" name="Google Shape;305;p38"/>
          <p:cNvSpPr txBox="1"/>
          <p:nvPr/>
        </p:nvSpPr>
        <p:spPr>
          <a:xfrm>
            <a:off x="405938" y="2016639"/>
            <a:ext cx="3070200" cy="22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r>
              <a:rPr lang="zh-CN" altLang="en" dirty="0">
                <a:latin typeface="Consolas"/>
                <a:ea typeface="Consolas"/>
                <a:cs typeface="Consolas"/>
                <a:sym typeface="Consolas"/>
              </a:rPr>
              <a:t>名字</a:t>
            </a:r>
            <a:r>
              <a:rPr lang="en" dirty="0">
                <a:latin typeface="Consolas"/>
                <a:ea typeface="Consolas"/>
                <a:cs typeface="Consolas"/>
                <a:sym typeface="Consolas"/>
              </a:rPr>
              <a:t>”: “</a:t>
            </a:r>
            <a:r>
              <a:rPr lang="zh-CN" altLang="en" dirty="0">
                <a:latin typeface="Consolas"/>
                <a:ea typeface="Consolas"/>
                <a:cs typeface="Consolas"/>
                <a:sym typeface="Consolas"/>
              </a:rPr>
              <a:t>艾克</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r>
              <a:rPr lang="zh-CN" altLang="en" dirty="0">
                <a:latin typeface="Consolas"/>
                <a:ea typeface="Consolas"/>
                <a:cs typeface="Consolas"/>
                <a:sym typeface="Consolas"/>
              </a:rPr>
              <a:t>号码</a:t>
            </a:r>
            <a:r>
              <a:rPr lang="en" dirty="0">
                <a:latin typeface="Consolas"/>
                <a:ea typeface="Consolas"/>
                <a:cs typeface="Consolas"/>
                <a:sym typeface="Consolas"/>
              </a:rPr>
              <a:t>": "111-222-3333”</a:t>
            </a:r>
          </a:p>
          <a:p>
            <a:pPr marL="0" lvl="0" indent="0" algn="l" rtl="0">
              <a:spcBef>
                <a:spcPts val="0"/>
              </a:spcBef>
              <a:spcAft>
                <a:spcPts val="0"/>
              </a:spcAft>
              <a:buNone/>
            </a:pPr>
            <a:r>
              <a:rPr lang="zh-CN" altLang="en-US" dirty="0">
                <a:latin typeface="Consolas"/>
                <a:ea typeface="Consolas"/>
                <a:cs typeface="Consolas"/>
                <a:sym typeface="Consolas"/>
              </a:rPr>
              <a:t>  </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r>
              <a:rPr lang="zh-CN" altLang="en" dirty="0">
                <a:latin typeface="Consolas"/>
                <a:ea typeface="Consolas"/>
                <a:cs typeface="Consolas"/>
                <a:sym typeface="Consolas"/>
              </a:rPr>
              <a:t>名字</a:t>
            </a:r>
            <a:r>
              <a:rPr lang="en" dirty="0">
                <a:latin typeface="Consolas"/>
                <a:ea typeface="Consolas"/>
                <a:cs typeface="Consolas"/>
                <a:sym typeface="Consolas"/>
              </a:rPr>
              <a:t>”: “</a:t>
            </a:r>
            <a:r>
              <a:rPr lang="zh-CN" altLang="en" dirty="0">
                <a:latin typeface="Consolas"/>
                <a:ea typeface="Consolas"/>
                <a:cs typeface="Consolas"/>
                <a:sym typeface="Consolas"/>
              </a:rPr>
              <a:t>葛雨城</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r>
              <a:rPr lang="zh-CN" altLang="en" dirty="0">
                <a:latin typeface="Consolas"/>
                <a:ea typeface="Consolas"/>
                <a:cs typeface="Consolas"/>
                <a:sym typeface="Consolas"/>
              </a:rPr>
              <a:t>号码</a:t>
            </a:r>
            <a:r>
              <a:rPr lang="en" dirty="0">
                <a:latin typeface="Consolas"/>
                <a:ea typeface="Consolas"/>
                <a:cs typeface="Consolas"/>
                <a:sym typeface="Consolas"/>
              </a:rPr>
              <a:t>": "444-555-6666"</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306" name="Google Shape;306;p38"/>
          <p:cNvSpPr/>
          <p:nvPr/>
        </p:nvSpPr>
        <p:spPr>
          <a:xfrm>
            <a:off x="978325" y="4604250"/>
            <a:ext cx="2164200" cy="420900"/>
          </a:xfrm>
          <a:prstGeom prst="roundRect">
            <a:avLst>
              <a:gd name="adj" fmla="val 16667"/>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 sz="1900" b="1" dirty="0">
                <a:latin typeface="Roboto"/>
                <a:ea typeface="Roboto"/>
                <a:cs typeface="Roboto"/>
                <a:sym typeface="Roboto"/>
              </a:rPr>
              <a:t>非结构化</a:t>
            </a:r>
            <a:endParaRPr sz="1900" b="1" dirty="0">
              <a:latin typeface="Roboto"/>
              <a:ea typeface="Roboto"/>
              <a:cs typeface="Roboto"/>
              <a:sym typeface="Roboto"/>
            </a:endParaRPr>
          </a:p>
        </p:txBody>
      </p:sp>
      <p:sp>
        <p:nvSpPr>
          <p:cNvPr id="307" name="Google Shape;307;p38"/>
          <p:cNvSpPr/>
          <p:nvPr/>
        </p:nvSpPr>
        <p:spPr>
          <a:xfrm>
            <a:off x="5499125" y="4611603"/>
            <a:ext cx="2164200" cy="4209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 sz="1900" b="1" dirty="0">
                <a:latin typeface="Roboto"/>
                <a:ea typeface="Roboto"/>
                <a:cs typeface="Roboto"/>
                <a:sym typeface="Roboto"/>
              </a:rPr>
              <a:t>结构化</a:t>
            </a:r>
            <a:endParaRPr sz="1900" b="1" dirty="0">
              <a:latin typeface="Roboto"/>
              <a:ea typeface="Roboto"/>
              <a:cs typeface="Roboto"/>
              <a:sym typeface="Roboto"/>
            </a:endParaRPr>
          </a:p>
        </p:txBody>
      </p:sp>
      <p:sp>
        <p:nvSpPr>
          <p:cNvPr id="2" name="矩形 1">
            <a:extLst>
              <a:ext uri="{FF2B5EF4-FFF2-40B4-BE49-F238E27FC236}">
                <a16:creationId xmlns:a16="http://schemas.microsoft.com/office/drawing/2014/main" id="{A6FE640F-236E-A544-9195-A9975E8D9491}"/>
              </a:ext>
            </a:extLst>
          </p:cNvPr>
          <p:cNvSpPr/>
          <p:nvPr/>
        </p:nvSpPr>
        <p:spPr>
          <a:xfrm>
            <a:off x="4728352" y="511248"/>
            <a:ext cx="3379451" cy="307777"/>
          </a:xfrm>
          <a:prstGeom prst="rect">
            <a:avLst/>
          </a:prstGeom>
        </p:spPr>
        <p:txBody>
          <a:bodyPr wrap="none">
            <a:spAutoFit/>
          </a:bodyPr>
          <a:lstStyle/>
          <a:p>
            <a:r>
              <a:rPr lang="zh-CN" altLang="en-US" dirty="0"/>
              <a:t>https://en.wikipedia.org/wiki/Data_model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8"/>
        <p:cNvGrpSpPr/>
        <p:nvPr/>
      </p:nvGrpSpPr>
      <p:grpSpPr>
        <a:xfrm>
          <a:off x="0" y="0"/>
          <a:ext cx="0" cy="0"/>
          <a:chOff x="0" y="0"/>
          <a:chExt cx="0" cy="0"/>
        </a:xfrm>
      </p:grpSpPr>
      <p:sp>
        <p:nvSpPr>
          <p:cNvPr id="339" name="Google Shape;339;p4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zh-CN" altLang="en" dirty="0"/>
              <a:t>为什么</a:t>
            </a:r>
            <a:r>
              <a:rPr lang="zh-CN" altLang="en-US" dirty="0"/>
              <a:t>数据模型很重要？</a:t>
            </a:r>
            <a:endParaRPr sz="3600" dirty="0">
              <a:solidFill>
                <a:srgbClr val="EF5330"/>
              </a:solidFill>
              <a:latin typeface="Roboto Slab"/>
              <a:ea typeface="Roboto Slab"/>
              <a:cs typeface="Roboto Slab"/>
              <a:sym typeface="Roboto Slab"/>
            </a:endParaRPr>
          </a:p>
        </p:txBody>
      </p:sp>
      <p:sp>
        <p:nvSpPr>
          <p:cNvPr id="340" name="Google Shape;340;p42"/>
          <p:cNvSpPr txBox="1">
            <a:spLocks noGrp="1"/>
          </p:cNvSpPr>
          <p:nvPr>
            <p:ph type="body" idx="1"/>
          </p:nvPr>
        </p:nvSpPr>
        <p:spPr>
          <a:xfrm>
            <a:off x="539500" y="1257300"/>
            <a:ext cx="8141700" cy="3319200"/>
          </a:xfrm>
          <a:prstGeom prst="rect">
            <a:avLst/>
          </a:prstGeom>
        </p:spPr>
        <p:txBody>
          <a:bodyPr spcFirstLastPara="1" wrap="square" lIns="91425" tIns="91425" rIns="91425" bIns="91425" anchor="t" anchorCtr="0">
            <a:noAutofit/>
          </a:bodyPr>
          <a:lstStyle/>
          <a:p>
            <a:pPr lvl="0"/>
            <a:r>
              <a:rPr lang="zh-CN" altLang="en-US" dirty="0"/>
              <a:t>您将使用从</a:t>
            </a:r>
            <a:r>
              <a:rPr lang="en-US" dirty="0"/>
              <a:t>API</a:t>
            </a:r>
            <a:r>
              <a:rPr lang="zh-CN" altLang="en-US" dirty="0"/>
              <a:t>返回的数据。</a:t>
            </a:r>
          </a:p>
          <a:p>
            <a:pPr lvl="0"/>
            <a:r>
              <a:rPr lang="zh-CN" altLang="en-US" dirty="0"/>
              <a:t>您对此数据执行操作，并假设此数据中包含什么（例如，包含字符串的“名称”字段）。</a:t>
            </a:r>
          </a:p>
          <a:p>
            <a:pPr lvl="0"/>
            <a:r>
              <a:rPr lang="zh-CN" altLang="en-US" dirty="0"/>
              <a:t>但是，如果此数据结构发生变化会怎样？</a:t>
            </a:r>
          </a:p>
          <a:p>
            <a:pPr lvl="0"/>
            <a:r>
              <a:rPr lang="zh-CN" altLang="en-US" dirty="0"/>
              <a:t>如果发生这种情况，需要保护应用程序免受破坏。</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3"/>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dirty="0"/>
              <a:t>好的数据模型</a:t>
            </a:r>
            <a:endParaRPr dirty="0"/>
          </a:p>
        </p:txBody>
      </p:sp>
      <p:sp>
        <p:nvSpPr>
          <p:cNvPr id="346" name="Google Shape;346;p43"/>
          <p:cNvSpPr txBox="1">
            <a:spLocks noGrp="1"/>
          </p:cNvSpPr>
          <p:nvPr>
            <p:ph type="body" idx="1"/>
          </p:nvPr>
        </p:nvSpPr>
        <p:spPr>
          <a:xfrm>
            <a:off x="5183250" y="1284900"/>
            <a:ext cx="3427800" cy="3319200"/>
          </a:xfrm>
          <a:prstGeom prst="rect">
            <a:avLst/>
          </a:prstGeom>
          <a:solidFill>
            <a:srgbClr val="EFEFEF"/>
          </a:solidFill>
        </p:spPr>
        <p:txBody>
          <a:bodyPr spcFirstLastPara="1" wrap="square" lIns="274300" tIns="91425" rIns="91425" bIns="91425" anchor="t" anchorCtr="0">
            <a:noAutofit/>
          </a:bodyPr>
          <a:lstStyle/>
          <a:p>
            <a:pPr marL="0" lvl="0" indent="0" algn="l" rtl="0">
              <a:spcBef>
                <a:spcPts val="0"/>
              </a:spcBef>
              <a:spcAft>
                <a:spcPts val="0"/>
              </a:spcAft>
              <a:buNone/>
            </a:pPr>
            <a:r>
              <a:rPr lang="en" sz="1200" dirty="0" err="1">
                <a:solidFill>
                  <a:srgbClr val="37474F"/>
                </a:solidFill>
                <a:latin typeface="Roboto Mono"/>
                <a:ea typeface="Roboto Mono"/>
                <a:cs typeface="Roboto Mono"/>
                <a:sym typeface="Roboto Mono"/>
              </a:rPr>
              <a:t>renderPerson</a:t>
            </a:r>
            <a:r>
              <a:rPr lang="en" sz="1200" dirty="0">
                <a:solidFill>
                  <a:srgbClr val="37474F"/>
                </a:solidFill>
                <a:latin typeface="Roboto Mono"/>
                <a:ea typeface="Roboto Mono"/>
                <a:cs typeface="Roboto Mono"/>
                <a:sym typeface="Roboto Mono"/>
              </a:rPr>
              <a:t>(data) {</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return (</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&lt;h1&gt;</a:t>
            </a:r>
            <a:r>
              <a:rPr lang="en" sz="1200" dirty="0">
                <a:solidFill>
                  <a:srgbClr val="37474F"/>
                </a:solidFill>
                <a:latin typeface="Roboto Mono"/>
                <a:ea typeface="Roboto Mono"/>
                <a:cs typeface="Roboto Mono"/>
                <a:sym typeface="Roboto Mono"/>
              </a:rPr>
              <a:t>{</a:t>
            </a:r>
            <a:r>
              <a:rPr lang="en" sz="1200" dirty="0" err="1">
                <a:solidFill>
                  <a:srgbClr val="37474F"/>
                </a:solidFill>
                <a:latin typeface="Roboto Mono"/>
                <a:ea typeface="Roboto Mono"/>
                <a:cs typeface="Roboto Mono"/>
                <a:sym typeface="Roboto Mono"/>
              </a:rPr>
              <a:t>data.name</a:t>
            </a:r>
            <a:r>
              <a:rPr lang="en" sz="1200" dirty="0">
                <a:solidFill>
                  <a:srgbClr val="37474F"/>
                </a:solidFill>
                <a:latin typeface="Roboto Mono"/>
                <a:ea typeface="Roboto Mono"/>
                <a:cs typeface="Roboto Mono"/>
                <a:sym typeface="Roboto Mono"/>
              </a:rPr>
              <a:t>}</a:t>
            </a:r>
            <a:r>
              <a:rPr lang="en" sz="1200" dirty="0">
                <a:solidFill>
                  <a:srgbClr val="3F51B5"/>
                </a:solidFill>
                <a:latin typeface="Roboto Mono"/>
                <a:ea typeface="Roboto Mono"/>
                <a:cs typeface="Roboto Mono"/>
                <a:sym typeface="Roboto Mono"/>
              </a:rPr>
              <a:t>&lt;/h1&gt;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a:t>
            </a:r>
            <a:r>
              <a:rPr lang="en" sz="1200" dirty="0" err="1">
                <a:solidFill>
                  <a:srgbClr val="3F51B5"/>
                </a:solidFill>
                <a:latin typeface="Roboto Mono"/>
                <a:ea typeface="Roboto Mono"/>
                <a:cs typeface="Roboto Mono"/>
                <a:sym typeface="Roboto Mono"/>
              </a:rPr>
              <a:t>PhoneNumberFormat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9C27B0"/>
                </a:solidFill>
                <a:latin typeface="Roboto Mono"/>
                <a:ea typeface="Roboto Mono"/>
                <a:cs typeface="Roboto Mono"/>
                <a:sym typeface="Roboto Mono"/>
              </a:rPr>
              <a:t>number</a:t>
            </a:r>
            <a:r>
              <a:rPr lang="en" sz="1200" dirty="0">
                <a:solidFill>
                  <a:srgbClr val="37474F"/>
                </a:solidFill>
                <a:latin typeface="Roboto Mono"/>
                <a:ea typeface="Roboto Mono"/>
                <a:cs typeface="Roboto Mono"/>
                <a:sym typeface="Roboto Mono"/>
              </a:rPr>
              <a:t>=</a:t>
            </a:r>
            <a:r>
              <a:rPr lang="en" sz="1200" dirty="0">
                <a:solidFill>
                  <a:srgbClr val="388E3C"/>
                </a:solidFill>
                <a:latin typeface="Roboto Mono"/>
                <a:ea typeface="Roboto Mono"/>
                <a:cs typeface="Roboto Mono"/>
                <a:sym typeface="Roboto Mono"/>
              </a:rPr>
              <a:t>{</a:t>
            </a:r>
            <a:r>
              <a:rPr lang="en" sz="1200" dirty="0" err="1">
                <a:solidFill>
                  <a:srgbClr val="388E3C"/>
                </a:solidFill>
                <a:latin typeface="Roboto Mono"/>
                <a:ea typeface="Roboto Mono"/>
                <a:cs typeface="Roboto Mono"/>
                <a:sym typeface="Roboto Mono"/>
              </a:rPr>
              <a:t>data.phone</a:t>
            </a:r>
            <a:r>
              <a:rPr lang="en" sz="1200" dirty="0">
                <a:solidFill>
                  <a:srgbClr val="388E3C"/>
                </a:solidFill>
                <a:latin typeface="Roboto Mono"/>
                <a:ea typeface="Roboto Mono"/>
                <a:cs typeface="Roboto Mono"/>
                <a:sym typeface="Roboto Mono"/>
              </a:rPr>
              <a:t>}</a:t>
            </a: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/&gt;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&lt;p&gt;</a:t>
            </a:r>
            <a:r>
              <a:rPr lang="en" sz="1200" dirty="0">
                <a:solidFill>
                  <a:srgbClr val="37474F"/>
                </a:solidFill>
                <a:latin typeface="Roboto Mono"/>
                <a:ea typeface="Roboto Mono"/>
                <a:cs typeface="Roboto Mono"/>
                <a:sym typeface="Roboto Mono"/>
              </a:rPr>
              <a:t> Age: {</a:t>
            </a:r>
            <a:r>
              <a:rPr lang="en" sz="1200" dirty="0" err="1">
                <a:solidFill>
                  <a:srgbClr val="37474F"/>
                </a:solidFill>
                <a:latin typeface="Roboto Mono"/>
                <a:ea typeface="Roboto Mono"/>
                <a:cs typeface="Roboto Mono"/>
                <a:sym typeface="Roboto Mono"/>
              </a:rPr>
              <a:t>data.age</a:t>
            </a: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&lt;/p&gt;</a:t>
            </a:r>
            <a:r>
              <a:rPr lang="en" sz="1200" dirty="0">
                <a:solidFill>
                  <a:srgbClr val="37474F"/>
                </a:solidFill>
                <a:latin typeface="Roboto Mono"/>
                <a:ea typeface="Roboto Mono"/>
                <a:cs typeface="Roboto Mono"/>
                <a:sym typeface="Roboto Mono"/>
              </a:rPr>
              <a: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render(){</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return(</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&lt;div&gt;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err="1">
                <a:solidFill>
                  <a:srgbClr val="37474F"/>
                </a:solidFill>
                <a:latin typeface="Roboto Mono"/>
                <a:ea typeface="Roboto Mono"/>
                <a:cs typeface="Roboto Mono"/>
                <a:sym typeface="Roboto Mono"/>
              </a:rPr>
              <a:t>data.map</a:t>
            </a:r>
            <a:r>
              <a:rPr lang="en" sz="1200" dirty="0">
                <a:solidFill>
                  <a:srgbClr val="37474F"/>
                </a:solidFill>
                <a:latin typeface="Roboto Mono"/>
                <a:ea typeface="Roboto Mono"/>
                <a:cs typeface="Roboto Mono"/>
                <a:sym typeface="Roboto Mono"/>
              </a:rPr>
              <a:t>((person) =&gt; {</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err="1">
                <a:solidFill>
                  <a:srgbClr val="37474F"/>
                </a:solidFill>
                <a:latin typeface="Roboto Mono"/>
                <a:ea typeface="Roboto Mono"/>
                <a:cs typeface="Roboto Mono"/>
                <a:sym typeface="Roboto Mono"/>
              </a:rPr>
              <a:t>renderPerson</a:t>
            </a:r>
            <a:r>
              <a:rPr lang="en" sz="1200" dirty="0">
                <a:solidFill>
                  <a:srgbClr val="37474F"/>
                </a:solidFill>
                <a:latin typeface="Roboto Mono"/>
                <a:ea typeface="Roboto Mono"/>
                <a:cs typeface="Roboto Mono"/>
                <a:sym typeface="Roboto Mono"/>
              </a:rPr>
              <a:t>(person);</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&lt;/div&gt;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200" dirty="0">
                <a:solidFill>
                  <a:srgbClr val="37474F"/>
                </a:solidFill>
                <a:latin typeface="Roboto Mono"/>
                <a:ea typeface="Roboto Mono"/>
                <a:cs typeface="Roboto Mono"/>
                <a:sym typeface="Roboto Mono"/>
              </a:rPr>
              <a:t>  );</a:t>
            </a:r>
            <a:endParaRPr sz="120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37474F"/>
                </a:solidFill>
                <a:latin typeface="Roboto Mono"/>
                <a:ea typeface="Roboto Mono"/>
                <a:cs typeface="Roboto Mono"/>
                <a:sym typeface="Roboto Mono"/>
              </a:rPr>
              <a:t>}</a:t>
            </a:r>
            <a:endParaRPr sz="1200" dirty="0">
              <a:solidFill>
                <a:srgbClr val="37474F"/>
              </a:solidFill>
              <a:latin typeface="Roboto Mono"/>
              <a:ea typeface="Roboto Mono"/>
              <a:cs typeface="Roboto Mono"/>
              <a:sym typeface="Roboto Mono"/>
            </a:endParaRPr>
          </a:p>
          <a:p>
            <a:pPr marL="0" lvl="0" indent="0" algn="l" rtl="0">
              <a:spcBef>
                <a:spcPts val="0"/>
              </a:spcBef>
              <a:spcAft>
                <a:spcPts val="0"/>
              </a:spcAft>
              <a:buNone/>
            </a:pPr>
            <a:endParaRPr dirty="0"/>
          </a:p>
        </p:txBody>
      </p:sp>
      <p:sp>
        <p:nvSpPr>
          <p:cNvPr id="347" name="Google Shape;347;p43"/>
          <p:cNvSpPr txBox="1"/>
          <p:nvPr/>
        </p:nvSpPr>
        <p:spPr>
          <a:xfrm>
            <a:off x="332000" y="1257300"/>
            <a:ext cx="3771900" cy="31722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"name": "Bob",</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"phone": "444-555-6666",</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"age": 25,</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"name": "Maria",</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"phone": "839-993-1920",</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"age": 18</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Code Nation v2">
  <a:themeElements>
    <a:clrScheme name="Simple Light">
      <a:dk1>
        <a:srgbClr val="000000"/>
      </a:dk1>
      <a:lt1>
        <a:srgbClr val="FFFFFF"/>
      </a:lt1>
      <a:dk2>
        <a:srgbClr val="595959"/>
      </a:dk2>
      <a:lt2>
        <a:srgbClr val="EEEEEE"/>
      </a:lt2>
      <a:accent1>
        <a:srgbClr val="FFAA7B"/>
      </a:accent1>
      <a:accent2>
        <a:srgbClr val="212121"/>
      </a:accent2>
      <a:accent3>
        <a:srgbClr val="E4A4EE"/>
      </a:accent3>
      <a:accent4>
        <a:srgbClr val="FEE975"/>
      </a:accent4>
      <a:accent5>
        <a:srgbClr val="17D3FF"/>
      </a:accent5>
      <a:accent6>
        <a:srgbClr val="00FFCC"/>
      </a:accent6>
      <a:hlink>
        <a:srgbClr val="008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2306</Words>
  <Application>Microsoft Macintosh PowerPoint</Application>
  <PresentationFormat>全屏显示(16:9)</PresentationFormat>
  <Paragraphs>392</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Trebuchet MS</vt:lpstr>
      <vt:lpstr>Roboto Mono</vt:lpstr>
      <vt:lpstr>Roboto Slab</vt:lpstr>
      <vt:lpstr>Roboto</vt:lpstr>
      <vt:lpstr>Arial</vt:lpstr>
      <vt:lpstr>Helvetica Neue</vt:lpstr>
      <vt:lpstr>Consolas</vt:lpstr>
      <vt:lpstr>Code Nation v2</vt:lpstr>
      <vt:lpstr>PowerPoint 演示文稿</vt:lpstr>
      <vt:lpstr>PowerPoint 演示文稿</vt:lpstr>
      <vt:lpstr>PowerPoint 演示文稿</vt:lpstr>
      <vt:lpstr>PowerPoint 演示文稿</vt:lpstr>
      <vt:lpstr>Unit 3: Session 2</vt:lpstr>
      <vt:lpstr>使用类classes来表示数据模型data models</vt:lpstr>
      <vt:lpstr>Data Models</vt:lpstr>
      <vt:lpstr>为什么数据模型很重要？</vt:lpstr>
      <vt:lpstr>好的数据模型</vt:lpstr>
      <vt:lpstr>混乱的数据模型</vt:lpstr>
      <vt:lpstr>混乱的数据模型</vt:lpstr>
      <vt:lpstr>数据格式</vt:lpstr>
      <vt:lpstr>数据格式</vt:lpstr>
      <vt:lpstr>我们如何将数据模型应用于从API返回的非结构化数据？</vt:lpstr>
      <vt:lpstr>回顾：对象</vt:lpstr>
      <vt:lpstr>Object Oriented Programming（OOP）</vt:lpstr>
      <vt:lpstr>类：Classes</vt:lpstr>
      <vt:lpstr>Classes 构造器（constructor）</vt:lpstr>
      <vt:lpstr>Classes</vt:lpstr>
      <vt:lpstr>Classes</vt:lpstr>
      <vt:lpstr>Classes</vt:lpstr>
      <vt:lpstr>Classes</vt:lpstr>
      <vt:lpstr>Classes</vt:lpstr>
      <vt:lpstr>Classes</vt:lpstr>
      <vt:lpstr>this</vt:lpstr>
      <vt:lpstr>创建对象</vt:lpstr>
      <vt:lpstr>Classes</vt:lpstr>
      <vt:lpstr>Classes</vt:lpstr>
      <vt:lpstr>练习</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Yishuai Chen</cp:lastModifiedBy>
  <cp:revision>10</cp:revision>
  <dcterms:modified xsi:type="dcterms:W3CDTF">2020-07-14T10:32:29Z</dcterms:modified>
</cp:coreProperties>
</file>