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18"/>
  </p:notesMasterIdLst>
  <p:sldIdLst>
    <p:sldId id="256" r:id="rId2"/>
    <p:sldId id="257" r:id="rId3"/>
    <p:sldId id="258" r:id="rId4"/>
    <p:sldId id="262" r:id="rId5"/>
    <p:sldId id="263" r:id="rId6"/>
    <p:sldId id="265" r:id="rId7"/>
    <p:sldId id="266" r:id="rId8"/>
    <p:sldId id="267" r:id="rId9"/>
    <p:sldId id="273" r:id="rId10"/>
    <p:sldId id="274" r:id="rId11"/>
    <p:sldId id="275" r:id="rId12"/>
    <p:sldId id="259" r:id="rId13"/>
    <p:sldId id="260" r:id="rId14"/>
    <p:sldId id="261" r:id="rId15"/>
    <p:sldId id="276" r:id="rId16"/>
    <p:sldId id="27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288"/>
    <p:restoredTop sz="94592"/>
  </p:normalViewPr>
  <p:slideViewPr>
    <p:cSldViewPr snapToGrid="0">
      <p:cViewPr varScale="1">
        <p:scale>
          <a:sx n="80" d="100"/>
          <a:sy n="80" d="100"/>
        </p:scale>
        <p:origin x="192" y="2144"/>
      </p:cViewPr>
      <p:guideLst>
        <p:guide orient="horz" pos="32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630432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5c5512f9b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5c5512f9b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200" b="1"/>
              <a:t>Teacher Notes:</a:t>
            </a:r>
            <a:endParaRPr sz="1200" b="1"/>
          </a:p>
          <a:p>
            <a:pPr marL="0" marR="0" lvl="0" indent="0" algn="l" rtl="0">
              <a:lnSpc>
                <a:spcPct val="100000"/>
              </a:lnSpc>
              <a:spcBef>
                <a:spcPts val="0"/>
              </a:spcBef>
              <a:spcAft>
                <a:spcPts val="0"/>
              </a:spcAft>
              <a:buNone/>
            </a:pPr>
            <a:r>
              <a:rPr lang="en" sz="1200"/>
              <a:t>This slide needs to be deleted once you’ve completed your preparation. Copy these slides to your team’s drive and do not link the originals to the Daily Session Document. Make sure to PRINT the project planning document. </a:t>
            </a:r>
            <a:endParaRPr sz="1200"/>
          </a:p>
          <a:p>
            <a:pPr marL="0" marR="0" lvl="0" indent="0" algn="l" rtl="0">
              <a:lnSpc>
                <a:spcPct val="100000"/>
              </a:lnSpc>
              <a:spcBef>
                <a:spcPts val="0"/>
              </a:spcBef>
              <a:spcAft>
                <a:spcPts val="0"/>
              </a:spcAft>
              <a:buNone/>
            </a:pPr>
            <a:endParaRPr sz="1200"/>
          </a:p>
        </p:txBody>
      </p:sp>
    </p:spTree>
    <p:extLst>
      <p:ext uri="{BB962C8B-B14F-4D97-AF65-F5344CB8AC3E}">
        <p14:creationId xmlns:p14="http://schemas.microsoft.com/office/powerpoint/2010/main" val="1651460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3f7eeb6f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3f7eeb6f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145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3f7eeb6f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3f7eeb6f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93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3f7eeb6f5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3f7eeb6f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920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3f7eeb6f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3f7eeb6f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4089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05d1f7dc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605d1f7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483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3f7eeb6f5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3f7eeb6f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https://repl.it/@sayri/Practice-Arrow-Functions</a:t>
            </a:r>
            <a:endParaRPr/>
          </a:p>
        </p:txBody>
      </p:sp>
    </p:spTree>
    <p:extLst>
      <p:ext uri="{BB962C8B-B14F-4D97-AF65-F5344CB8AC3E}">
        <p14:creationId xmlns:p14="http://schemas.microsoft.com/office/powerpoint/2010/main" val="318232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598fc86c5a_0_1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598fc86c5a_0_1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baseline="30000"/>
              <a:t>Teacher Notes:</a:t>
            </a:r>
            <a:endParaRPr sz="1800" b="1" baseline="30000"/>
          </a:p>
          <a:p>
            <a:pPr marL="0" lvl="0" indent="0" algn="l" rtl="0">
              <a:spcBef>
                <a:spcPts val="0"/>
              </a:spcBef>
              <a:spcAft>
                <a:spcPts val="0"/>
              </a:spcAft>
              <a:buNone/>
            </a:pPr>
            <a:r>
              <a:rPr lang="en" sz="1800" baseline="30000"/>
              <a:t>Leave these up so students can refer back to.</a:t>
            </a:r>
            <a:endParaRPr sz="1800" baseline="30000"/>
          </a:p>
        </p:txBody>
      </p:sp>
    </p:spTree>
    <p:extLst>
      <p:ext uri="{BB962C8B-B14F-4D97-AF65-F5344CB8AC3E}">
        <p14:creationId xmlns:p14="http://schemas.microsoft.com/office/powerpoint/2010/main" val="1925651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c5512f9b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c5512f9b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200" b="1"/>
              <a:t>Teacher Notes:</a:t>
            </a:r>
            <a:endParaRPr sz="1200" b="1"/>
          </a:p>
          <a:p>
            <a:pPr marL="0" marR="0" lvl="0" indent="0" algn="l" rtl="0">
              <a:lnSpc>
                <a:spcPct val="100000"/>
              </a:lnSpc>
              <a:spcBef>
                <a:spcPts val="0"/>
              </a:spcBef>
              <a:spcAft>
                <a:spcPts val="0"/>
              </a:spcAft>
              <a:buNone/>
            </a:pPr>
            <a:r>
              <a:rPr lang="en" sz="1200"/>
              <a:t>This slide needs to be deleted once you’ve completed your preparation. Copy these slides to your team’s drive and do not link the originals to the Daily Session Document. Make sure to PRINT the project planning document. </a:t>
            </a:r>
            <a:endParaRPr sz="1200" b="1"/>
          </a:p>
          <a:p>
            <a:pPr marL="0" marR="0" lvl="0" indent="0" algn="l" rtl="0">
              <a:lnSpc>
                <a:spcPct val="100000"/>
              </a:lnSpc>
              <a:spcBef>
                <a:spcPts val="0"/>
              </a:spcBef>
              <a:spcAft>
                <a:spcPts val="0"/>
              </a:spcAft>
              <a:buNone/>
            </a:pPr>
            <a:endParaRPr sz="1200"/>
          </a:p>
        </p:txBody>
      </p:sp>
    </p:spTree>
    <p:extLst>
      <p:ext uri="{BB962C8B-B14F-4D97-AF65-F5344CB8AC3E}">
        <p14:creationId xmlns:p14="http://schemas.microsoft.com/office/powerpoint/2010/main" val="2012322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c5512f9b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c5512f9b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200" b="1"/>
              <a:t>Teacher Notes:</a:t>
            </a:r>
            <a:endParaRPr sz="1200" b="1"/>
          </a:p>
          <a:p>
            <a:pPr marL="0" marR="0" lvl="0" indent="0" algn="l" rtl="0">
              <a:lnSpc>
                <a:spcPct val="100000"/>
              </a:lnSpc>
              <a:spcBef>
                <a:spcPts val="0"/>
              </a:spcBef>
              <a:spcAft>
                <a:spcPts val="0"/>
              </a:spcAft>
              <a:buNone/>
            </a:pPr>
            <a:r>
              <a:rPr lang="en" sz="1200"/>
              <a:t>This slide needs to be deleted once you’ve completed your preparation. Copy these slides to your team’s drive and do not link the originals to the Daily Session Document. Make sure to PRINT the project planning document. </a:t>
            </a:r>
            <a:endParaRPr sz="1200" b="1"/>
          </a:p>
          <a:p>
            <a:pPr marL="0" marR="0" lvl="0" indent="0" algn="l" rtl="0">
              <a:lnSpc>
                <a:spcPct val="100000"/>
              </a:lnSpc>
              <a:spcBef>
                <a:spcPts val="0"/>
              </a:spcBef>
              <a:spcAft>
                <a:spcPts val="0"/>
              </a:spcAft>
              <a:buNone/>
            </a:pPr>
            <a:endParaRPr sz="1200"/>
          </a:p>
        </p:txBody>
      </p:sp>
    </p:spTree>
    <p:extLst>
      <p:ext uri="{BB962C8B-B14F-4D97-AF65-F5344CB8AC3E}">
        <p14:creationId xmlns:p14="http://schemas.microsoft.com/office/powerpoint/2010/main" val="384637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598fc86c5a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598fc86c5a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Teacher Notes:</a:t>
            </a:r>
            <a:endParaRPr sz="1200" b="1"/>
          </a:p>
          <a:p>
            <a:pPr marL="0" lvl="0" indent="0" algn="l" rtl="0">
              <a:spcBef>
                <a:spcPts val="0"/>
              </a:spcBef>
              <a:spcAft>
                <a:spcPts val="0"/>
              </a:spcAft>
              <a:buNone/>
            </a:pPr>
            <a:r>
              <a:rPr lang="en" sz="1200"/>
              <a:t>Coders should read aloud the objective. Students should read through each vocabulary word.</a:t>
            </a:r>
            <a:endParaRPr sz="1200"/>
          </a:p>
        </p:txBody>
      </p:sp>
    </p:spTree>
    <p:extLst>
      <p:ext uri="{BB962C8B-B14F-4D97-AF65-F5344CB8AC3E}">
        <p14:creationId xmlns:p14="http://schemas.microsoft.com/office/powerpoint/2010/main" val="1637874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59b52d8e97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59b52d8e97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Teacher Notes:</a:t>
            </a:r>
            <a:endParaRPr b="1">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marR="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130758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59ab2506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59ab2506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baseline="30000">
              <a:solidFill>
                <a:schemeClr val="dk1"/>
              </a:solidFill>
            </a:endParaRPr>
          </a:p>
        </p:txBody>
      </p:sp>
    </p:spTree>
    <p:extLst>
      <p:ext uri="{BB962C8B-B14F-4D97-AF65-F5344CB8AC3E}">
        <p14:creationId xmlns:p14="http://schemas.microsoft.com/office/powerpoint/2010/main" val="472605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59ab2506c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59ab2506c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baseline="30000">
              <a:solidFill>
                <a:schemeClr val="dk1"/>
              </a:solidFill>
            </a:endParaRPr>
          </a:p>
        </p:txBody>
      </p:sp>
    </p:spTree>
    <p:extLst>
      <p:ext uri="{BB962C8B-B14F-4D97-AF65-F5344CB8AC3E}">
        <p14:creationId xmlns:p14="http://schemas.microsoft.com/office/powerpoint/2010/main" val="1687372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598fc86c5a_0_1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598fc86c5a_0_1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Teacher Notes:</a:t>
            </a:r>
            <a:endParaRPr b="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Use this time to walk through the code together. Ask questions along the way. Have students type along with you.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latin typeface="Roboto"/>
                <a:ea typeface="Roboto"/>
                <a:cs typeface="Roboto"/>
                <a:sym typeface="Roboto"/>
              </a:rPr>
              <a:t>https://popcode.org/?snapshot=67d8801c-064c-442c-a308-5d6f5551f5d2</a:t>
            </a:r>
            <a:endParaRPr/>
          </a:p>
        </p:txBody>
      </p:sp>
    </p:spTree>
    <p:extLst>
      <p:ext uri="{BB962C8B-B14F-4D97-AF65-F5344CB8AC3E}">
        <p14:creationId xmlns:p14="http://schemas.microsoft.com/office/powerpoint/2010/main" val="2146687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5f34f6893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5f34f6893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5401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7.png"/><Relationship Id="rId21" Type="http://schemas.openxmlformats.org/officeDocument/2006/relationships/image" Target="../media/image26.png"/><Relationship Id="rId7" Type="http://schemas.openxmlformats.org/officeDocument/2006/relationships/image" Target="../media/image9.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6.png"/><Relationship Id="rId16" Type="http://schemas.openxmlformats.org/officeDocument/2006/relationships/image" Target="../media/image22.png"/><Relationship Id="rId20"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2.png"/><Relationship Id="rId24" Type="http://schemas.openxmlformats.org/officeDocument/2006/relationships/image" Target="../media/image13.png"/><Relationship Id="rId5" Type="http://schemas.openxmlformats.org/officeDocument/2006/relationships/image" Target="../media/image16.png"/><Relationship Id="rId15" Type="http://schemas.openxmlformats.org/officeDocument/2006/relationships/image" Target="../media/image21.png"/><Relationship Id="rId23"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11.png"/><Relationship Id="rId14" Type="http://schemas.openxmlformats.org/officeDocument/2006/relationships/image" Target="../media/image20.png"/><Relationship Id="rId22" Type="http://schemas.openxmlformats.org/officeDocument/2006/relationships/image" Target="../media/image2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rect Teach - v2">
  <p:cSld name="CUSTOM_2">
    <p:bg>
      <p:bgPr>
        <a:noFill/>
        <a:effectLst/>
      </p:bgPr>
    </p:bg>
    <p:spTree>
      <p:nvGrpSpPr>
        <p:cNvPr id="1" name="Shape 8"/>
        <p:cNvGrpSpPr/>
        <p:nvPr/>
      </p:nvGrpSpPr>
      <p:grpSpPr>
        <a:xfrm>
          <a:off x="0" y="0"/>
          <a:ext cx="0" cy="0"/>
          <a:chOff x="0" y="0"/>
          <a:chExt cx="0" cy="0"/>
        </a:xfrm>
      </p:grpSpPr>
      <p:sp>
        <p:nvSpPr>
          <p:cNvPr id="9" name="Google Shape;9;p2"/>
          <p:cNvSpPr/>
          <p:nvPr/>
        </p:nvSpPr>
        <p:spPr>
          <a:xfrm>
            <a:off x="0" y="-7950"/>
            <a:ext cx="9144000" cy="10377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lvl1pPr lvl="0">
              <a:spcBef>
                <a:spcPts val="0"/>
              </a:spcBef>
              <a:spcAft>
                <a:spcPts val="0"/>
              </a:spcAft>
              <a:buNone/>
              <a:defRPr sz="3000" b="1">
                <a:solidFill>
                  <a:srgbClr val="000000"/>
                </a:solidFill>
              </a:defRPr>
            </a:lvl1pPr>
            <a:lvl2pPr lvl="1">
              <a:spcBef>
                <a:spcPts val="0"/>
              </a:spcBef>
              <a:spcAft>
                <a:spcPts val="0"/>
              </a:spcAft>
              <a:buNone/>
              <a:defRPr>
                <a:solidFill>
                  <a:srgbClr val="000000"/>
                </a:solidFill>
              </a:defRPr>
            </a:lvl2pPr>
            <a:lvl3pPr lvl="2">
              <a:spcBef>
                <a:spcPts val="0"/>
              </a:spcBef>
              <a:spcAft>
                <a:spcPts val="0"/>
              </a:spcAft>
              <a:buNone/>
              <a:defRPr>
                <a:solidFill>
                  <a:srgbClr val="000000"/>
                </a:solidFill>
              </a:defRPr>
            </a:lvl3pPr>
            <a:lvl4pPr lvl="3">
              <a:spcBef>
                <a:spcPts val="0"/>
              </a:spcBef>
              <a:spcAft>
                <a:spcPts val="0"/>
              </a:spcAft>
              <a:buNone/>
              <a:defRPr>
                <a:solidFill>
                  <a:srgbClr val="000000"/>
                </a:solidFill>
              </a:defRPr>
            </a:lvl4pPr>
            <a:lvl5pPr lvl="4">
              <a:spcBef>
                <a:spcPts val="0"/>
              </a:spcBef>
              <a:spcAft>
                <a:spcPts val="0"/>
              </a:spcAft>
              <a:buNone/>
              <a:defRPr>
                <a:solidFill>
                  <a:srgbClr val="000000"/>
                </a:solidFill>
              </a:defRPr>
            </a:lvl5pPr>
            <a:lvl6pPr lvl="5">
              <a:spcBef>
                <a:spcPts val="0"/>
              </a:spcBef>
              <a:spcAft>
                <a:spcPts val="0"/>
              </a:spcAft>
              <a:buNone/>
              <a:defRPr>
                <a:solidFill>
                  <a:srgbClr val="000000"/>
                </a:solidFill>
              </a:defRPr>
            </a:lvl6pPr>
            <a:lvl7pPr lvl="6">
              <a:spcBef>
                <a:spcPts val="0"/>
              </a:spcBef>
              <a:spcAft>
                <a:spcPts val="0"/>
              </a:spcAft>
              <a:buNone/>
              <a:defRPr>
                <a:solidFill>
                  <a:srgbClr val="000000"/>
                </a:solidFill>
              </a:defRPr>
            </a:lvl7pPr>
            <a:lvl8pPr lvl="7">
              <a:spcBef>
                <a:spcPts val="0"/>
              </a:spcBef>
              <a:spcAft>
                <a:spcPts val="0"/>
              </a:spcAft>
              <a:buNone/>
              <a:defRPr>
                <a:solidFill>
                  <a:srgbClr val="000000"/>
                </a:solidFill>
              </a:defRPr>
            </a:lvl8pPr>
            <a:lvl9pPr lvl="8">
              <a:spcBef>
                <a:spcPts val="0"/>
              </a:spcBef>
              <a:spcAft>
                <a:spcPts val="0"/>
              </a:spcAft>
              <a:buNone/>
              <a:defRPr>
                <a:solidFill>
                  <a:srgbClr val="000000"/>
                </a:solidFill>
              </a:defRPr>
            </a:lvl9pPr>
          </a:lstStyle>
          <a:p>
            <a:endParaRPr/>
          </a:p>
        </p:txBody>
      </p:sp>
      <p:sp>
        <p:nvSpPr>
          <p:cNvPr id="11" name="Google Shape;11;p2"/>
          <p:cNvSpPr/>
          <p:nvPr/>
        </p:nvSpPr>
        <p:spPr>
          <a:xfrm>
            <a:off x="230499" y="58351"/>
            <a:ext cx="904800" cy="90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a:blip r:embed="rId2">
            <a:alphaModFix/>
          </a:blip>
          <a:stretch>
            <a:fillRect/>
          </a:stretch>
        </p:blipFill>
        <p:spPr>
          <a:xfrm>
            <a:off x="409038" y="237002"/>
            <a:ext cx="547538" cy="547795"/>
          </a:xfrm>
          <a:prstGeom prst="rect">
            <a:avLst/>
          </a:prstGeom>
          <a:noFill/>
          <a:ln>
            <a:noFill/>
          </a:ln>
        </p:spPr>
      </p:pic>
      <p:sp>
        <p:nvSpPr>
          <p:cNvPr id="13" name="Google Shape;13;p2"/>
          <p:cNvSpPr/>
          <p:nvPr/>
        </p:nvSpPr>
        <p:spPr>
          <a:xfrm>
            <a:off x="230500" y="4800591"/>
            <a:ext cx="2743200" cy="22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Helvetica Neue"/>
                <a:ea typeface="Helvetica Neue"/>
                <a:cs typeface="Helvetica Neue"/>
                <a:sym typeface="Helvetica Neue"/>
              </a:rPr>
              <a:t>Direct Teach</a:t>
            </a:r>
            <a:endParaRPr sz="1600" b="1">
              <a:latin typeface="Helvetica Neue"/>
              <a:ea typeface="Helvetica Neue"/>
              <a:cs typeface="Helvetica Neue"/>
              <a:sym typeface="Helvetica Neue"/>
            </a:endParaRPr>
          </a:p>
        </p:txBody>
      </p:sp>
      <p:pic>
        <p:nvPicPr>
          <p:cNvPr id="14" name="Google Shape;14;p2"/>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5" name="Google Shape;15;p2"/>
          <p:cNvSpPr txBox="1">
            <a:spLocks noGrp="1"/>
          </p:cNvSpPr>
          <p:nvPr>
            <p:ph type="body" idx="1"/>
          </p:nvPr>
        </p:nvSpPr>
        <p:spPr>
          <a:xfrm>
            <a:off x="539500" y="1257300"/>
            <a:ext cx="8141700" cy="3319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6">
          <p15:clr>
            <a:srgbClr val="9AA0A6"/>
          </p15:clr>
        </p15:guide>
        <p15:guide id="2" pos="5424">
          <p15:clr>
            <a:srgbClr val="9AA0A6"/>
          </p15:clr>
        </p15:guide>
        <p15:guide id="3" pos="145">
          <p15:clr>
            <a:srgbClr val="9AA0A6"/>
          </p15:clr>
        </p15:guide>
        <p15:guide id="4" pos="5615">
          <p15:clr>
            <a:srgbClr val="9AA0A6"/>
          </p15:clr>
        </p15:guide>
        <p15:guide id="5" pos="2880">
          <p15:clr>
            <a:srgbClr val="9AA0A6"/>
          </p15:clr>
        </p15:guide>
        <p15:guide id="6" orient="horz" pos="649">
          <p15:clr>
            <a:srgbClr val="9AA0A6"/>
          </p15:clr>
        </p15:guide>
        <p15:guide id="7" orient="horz" pos="2918">
          <p15:clr>
            <a:srgbClr val="9AA0A6"/>
          </p15:clr>
        </p15:guide>
        <p15:guide id="8" orient="horz" pos="3165">
          <p15:clr>
            <a:srgbClr val="9AA0A6"/>
          </p15:clr>
        </p15:guide>
        <p15:guide id="9" orient="horz" pos="1855">
          <p15:clr>
            <a:srgbClr val="9AA0A6"/>
          </p15:clr>
        </p15:guide>
        <p15:guide id="10" orient="horz" pos="792">
          <p15:clr>
            <a:srgbClr val="9AA0A6"/>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 CFU">
  <p:cSld name="TITLE_2_2_1_2">
    <p:spTree>
      <p:nvGrpSpPr>
        <p:cNvPr id="1" name="Shape 105"/>
        <p:cNvGrpSpPr/>
        <p:nvPr/>
      </p:nvGrpSpPr>
      <p:grpSpPr>
        <a:xfrm>
          <a:off x="0" y="0"/>
          <a:ext cx="0" cy="0"/>
          <a:chOff x="0" y="0"/>
          <a:chExt cx="0" cy="0"/>
        </a:xfrm>
      </p:grpSpPr>
      <p:sp>
        <p:nvSpPr>
          <p:cNvPr id="106" name="Google Shape;106;p15"/>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Closing</a:t>
            </a:r>
            <a:endParaRPr sz="1600" b="1">
              <a:latin typeface="Helvetica Neue"/>
              <a:ea typeface="Helvetica Neue"/>
              <a:cs typeface="Helvetica Neue"/>
              <a:sym typeface="Helvetica Neue"/>
            </a:endParaRPr>
          </a:p>
        </p:txBody>
      </p:sp>
      <p:sp>
        <p:nvSpPr>
          <p:cNvPr id="108" name="Google Shape;108;p15"/>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 name="Google Shape;109;p15"/>
          <p:cNvPicPr preferRelativeResize="0"/>
          <p:nvPr/>
        </p:nvPicPr>
        <p:blipFill>
          <a:blip r:embed="rId2">
            <a:alphaModFix/>
          </a:blip>
          <a:stretch>
            <a:fillRect/>
          </a:stretch>
        </p:blipFill>
        <p:spPr>
          <a:xfrm>
            <a:off x="1056185" y="571527"/>
            <a:ext cx="630936" cy="630936"/>
          </a:xfrm>
          <a:prstGeom prst="rect">
            <a:avLst/>
          </a:prstGeom>
          <a:noFill/>
          <a:ln>
            <a:noFill/>
          </a:ln>
        </p:spPr>
      </p:pic>
      <p:pic>
        <p:nvPicPr>
          <p:cNvPr id="110" name="Google Shape;110;p15"/>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11" name="Google Shape;111;p15"/>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13" name="Google Shape;113;p15"/>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1">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roject time v1">
  <p:cSld name="TITLE_2_2_1_1_2">
    <p:spTree>
      <p:nvGrpSpPr>
        <p:cNvPr id="1" name="Shape 124"/>
        <p:cNvGrpSpPr/>
        <p:nvPr/>
      </p:nvGrpSpPr>
      <p:grpSpPr>
        <a:xfrm>
          <a:off x="0" y="0"/>
          <a:ext cx="0" cy="0"/>
          <a:chOff x="0" y="0"/>
          <a:chExt cx="0" cy="0"/>
        </a:xfrm>
      </p:grpSpPr>
      <p:sp>
        <p:nvSpPr>
          <p:cNvPr id="125" name="Google Shape;125;p17"/>
          <p:cNvSpPr/>
          <p:nvPr/>
        </p:nvSpPr>
        <p:spPr>
          <a:xfrm>
            <a:off x="0" y="-7950"/>
            <a:ext cx="2743200" cy="5159400"/>
          </a:xfrm>
          <a:prstGeom prst="rect">
            <a:avLst/>
          </a:prstGeom>
          <a:solidFill>
            <a:srgbClr val="00FFCC"/>
          </a:solidFill>
          <a:ln w="952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17"/>
          <p:cNvPicPr preferRelativeResize="0"/>
          <p:nvPr/>
        </p:nvPicPr>
        <p:blipFill>
          <a:blip r:embed="rId2">
            <a:alphaModFix/>
          </a:blip>
          <a:stretch>
            <a:fillRect/>
          </a:stretch>
        </p:blipFill>
        <p:spPr>
          <a:xfrm>
            <a:off x="1057637" y="571537"/>
            <a:ext cx="630936" cy="630936"/>
          </a:xfrm>
          <a:prstGeom prst="rect">
            <a:avLst/>
          </a:prstGeom>
          <a:noFill/>
          <a:ln>
            <a:noFill/>
          </a:ln>
        </p:spPr>
      </p:pic>
      <p:sp>
        <p:nvSpPr>
          <p:cNvPr id="128" name="Google Shape;128;p17"/>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Project Time</a:t>
            </a:r>
            <a:endParaRPr sz="1600" b="1">
              <a:latin typeface="Helvetica Neue"/>
              <a:ea typeface="Helvetica Neue"/>
              <a:cs typeface="Helvetica Neue"/>
              <a:sym typeface="Helvetica Neue"/>
            </a:endParaRPr>
          </a:p>
        </p:txBody>
      </p:sp>
      <p:pic>
        <p:nvPicPr>
          <p:cNvPr id="129" name="Google Shape;129;p17"/>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30" name="Google Shape;130;p17"/>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32" name="Google Shape;132;p17"/>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80">
          <p15:clr>
            <a:srgbClr val="9AA0A6"/>
          </p15:clr>
        </p15:guide>
        <p15:guide id="2" pos="5420">
          <p15:clr>
            <a:srgbClr val="9AA0A6"/>
          </p15:clr>
        </p15:guide>
        <p15:guide id="3" pos="5616">
          <p15:clr>
            <a:srgbClr val="9AA0A6"/>
          </p15:clr>
        </p15:guide>
        <p15:guide id="4" pos="1648">
          <p15:clr>
            <a:srgbClr val="9AA0A6"/>
          </p15:clr>
        </p15:guide>
        <p15:guide id="5" pos="864">
          <p15:clr>
            <a:srgbClr val="9AA0A6"/>
          </p15:clr>
        </p15:guide>
        <p15:guide id="6" pos="1866">
          <p15:clr>
            <a:srgbClr val="9AA0A6"/>
          </p15:clr>
        </p15:guide>
        <p15:guide id="7" pos="3738">
          <p15:clr>
            <a:srgbClr val="9AA0A6"/>
          </p15:clr>
        </p15:guide>
        <p15:guide id="8" pos="2062">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1">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xit Ticket">
  <p:cSld name="TITLE_2_2_1_1_1">
    <p:spTree>
      <p:nvGrpSpPr>
        <p:cNvPr id="1" name="Shape 133"/>
        <p:cNvGrpSpPr/>
        <p:nvPr/>
      </p:nvGrpSpPr>
      <p:grpSpPr>
        <a:xfrm>
          <a:off x="0" y="0"/>
          <a:ext cx="0" cy="0"/>
          <a:chOff x="0" y="0"/>
          <a:chExt cx="0" cy="0"/>
        </a:xfrm>
      </p:grpSpPr>
      <p:sp>
        <p:nvSpPr>
          <p:cNvPr id="134" name="Google Shape;134;p18"/>
          <p:cNvSpPr/>
          <p:nvPr/>
        </p:nvSpPr>
        <p:spPr>
          <a:xfrm>
            <a:off x="0" y="-7950"/>
            <a:ext cx="2743200" cy="5159400"/>
          </a:xfrm>
          <a:prstGeom prst="rect">
            <a:avLst/>
          </a:prstGeom>
          <a:solidFill>
            <a:srgbClr val="E4A4EE"/>
          </a:solidFill>
          <a:ln w="9525" cap="flat" cmpd="sng">
            <a:solidFill>
              <a:srgbClr val="E4A4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8"/>
          <p:cNvGrpSpPr/>
          <p:nvPr/>
        </p:nvGrpSpPr>
        <p:grpSpPr>
          <a:xfrm>
            <a:off x="850392" y="365760"/>
            <a:ext cx="1042386" cy="1042386"/>
            <a:chOff x="840300" y="447850"/>
            <a:chExt cx="1534500" cy="1534500"/>
          </a:xfrm>
        </p:grpSpPr>
        <p:sp>
          <p:nvSpPr>
            <p:cNvPr id="136" name="Google Shape;136;p18"/>
            <p:cNvSpPr/>
            <p:nvPr/>
          </p:nvSpPr>
          <p:spPr>
            <a:xfrm>
              <a:off x="840300" y="447850"/>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18"/>
            <p:cNvPicPr preferRelativeResize="0"/>
            <p:nvPr/>
          </p:nvPicPr>
          <p:blipFill>
            <a:blip r:embed="rId2">
              <a:alphaModFix/>
            </a:blip>
            <a:stretch>
              <a:fillRect/>
            </a:stretch>
          </p:blipFill>
          <p:spPr>
            <a:xfrm>
              <a:off x="1139960" y="747505"/>
              <a:ext cx="935188" cy="935190"/>
            </a:xfrm>
            <a:prstGeom prst="rect">
              <a:avLst/>
            </a:prstGeom>
            <a:noFill/>
            <a:ln>
              <a:noFill/>
            </a:ln>
          </p:spPr>
        </p:pic>
      </p:grpSp>
      <p:sp>
        <p:nvSpPr>
          <p:cNvPr id="138" name="Google Shape;138;p18"/>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Helvetica Neue"/>
                <a:ea typeface="Helvetica Neue"/>
                <a:cs typeface="Helvetica Neue"/>
                <a:sym typeface="Helvetica Neue"/>
              </a:rPr>
              <a:t>Exit Ticket</a:t>
            </a:r>
            <a:endParaRPr b="1">
              <a:latin typeface="Helvetica Neue"/>
              <a:ea typeface="Helvetica Neue"/>
              <a:cs typeface="Helvetica Neue"/>
              <a:sym typeface="Helvetica Neue"/>
            </a:endParaRPr>
          </a:p>
        </p:txBody>
      </p:sp>
      <p:pic>
        <p:nvPicPr>
          <p:cNvPr id="139" name="Google Shape;139;p18"/>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40" name="Google Shape;140;p18"/>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42" name="Google Shape;142;p18"/>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uided Practice">
  <p:cSld name="TITLE_2_2_1_1_1_1">
    <p:spTree>
      <p:nvGrpSpPr>
        <p:cNvPr id="1" name="Shape 143"/>
        <p:cNvGrpSpPr/>
        <p:nvPr/>
      </p:nvGrpSpPr>
      <p:grpSpPr>
        <a:xfrm>
          <a:off x="0" y="0"/>
          <a:ext cx="0" cy="0"/>
          <a:chOff x="0" y="0"/>
          <a:chExt cx="0" cy="0"/>
        </a:xfrm>
      </p:grpSpPr>
      <p:sp>
        <p:nvSpPr>
          <p:cNvPr id="144" name="Google Shape;144;p19"/>
          <p:cNvSpPr/>
          <p:nvPr/>
        </p:nvSpPr>
        <p:spPr>
          <a:xfrm>
            <a:off x="0" y="-7950"/>
            <a:ext cx="2746200" cy="5159400"/>
          </a:xfrm>
          <a:prstGeom prst="rect">
            <a:avLst/>
          </a:prstGeom>
          <a:solidFill>
            <a:srgbClr val="17D3FF"/>
          </a:solidFill>
          <a:ln w="9525" cap="flat" cmpd="sng">
            <a:solidFill>
              <a:srgbClr val="17D3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Guided Practice</a:t>
            </a:r>
            <a:endParaRPr sz="1600" b="1">
              <a:latin typeface="Helvetica Neue"/>
              <a:ea typeface="Helvetica Neue"/>
              <a:cs typeface="Helvetica Neue"/>
              <a:sym typeface="Helvetica Neue"/>
            </a:endParaRPr>
          </a:p>
        </p:txBody>
      </p:sp>
      <p:sp>
        <p:nvSpPr>
          <p:cNvPr id="146" name="Google Shape;146;p19"/>
          <p:cNvSpPr/>
          <p:nvPr/>
        </p:nvSpPr>
        <p:spPr>
          <a:xfrm>
            <a:off x="852900" y="366075"/>
            <a:ext cx="1040400" cy="104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 name="Google Shape;147;p19"/>
          <p:cNvPicPr preferRelativeResize="0"/>
          <p:nvPr/>
        </p:nvPicPr>
        <p:blipFill>
          <a:blip r:embed="rId2">
            <a:alphaModFix/>
          </a:blip>
          <a:stretch>
            <a:fillRect/>
          </a:stretch>
        </p:blipFill>
        <p:spPr>
          <a:xfrm>
            <a:off x="1056091" y="569267"/>
            <a:ext cx="634013" cy="634013"/>
          </a:xfrm>
          <a:prstGeom prst="rect">
            <a:avLst/>
          </a:prstGeom>
          <a:noFill/>
          <a:ln>
            <a:noFill/>
          </a:ln>
        </p:spPr>
      </p:pic>
      <p:pic>
        <p:nvPicPr>
          <p:cNvPr id="148" name="Google Shape;148;p19"/>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49" name="Google Shape;149;p19"/>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51" name="Google Shape;151;p19"/>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864">
          <p15:clr>
            <a:srgbClr val="9AA0A6"/>
          </p15:clr>
        </p15:guide>
        <p15:guide id="5" pos="1860">
          <p15:clr>
            <a:srgbClr val="9AA0A6"/>
          </p15:clr>
        </p15:guide>
        <p15:guide id="6" pos="3732">
          <p15:clr>
            <a:srgbClr val="9AA0A6"/>
          </p15:clr>
        </p15:guide>
        <p15:guide id="7" pos="2056">
          <p15:clr>
            <a:srgbClr val="9AA0A6"/>
          </p15:clr>
        </p15:guide>
        <p15:guide id="8" orient="horz" pos="2915">
          <p15:clr>
            <a:srgbClr val="9AA0A6"/>
          </p15:clr>
        </p15:guide>
        <p15:guide id="9" orient="horz" pos="969">
          <p15:clr>
            <a:srgbClr val="9AA0A6"/>
          </p15:clr>
        </p15:guide>
        <p15:guide id="10" orient="horz" pos="553">
          <p15:clr>
            <a:srgbClr val="9AA0A6"/>
          </p15:clr>
        </p15:guide>
        <p15:guide id="11" orient="horz" pos="881">
          <p15:clr>
            <a:srgbClr val="9AA0A6"/>
          </p15:clr>
        </p15:guide>
        <p15:guide id="12" orient="horz" pos="3162">
          <p15:clr>
            <a:srgbClr val="9AA0A6"/>
          </p15:clr>
        </p15:guide>
        <p15:guide id="13" orient="horz" pos="225">
          <p15:clr>
            <a:srgbClr val="9AA0A6"/>
          </p15:clr>
        </p15:guide>
        <p15:guide id="14" orient="horz" pos="81">
          <p15:clr>
            <a:srgbClr val="9AA0A6"/>
          </p15:clr>
        </p15:guide>
        <p15:guide id="15" pos="1649">
          <p15:clr>
            <a:srgbClr val="FA7B17"/>
          </p15:clr>
        </p15:guide>
        <p15:guide id="16" orient="horz" pos="2067">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dependent Practice">
  <p:cSld name="TITLE_2_2_1_1_1_1_1">
    <p:spTree>
      <p:nvGrpSpPr>
        <p:cNvPr id="1" name="Shape 152"/>
        <p:cNvGrpSpPr/>
        <p:nvPr/>
      </p:nvGrpSpPr>
      <p:grpSpPr>
        <a:xfrm>
          <a:off x="0" y="0"/>
          <a:ext cx="0" cy="0"/>
          <a:chOff x="0" y="0"/>
          <a:chExt cx="0" cy="0"/>
        </a:xfrm>
      </p:grpSpPr>
      <p:sp>
        <p:nvSpPr>
          <p:cNvPr id="153" name="Google Shape;153;p20"/>
          <p:cNvSpPr/>
          <p:nvPr/>
        </p:nvSpPr>
        <p:spPr>
          <a:xfrm>
            <a:off x="0" y="-7950"/>
            <a:ext cx="2743200" cy="5159400"/>
          </a:xfrm>
          <a:prstGeom prst="rect">
            <a:avLst/>
          </a:prstGeom>
          <a:solidFill>
            <a:srgbClr val="17D3FF"/>
          </a:solidFill>
          <a:ln w="9525" cap="flat" cmpd="sng">
            <a:solidFill>
              <a:srgbClr val="17D3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Independent Practice</a:t>
            </a:r>
            <a:endParaRPr sz="1600" b="1">
              <a:latin typeface="Helvetica Neue"/>
              <a:ea typeface="Helvetica Neue"/>
              <a:cs typeface="Helvetica Neue"/>
              <a:sym typeface="Helvetica Neue"/>
            </a:endParaRPr>
          </a:p>
        </p:txBody>
      </p:sp>
      <p:sp>
        <p:nvSpPr>
          <p:cNvPr id="155" name="Google Shape;155;p20"/>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20"/>
          <p:cNvPicPr preferRelativeResize="0"/>
          <p:nvPr/>
        </p:nvPicPr>
        <p:blipFill>
          <a:blip r:embed="rId2">
            <a:alphaModFix/>
          </a:blip>
          <a:stretch>
            <a:fillRect/>
          </a:stretch>
        </p:blipFill>
        <p:spPr>
          <a:xfrm>
            <a:off x="1053937" y="569362"/>
            <a:ext cx="635034" cy="635171"/>
          </a:xfrm>
          <a:prstGeom prst="rect">
            <a:avLst/>
          </a:prstGeom>
          <a:noFill/>
          <a:ln>
            <a:noFill/>
          </a:ln>
        </p:spPr>
      </p:pic>
      <p:pic>
        <p:nvPicPr>
          <p:cNvPr id="157" name="Google Shape;157;p20"/>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58" name="Google Shape;158;p20"/>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60" name="Google Shape;160;p20"/>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1860">
          <p15:clr>
            <a:srgbClr val="9AA0A6"/>
          </p15:clr>
        </p15:guide>
        <p15:guide id="2" pos="5420">
          <p15:clr>
            <a:srgbClr val="9AA0A6"/>
          </p15:clr>
        </p15:guide>
        <p15:guide id="3" pos="80">
          <p15:clr>
            <a:srgbClr val="9AA0A6"/>
          </p15:clr>
        </p15:guide>
        <p15:guide id="4" pos="5616">
          <p15:clr>
            <a:srgbClr val="9AA0A6"/>
          </p15:clr>
        </p15:guide>
        <p15:guide id="5" pos="1648">
          <p15:clr>
            <a:srgbClr val="9AA0A6"/>
          </p15:clr>
        </p15:guide>
        <p15:guide id="6" pos="864">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rect Teach">
  <p:cSld name="TITLE_2_1">
    <p:spTree>
      <p:nvGrpSpPr>
        <p:cNvPr id="1" name="Shape 161"/>
        <p:cNvGrpSpPr/>
        <p:nvPr/>
      </p:nvGrpSpPr>
      <p:grpSpPr>
        <a:xfrm>
          <a:off x="0" y="0"/>
          <a:ext cx="0" cy="0"/>
          <a:chOff x="0" y="0"/>
          <a:chExt cx="0" cy="0"/>
        </a:xfrm>
      </p:grpSpPr>
      <p:sp>
        <p:nvSpPr>
          <p:cNvPr id="162" name="Google Shape;162;p21"/>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Direct Teach</a:t>
            </a:r>
            <a:endParaRPr sz="1600" b="1">
              <a:latin typeface="Helvetica Neue"/>
              <a:ea typeface="Helvetica Neue"/>
              <a:cs typeface="Helvetica Neue"/>
              <a:sym typeface="Helvetica Neue"/>
            </a:endParaRPr>
          </a:p>
        </p:txBody>
      </p:sp>
      <p:sp>
        <p:nvSpPr>
          <p:cNvPr id="164" name="Google Shape;164;p21"/>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5" name="Google Shape;165;p21"/>
          <p:cNvPicPr preferRelativeResize="0"/>
          <p:nvPr/>
        </p:nvPicPr>
        <p:blipFill>
          <a:blip r:embed="rId2">
            <a:alphaModFix/>
          </a:blip>
          <a:stretch>
            <a:fillRect/>
          </a:stretch>
        </p:blipFill>
        <p:spPr>
          <a:xfrm>
            <a:off x="1056125" y="571525"/>
            <a:ext cx="630936" cy="630936"/>
          </a:xfrm>
          <a:prstGeom prst="rect">
            <a:avLst/>
          </a:prstGeom>
          <a:noFill/>
          <a:ln>
            <a:noFill/>
          </a:ln>
        </p:spPr>
      </p:pic>
      <p:pic>
        <p:nvPicPr>
          <p:cNvPr id="166" name="Google Shape;166;p21"/>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67" name="Google Shape;167;p21"/>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69" name="Google Shape;169;p21"/>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1">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bjective">
  <p:cSld name="TITLE_1">
    <p:bg>
      <p:bgPr>
        <a:solidFill>
          <a:srgbClr val="000000"/>
        </a:solidFill>
        <a:effectLst/>
      </p:bgPr>
    </p:bg>
    <p:spTree>
      <p:nvGrpSpPr>
        <p:cNvPr id="1" name="Shape 170"/>
        <p:cNvGrpSpPr/>
        <p:nvPr/>
      </p:nvGrpSpPr>
      <p:grpSpPr>
        <a:xfrm>
          <a:off x="0" y="0"/>
          <a:ext cx="0" cy="0"/>
          <a:chOff x="0" y="0"/>
          <a:chExt cx="0" cy="0"/>
        </a:xfrm>
      </p:grpSpPr>
      <p:pic>
        <p:nvPicPr>
          <p:cNvPr id="171" name="Google Shape;171;p22"/>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172" name="Google Shape;172;p22"/>
          <p:cNvSpPr/>
          <p:nvPr/>
        </p:nvSpPr>
        <p:spPr>
          <a:xfrm>
            <a:off x="3804750" y="507125"/>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3" name="Google Shape;173;p22"/>
          <p:cNvPicPr preferRelativeResize="0"/>
          <p:nvPr/>
        </p:nvPicPr>
        <p:blipFill>
          <a:blip r:embed="rId3">
            <a:alphaModFix/>
          </a:blip>
          <a:stretch>
            <a:fillRect/>
          </a:stretch>
        </p:blipFill>
        <p:spPr>
          <a:xfrm>
            <a:off x="4170275" y="806785"/>
            <a:ext cx="935188" cy="935190"/>
          </a:xfrm>
          <a:prstGeom prst="rect">
            <a:avLst/>
          </a:prstGeom>
          <a:noFill/>
          <a:ln>
            <a:noFill/>
          </a:ln>
        </p:spPr>
      </p:pic>
      <p:sp>
        <p:nvSpPr>
          <p:cNvPr id="174" name="Google Shape;174;p22"/>
          <p:cNvSpPr txBox="1">
            <a:spLocks noGrp="1"/>
          </p:cNvSpPr>
          <p:nvPr>
            <p:ph type="title"/>
          </p:nvPr>
        </p:nvSpPr>
        <p:spPr>
          <a:xfrm>
            <a:off x="835375" y="2548700"/>
            <a:ext cx="7473300" cy="1027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solidFill>
                  <a:srgbClr val="FFFFFF"/>
                </a:solidFill>
                <a:latin typeface="Helvetica Neue"/>
                <a:ea typeface="Helvetica Neue"/>
                <a:cs typeface="Helvetica Neue"/>
                <a:sym typeface="Helvetica Neue"/>
              </a:defRPr>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75" name="Google Shape;175;p22"/>
          <p:cNvSpPr txBox="1"/>
          <p:nvPr/>
        </p:nvSpPr>
        <p:spPr>
          <a:xfrm>
            <a:off x="3360150" y="2245700"/>
            <a:ext cx="2423700" cy="30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Helvetica Neue"/>
                <a:ea typeface="Helvetica Neue"/>
                <a:cs typeface="Helvetica Neue"/>
                <a:sym typeface="Helvetica Neue"/>
              </a:rPr>
              <a:t>Coders will...</a:t>
            </a:r>
            <a:endParaRPr sz="1800">
              <a:solidFill>
                <a:srgbClr val="FFFFFF"/>
              </a:solidFill>
              <a:latin typeface="Helvetica Neue"/>
              <a:ea typeface="Helvetica Neue"/>
              <a:cs typeface="Helvetica Neue"/>
              <a:sym typeface="Helvetica Neue"/>
            </a:endParaRPr>
          </a:p>
        </p:txBody>
      </p:sp>
      <p:sp>
        <p:nvSpPr>
          <p:cNvPr id="176" name="Google Shape;176;p22"/>
          <p:cNvSpPr txBox="1">
            <a:spLocks noGrp="1"/>
          </p:cNvSpPr>
          <p:nvPr>
            <p:ph type="subTitle" idx="1"/>
          </p:nvPr>
        </p:nvSpPr>
        <p:spPr>
          <a:xfrm>
            <a:off x="2082600" y="4083275"/>
            <a:ext cx="4978800" cy="39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latin typeface="Helvetica Neue"/>
                <a:ea typeface="Helvetica Neue"/>
                <a:cs typeface="Helvetica Neue"/>
                <a:sym typeface="Helvetica Neu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guide id="2" orient="horz" pos="1605">
          <p15:clr>
            <a:srgbClr val="FA7B17"/>
          </p15:clr>
        </p15:guide>
        <p15:guide id="3" orient="horz" pos="2918">
          <p15:clr>
            <a:srgbClr val="FA7B17"/>
          </p15:clr>
        </p15:guide>
        <p15:guide id="4" pos="526">
          <p15:clr>
            <a:srgbClr val="FA7B17"/>
          </p15:clr>
        </p15:guide>
        <p15:guide id="5" pos="523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Yellow Page">
  <p:cSld name="TITLE_AND_BODY_2">
    <p:bg>
      <p:bgPr>
        <a:solidFill>
          <a:srgbClr val="FEE975"/>
        </a:solidFill>
        <a:effectLst/>
      </p:bgPr>
    </p:bg>
    <p:spTree>
      <p:nvGrpSpPr>
        <p:cNvPr id="1" name="Shape 181"/>
        <p:cNvGrpSpPr/>
        <p:nvPr/>
      </p:nvGrpSpPr>
      <p:grpSpPr>
        <a:xfrm>
          <a:off x="0" y="0"/>
          <a:ext cx="0" cy="0"/>
          <a:chOff x="0" y="0"/>
          <a:chExt cx="0" cy="0"/>
        </a:xfrm>
      </p:grpSpPr>
      <p:pic>
        <p:nvPicPr>
          <p:cNvPr id="182" name="Google Shape;182;p24"/>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183" name="Google Shape;183;p24"/>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 name="Google Shape;184;p24"/>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2880">
          <p15:clr>
            <a:srgbClr val="9AA0A6"/>
          </p15:clr>
        </p15:guide>
        <p15:guide id="2" pos="145">
          <p15:clr>
            <a:srgbClr val="9AA0A6"/>
          </p15:clr>
        </p15:guide>
        <p15:guide id="3" pos="336">
          <p15:clr>
            <a:srgbClr val="9AA0A6"/>
          </p15:clr>
        </p15:guide>
        <p15:guide id="4" pos="5615">
          <p15:clr>
            <a:srgbClr val="9AA0A6"/>
          </p15:clr>
        </p15:guide>
        <p15:guide id="5" pos="5424">
          <p15:clr>
            <a:srgbClr val="9AA0A6"/>
          </p15:clr>
        </p15:guide>
        <p15:guide id="6" orient="horz" pos="645">
          <p15:clr>
            <a:srgbClr val="9AA0A6"/>
          </p15:clr>
        </p15:guide>
        <p15:guide id="7" orient="horz" pos="2915">
          <p15:clr>
            <a:srgbClr val="9AA0A6"/>
          </p15:clr>
        </p15:guide>
        <p15:guide id="8" orient="horz" pos="3162">
          <p15:clr>
            <a:srgbClr val="9AA0A6"/>
          </p15:clr>
        </p15:guide>
        <p15:guide id="9" orient="horz" pos="1873">
          <p15:clr>
            <a:srgbClr val="9AA0A6"/>
          </p15:clr>
        </p15:guide>
        <p15:guide id="10" orient="horz" pos="847">
          <p15:clr>
            <a:srgbClr val="9AA0A6"/>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ight Blue Page">
  <p:cSld name="TITLE_AND_BODY_2_1">
    <p:bg>
      <p:bgPr>
        <a:solidFill>
          <a:srgbClr val="17D3FF"/>
        </a:solidFill>
        <a:effectLst/>
      </p:bgPr>
    </p:bg>
    <p:spTree>
      <p:nvGrpSpPr>
        <p:cNvPr id="1" name="Shape 185"/>
        <p:cNvGrpSpPr/>
        <p:nvPr/>
      </p:nvGrpSpPr>
      <p:grpSpPr>
        <a:xfrm>
          <a:off x="0" y="0"/>
          <a:ext cx="0" cy="0"/>
          <a:chOff x="0" y="0"/>
          <a:chExt cx="0" cy="0"/>
        </a:xfrm>
      </p:grpSpPr>
      <p:pic>
        <p:nvPicPr>
          <p:cNvPr id="186" name="Google Shape;186;p25"/>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187" name="Google Shape;187;p25"/>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Google Shape;188;p25"/>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6">
          <p15:clr>
            <a:srgbClr val="9AA0A6"/>
          </p15:clr>
        </p15:guide>
        <p15:guide id="2" pos="2880">
          <p15:clr>
            <a:srgbClr val="9AA0A6"/>
          </p15:clr>
        </p15:guide>
        <p15:guide id="3" pos="5615">
          <p15:clr>
            <a:srgbClr val="9AA0A6"/>
          </p15:clr>
        </p15:guide>
        <p15:guide id="4" pos="5424">
          <p15:clr>
            <a:srgbClr val="9AA0A6"/>
          </p15:clr>
        </p15:guide>
        <p15:guide id="5" pos="144">
          <p15:clr>
            <a:srgbClr val="9AA0A6"/>
          </p15:clr>
        </p15:guide>
        <p15:guide id="6" orient="horz" pos="645">
          <p15:clr>
            <a:srgbClr val="9AA0A6"/>
          </p15:clr>
        </p15:guide>
        <p15:guide id="7" orient="horz" pos="2915">
          <p15:clr>
            <a:srgbClr val="9AA0A6"/>
          </p15:clr>
        </p15:guide>
        <p15:guide id="8" orient="horz" pos="3162">
          <p15:clr>
            <a:srgbClr val="9AA0A6"/>
          </p15:clr>
        </p15:guide>
        <p15:guide id="9" orient="horz" pos="1873">
          <p15:clr>
            <a:srgbClr val="9AA0A6"/>
          </p15:clr>
        </p15:guide>
        <p15:guide id="10" orient="horz" pos="864">
          <p15:clr>
            <a:srgbClr val="9AA0A6"/>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Page">
  <p:cSld name="TITLE_AND_BODY_2_1_1">
    <p:bg>
      <p:bgPr>
        <a:noFill/>
        <a:effectLst/>
      </p:bgPr>
    </p:bg>
    <p:spTree>
      <p:nvGrpSpPr>
        <p:cNvPr id="1" name="Shape 189"/>
        <p:cNvGrpSpPr/>
        <p:nvPr/>
      </p:nvGrpSpPr>
      <p:grpSpPr>
        <a:xfrm>
          <a:off x="0" y="0"/>
          <a:ext cx="0" cy="0"/>
          <a:chOff x="0" y="0"/>
          <a:chExt cx="0" cy="0"/>
        </a:xfrm>
      </p:grpSpPr>
      <p:pic>
        <p:nvPicPr>
          <p:cNvPr id="190" name="Google Shape;190;p26"/>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191" name="Google Shape;191;p26"/>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2" name="Google Shape;192;p26"/>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2880">
          <p15:clr>
            <a:srgbClr val="9AA0A6"/>
          </p15:clr>
        </p15:guide>
        <p15:guide id="2" pos="145">
          <p15:clr>
            <a:srgbClr val="9AA0A6"/>
          </p15:clr>
        </p15:guide>
        <p15:guide id="3" pos="336">
          <p15:clr>
            <a:srgbClr val="9AA0A6"/>
          </p15:clr>
        </p15:guide>
        <p15:guide id="4" pos="5615">
          <p15:clr>
            <a:srgbClr val="9AA0A6"/>
          </p15:clr>
        </p15:guide>
        <p15:guide id="5" pos="5424">
          <p15:clr>
            <a:srgbClr val="9AA0A6"/>
          </p15:clr>
        </p15:guide>
        <p15:guide id="6" orient="horz" pos="3165">
          <p15:clr>
            <a:srgbClr val="9AA0A6"/>
          </p15:clr>
        </p15:guide>
        <p15:guide id="7" orient="horz" pos="646">
          <p15:clr>
            <a:srgbClr val="9AA0A6"/>
          </p15:clr>
        </p15:guide>
        <p15:guide id="8" orient="horz" pos="2917">
          <p15:clr>
            <a:srgbClr val="9AA0A6"/>
          </p15:clr>
        </p15:guide>
        <p15:guide id="9" orient="horz" pos="1873">
          <p15:clr>
            <a:srgbClr val="9AA0A6"/>
          </p15:clr>
        </p15:guide>
        <p15:guide id="10" orient="horz" pos="847">
          <p15:clr>
            <a:srgbClr val="9AA0A6"/>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acher Resources">
  <p:cSld name="CUSTOM_1">
    <p:bg>
      <p:bgPr>
        <a:solidFill>
          <a:srgbClr val="F3F3F3"/>
        </a:solidFill>
        <a:effectLst/>
      </p:bgPr>
    </p:bg>
    <p:spTree>
      <p:nvGrpSpPr>
        <p:cNvPr id="1" name="Shape 24"/>
        <p:cNvGrpSpPr/>
        <p:nvPr/>
      </p:nvGrpSpPr>
      <p:grpSpPr>
        <a:xfrm>
          <a:off x="0" y="0"/>
          <a:ext cx="0" cy="0"/>
          <a:chOff x="0" y="0"/>
          <a:chExt cx="0" cy="0"/>
        </a:xfrm>
      </p:grpSpPr>
      <p:sp>
        <p:nvSpPr>
          <p:cNvPr id="25" name="Google Shape;25;p4"/>
          <p:cNvSpPr txBox="1"/>
          <p:nvPr/>
        </p:nvSpPr>
        <p:spPr>
          <a:xfrm>
            <a:off x="530346" y="452705"/>
            <a:ext cx="82296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latin typeface="Helvetica Neue"/>
                <a:ea typeface="Helvetica Neue"/>
                <a:cs typeface="Helvetica Neue"/>
                <a:sym typeface="Helvetica Neue"/>
              </a:rPr>
              <a:t>Teacher Resources</a:t>
            </a:r>
            <a:endParaRPr sz="3000" b="1">
              <a:latin typeface="Helvetica Neue"/>
              <a:ea typeface="Helvetica Neue"/>
              <a:cs typeface="Helvetica Neue"/>
              <a:sym typeface="Helvetica Neue"/>
            </a:endParaRPr>
          </a:p>
        </p:txBody>
      </p:sp>
      <p:sp>
        <p:nvSpPr>
          <p:cNvPr id="26" name="Google Shape;26;p4"/>
          <p:cNvSpPr txBox="1">
            <a:spLocks noGrp="1"/>
          </p:cNvSpPr>
          <p:nvPr>
            <p:ph type="subTitle" idx="1"/>
          </p:nvPr>
        </p:nvSpPr>
        <p:spPr>
          <a:xfrm>
            <a:off x="530350" y="1343500"/>
            <a:ext cx="8074200" cy="3283500"/>
          </a:xfrm>
          <a:prstGeom prst="rect">
            <a:avLst/>
          </a:prstGeom>
          <a:noFill/>
          <a:ln>
            <a:noFill/>
          </a:ln>
        </p:spPr>
        <p:txBody>
          <a:bodyPr spcFirstLastPara="1" wrap="square" lIns="91425" tIns="91425" rIns="91425" bIns="91425" anchor="t" anchorCtr="0">
            <a:noAutofit/>
          </a:bodyPr>
          <a:lstStyle>
            <a:lvl1pPr marL="457200" lvl="0" indent="-228600">
              <a:spcBef>
                <a:spcPts val="0"/>
              </a:spcBef>
              <a:spcAft>
                <a:spcPts val="0"/>
              </a:spcAft>
              <a:buFont typeface="Helvetica Neue"/>
              <a:buNone/>
              <a:defRPr>
                <a:latin typeface="Helvetica Neue"/>
                <a:ea typeface="Helvetica Neue"/>
                <a:cs typeface="Helvetica Neue"/>
                <a:sym typeface="Helvetica Neu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pic>
        <p:nvPicPr>
          <p:cNvPr id="27" name="Google Shape;27;p4"/>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28" name="Google Shape;28;p4"/>
          <p:cNvSpPr/>
          <p:nvPr/>
        </p:nvSpPr>
        <p:spPr>
          <a:xfrm>
            <a:off x="6303525" y="85620"/>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
        <p:nvSpPr>
          <p:cNvPr id="29" name="Google Shape;29;p4"/>
          <p:cNvSpPr/>
          <p:nvPr/>
        </p:nvSpPr>
        <p:spPr>
          <a:xfrm>
            <a:off x="6303525" y="4801345"/>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334">
          <p15:clr>
            <a:srgbClr val="FA7B17"/>
          </p15:clr>
        </p15:guide>
        <p15:guide id="2" pos="5420">
          <p15:clr>
            <a:srgbClr val="FA7B17"/>
          </p15:clr>
        </p15:guide>
        <p15:guide id="3" pos="144">
          <p15:clr>
            <a:srgbClr val="FA7B17"/>
          </p15:clr>
        </p15:guide>
        <p15:guide id="4" pos="5616">
          <p15:clr>
            <a:srgbClr val="FA7B17"/>
          </p15:clr>
        </p15:guide>
        <p15:guide id="5" pos="2880">
          <p15:clr>
            <a:srgbClr val="FA7B17"/>
          </p15:clr>
        </p15:guide>
        <p15:guide id="6" orient="horz" pos="648">
          <p15:clr>
            <a:srgbClr val="FA7B17"/>
          </p15:clr>
        </p15:guide>
        <p15:guide id="7" orient="horz" pos="2915">
          <p15:clr>
            <a:srgbClr val="FA7B17"/>
          </p15:clr>
        </p15:guide>
        <p15:guide id="8" orient="horz" pos="3162">
          <p15:clr>
            <a:srgbClr val="FA7B17"/>
          </p15:clr>
        </p15:guide>
        <p15:guide id="9" orient="horz" pos="1880">
          <p15:clr>
            <a:srgbClr val="FA7B17"/>
          </p15:clr>
        </p15:guide>
        <p15:guide id="10" orient="horz" pos="846">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roject Set Up">
  <p:cSld name="TITLE_AND_BODY_1">
    <p:bg>
      <p:bgPr>
        <a:noFill/>
        <a:effectLst/>
      </p:bgPr>
    </p:bg>
    <p:spTree>
      <p:nvGrpSpPr>
        <p:cNvPr id="1" name="Shape 193"/>
        <p:cNvGrpSpPr/>
        <p:nvPr/>
      </p:nvGrpSpPr>
      <p:grpSpPr>
        <a:xfrm>
          <a:off x="0" y="0"/>
          <a:ext cx="0" cy="0"/>
          <a:chOff x="0" y="0"/>
          <a:chExt cx="0" cy="0"/>
        </a:xfrm>
      </p:grpSpPr>
      <p:sp>
        <p:nvSpPr>
          <p:cNvPr id="194" name="Google Shape;194;p27"/>
          <p:cNvSpPr txBox="1">
            <a:spLocks noGrp="1"/>
          </p:cNvSpPr>
          <p:nvPr>
            <p:ph type="body" idx="1"/>
          </p:nvPr>
        </p:nvSpPr>
        <p:spPr>
          <a:xfrm>
            <a:off x="539500" y="1257300"/>
            <a:ext cx="8141700" cy="3319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
        <p:nvSpPr>
          <p:cNvPr id="195" name="Google Shape;195;p27"/>
          <p:cNvSpPr/>
          <p:nvPr/>
        </p:nvSpPr>
        <p:spPr>
          <a:xfrm>
            <a:off x="0" y="-7950"/>
            <a:ext cx="9144000" cy="1037700"/>
          </a:xfrm>
          <a:prstGeom prst="rect">
            <a:avLst/>
          </a:prstGeom>
          <a:solidFill>
            <a:srgbClr val="E4A4EE"/>
          </a:solidFill>
          <a:ln w="9525" cap="flat" cmpd="sng">
            <a:solidFill>
              <a:srgbClr val="E4A4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000" b="1">
                <a:solidFill>
                  <a:srgbClr val="000000"/>
                </a:solidFill>
              </a:defRPr>
            </a:lvl1pPr>
            <a:lvl2pPr lvl="1" rtl="0">
              <a:spcBef>
                <a:spcPts val="0"/>
              </a:spcBef>
              <a:spcAft>
                <a:spcPts val="0"/>
              </a:spcAft>
              <a:buNone/>
              <a:defRPr>
                <a:solidFill>
                  <a:srgbClr val="000000"/>
                </a:solidFill>
              </a:defRPr>
            </a:lvl2pPr>
            <a:lvl3pPr lvl="2" rtl="0">
              <a:spcBef>
                <a:spcPts val="0"/>
              </a:spcBef>
              <a:spcAft>
                <a:spcPts val="0"/>
              </a:spcAft>
              <a:buNone/>
              <a:defRPr>
                <a:solidFill>
                  <a:srgbClr val="000000"/>
                </a:solidFill>
              </a:defRPr>
            </a:lvl3pPr>
            <a:lvl4pPr lvl="3" rtl="0">
              <a:spcBef>
                <a:spcPts val="0"/>
              </a:spcBef>
              <a:spcAft>
                <a:spcPts val="0"/>
              </a:spcAft>
              <a:buNone/>
              <a:defRPr>
                <a:solidFill>
                  <a:srgbClr val="000000"/>
                </a:solidFill>
              </a:defRPr>
            </a:lvl4pPr>
            <a:lvl5pPr lvl="4" rtl="0">
              <a:spcBef>
                <a:spcPts val="0"/>
              </a:spcBef>
              <a:spcAft>
                <a:spcPts val="0"/>
              </a:spcAft>
              <a:buNone/>
              <a:defRPr>
                <a:solidFill>
                  <a:srgbClr val="000000"/>
                </a:solidFill>
              </a:defRPr>
            </a:lvl5pPr>
            <a:lvl6pPr lvl="5" rtl="0">
              <a:spcBef>
                <a:spcPts val="0"/>
              </a:spcBef>
              <a:spcAft>
                <a:spcPts val="0"/>
              </a:spcAft>
              <a:buNone/>
              <a:defRPr>
                <a:solidFill>
                  <a:srgbClr val="000000"/>
                </a:solidFill>
              </a:defRPr>
            </a:lvl6pPr>
            <a:lvl7pPr lvl="6" rtl="0">
              <a:spcBef>
                <a:spcPts val="0"/>
              </a:spcBef>
              <a:spcAft>
                <a:spcPts val="0"/>
              </a:spcAft>
              <a:buNone/>
              <a:defRPr>
                <a:solidFill>
                  <a:srgbClr val="000000"/>
                </a:solidFill>
              </a:defRPr>
            </a:lvl7pPr>
            <a:lvl8pPr lvl="7" rtl="0">
              <a:spcBef>
                <a:spcPts val="0"/>
              </a:spcBef>
              <a:spcAft>
                <a:spcPts val="0"/>
              </a:spcAft>
              <a:buNone/>
              <a:defRPr>
                <a:solidFill>
                  <a:srgbClr val="000000"/>
                </a:solidFill>
              </a:defRPr>
            </a:lvl8pPr>
            <a:lvl9pPr lvl="8" rtl="0">
              <a:spcBef>
                <a:spcPts val="0"/>
              </a:spcBef>
              <a:spcAft>
                <a:spcPts val="0"/>
              </a:spcAft>
              <a:buNone/>
              <a:defRPr>
                <a:solidFill>
                  <a:srgbClr val="000000"/>
                </a:solidFill>
              </a:defRPr>
            </a:lvl9pPr>
          </a:lstStyle>
          <a:p>
            <a:endParaRPr/>
          </a:p>
        </p:txBody>
      </p:sp>
      <p:sp>
        <p:nvSpPr>
          <p:cNvPr id="197" name="Google Shape;197;p27"/>
          <p:cNvSpPr/>
          <p:nvPr/>
        </p:nvSpPr>
        <p:spPr>
          <a:xfrm>
            <a:off x="230499" y="58351"/>
            <a:ext cx="904800" cy="90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8" name="Google Shape;198;p27"/>
          <p:cNvPicPr preferRelativeResize="0"/>
          <p:nvPr/>
        </p:nvPicPr>
        <p:blipFill>
          <a:blip r:embed="rId2">
            <a:alphaModFix/>
          </a:blip>
          <a:stretch>
            <a:fillRect/>
          </a:stretch>
        </p:blipFill>
        <p:spPr>
          <a:xfrm>
            <a:off x="408587" y="236587"/>
            <a:ext cx="548640" cy="548640"/>
          </a:xfrm>
          <a:prstGeom prst="rect">
            <a:avLst/>
          </a:prstGeom>
          <a:noFill/>
          <a:ln>
            <a:noFill/>
          </a:ln>
        </p:spPr>
      </p:pic>
      <p:pic>
        <p:nvPicPr>
          <p:cNvPr id="199" name="Google Shape;199;p27"/>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200" name="Google Shape;200;p27"/>
          <p:cNvSpPr/>
          <p:nvPr/>
        </p:nvSpPr>
        <p:spPr>
          <a:xfrm>
            <a:off x="230500" y="4800591"/>
            <a:ext cx="2743200" cy="22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Helvetica Neue"/>
                <a:ea typeface="Helvetica Neue"/>
                <a:cs typeface="Helvetica Neue"/>
                <a:sym typeface="Helvetica Neue"/>
              </a:rPr>
              <a:t>Project Set Up</a:t>
            </a:r>
            <a:endParaRPr sz="1600" b="1">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2880">
          <p15:clr>
            <a:srgbClr val="9AA0A6"/>
          </p15:clr>
        </p15:guide>
        <p15:guide id="2" pos="145">
          <p15:clr>
            <a:srgbClr val="9AA0A6"/>
          </p15:clr>
        </p15:guide>
        <p15:guide id="3" pos="336">
          <p15:clr>
            <a:srgbClr val="9AA0A6"/>
          </p15:clr>
        </p15:guide>
        <p15:guide id="4" pos="5424">
          <p15:clr>
            <a:srgbClr val="9AA0A6"/>
          </p15:clr>
        </p15:guide>
        <p15:guide id="5" pos="5615">
          <p15:clr>
            <a:srgbClr val="9AA0A6"/>
          </p15:clr>
        </p15:guide>
        <p15:guide id="6" orient="horz" pos="648">
          <p15:clr>
            <a:srgbClr val="9AA0A6"/>
          </p15:clr>
        </p15:guide>
        <p15:guide id="7" orient="horz" pos="1873">
          <p15:clr>
            <a:srgbClr val="9AA0A6"/>
          </p15:clr>
        </p15:guide>
        <p15:guide id="8" orient="horz" pos="2917">
          <p15:clr>
            <a:srgbClr val="9AA0A6"/>
          </p15:clr>
        </p15:guide>
        <p15:guide id="9" orient="horz" pos="3165">
          <p15:clr>
            <a:srgbClr val="9AA0A6"/>
          </p15:clr>
        </p15:guide>
        <p15:guide id="10" orient="horz" pos="792">
          <p15:clr>
            <a:srgbClr val="9AA0A6"/>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201"/>
        <p:cNvGrpSpPr/>
        <p:nvPr/>
      </p:nvGrpSpPr>
      <p:grpSpPr>
        <a:xfrm>
          <a:off x="0" y="0"/>
          <a:ext cx="0" cy="0"/>
          <a:chOff x="0" y="0"/>
          <a:chExt cx="0" cy="0"/>
        </a:xfrm>
      </p:grpSpPr>
      <p:pic>
        <p:nvPicPr>
          <p:cNvPr id="202" name="Google Shape;202;p28"/>
          <p:cNvPicPr preferRelativeResize="0"/>
          <p:nvPr/>
        </p:nvPicPr>
        <p:blipFill>
          <a:blip r:embed="rId2">
            <a:alphaModFix/>
          </a:blip>
          <a:stretch>
            <a:fillRect/>
          </a:stretch>
        </p:blipFill>
        <p:spPr>
          <a:xfrm>
            <a:off x="181407" y="2670952"/>
            <a:ext cx="935188" cy="935190"/>
          </a:xfrm>
          <a:prstGeom prst="rect">
            <a:avLst/>
          </a:prstGeom>
          <a:noFill/>
          <a:ln>
            <a:noFill/>
          </a:ln>
        </p:spPr>
      </p:pic>
      <p:pic>
        <p:nvPicPr>
          <p:cNvPr id="203" name="Google Shape;203;p28"/>
          <p:cNvPicPr preferRelativeResize="0"/>
          <p:nvPr/>
        </p:nvPicPr>
        <p:blipFill>
          <a:blip r:embed="rId3">
            <a:alphaModFix/>
          </a:blip>
          <a:stretch>
            <a:fillRect/>
          </a:stretch>
        </p:blipFill>
        <p:spPr>
          <a:xfrm>
            <a:off x="123612" y="1131341"/>
            <a:ext cx="862127" cy="862129"/>
          </a:xfrm>
          <a:prstGeom prst="rect">
            <a:avLst/>
          </a:prstGeom>
          <a:noFill/>
          <a:ln>
            <a:noFill/>
          </a:ln>
        </p:spPr>
      </p:pic>
      <p:pic>
        <p:nvPicPr>
          <p:cNvPr id="204" name="Google Shape;204;p28"/>
          <p:cNvPicPr preferRelativeResize="0"/>
          <p:nvPr/>
        </p:nvPicPr>
        <p:blipFill>
          <a:blip r:embed="rId4">
            <a:alphaModFix/>
          </a:blip>
          <a:stretch>
            <a:fillRect/>
          </a:stretch>
        </p:blipFill>
        <p:spPr>
          <a:xfrm>
            <a:off x="2795227" y="196151"/>
            <a:ext cx="935188" cy="935190"/>
          </a:xfrm>
          <a:prstGeom prst="rect">
            <a:avLst/>
          </a:prstGeom>
          <a:noFill/>
          <a:ln>
            <a:noFill/>
          </a:ln>
        </p:spPr>
      </p:pic>
      <p:pic>
        <p:nvPicPr>
          <p:cNvPr id="205" name="Google Shape;205;p28"/>
          <p:cNvPicPr preferRelativeResize="0"/>
          <p:nvPr/>
        </p:nvPicPr>
        <p:blipFill>
          <a:blip r:embed="rId5">
            <a:alphaModFix/>
          </a:blip>
          <a:stretch>
            <a:fillRect/>
          </a:stretch>
        </p:blipFill>
        <p:spPr>
          <a:xfrm>
            <a:off x="3494014" y="2397141"/>
            <a:ext cx="862127" cy="862129"/>
          </a:xfrm>
          <a:prstGeom prst="rect">
            <a:avLst/>
          </a:prstGeom>
          <a:noFill/>
          <a:ln>
            <a:noFill/>
          </a:ln>
        </p:spPr>
      </p:pic>
      <p:pic>
        <p:nvPicPr>
          <p:cNvPr id="206" name="Google Shape;206;p28"/>
          <p:cNvPicPr preferRelativeResize="0"/>
          <p:nvPr/>
        </p:nvPicPr>
        <p:blipFill>
          <a:blip r:embed="rId6">
            <a:alphaModFix/>
          </a:blip>
          <a:stretch>
            <a:fillRect/>
          </a:stretch>
        </p:blipFill>
        <p:spPr>
          <a:xfrm>
            <a:off x="2807415" y="1382679"/>
            <a:ext cx="862127" cy="862129"/>
          </a:xfrm>
          <a:prstGeom prst="rect">
            <a:avLst/>
          </a:prstGeom>
          <a:noFill/>
          <a:ln>
            <a:noFill/>
          </a:ln>
        </p:spPr>
      </p:pic>
      <p:pic>
        <p:nvPicPr>
          <p:cNvPr id="207" name="Google Shape;207;p28"/>
          <p:cNvPicPr preferRelativeResize="0"/>
          <p:nvPr/>
        </p:nvPicPr>
        <p:blipFill>
          <a:blip r:embed="rId7">
            <a:alphaModFix/>
          </a:blip>
          <a:stretch>
            <a:fillRect/>
          </a:stretch>
        </p:blipFill>
        <p:spPr>
          <a:xfrm>
            <a:off x="4190728" y="1687241"/>
            <a:ext cx="628330" cy="628332"/>
          </a:xfrm>
          <a:prstGeom prst="rect">
            <a:avLst/>
          </a:prstGeom>
          <a:noFill/>
          <a:ln>
            <a:noFill/>
          </a:ln>
        </p:spPr>
      </p:pic>
      <p:pic>
        <p:nvPicPr>
          <p:cNvPr id="208" name="Google Shape;208;p28"/>
          <p:cNvPicPr preferRelativeResize="0"/>
          <p:nvPr/>
        </p:nvPicPr>
        <p:blipFill>
          <a:blip r:embed="rId8">
            <a:alphaModFix/>
          </a:blip>
          <a:stretch>
            <a:fillRect/>
          </a:stretch>
        </p:blipFill>
        <p:spPr>
          <a:xfrm>
            <a:off x="1351047" y="597990"/>
            <a:ext cx="935188" cy="935190"/>
          </a:xfrm>
          <a:prstGeom prst="rect">
            <a:avLst/>
          </a:prstGeom>
          <a:noFill/>
          <a:ln>
            <a:noFill/>
          </a:ln>
        </p:spPr>
      </p:pic>
      <p:pic>
        <p:nvPicPr>
          <p:cNvPr id="209" name="Google Shape;209;p28"/>
          <p:cNvPicPr preferRelativeResize="0"/>
          <p:nvPr/>
        </p:nvPicPr>
        <p:blipFill>
          <a:blip r:embed="rId9">
            <a:alphaModFix/>
          </a:blip>
          <a:stretch>
            <a:fillRect/>
          </a:stretch>
        </p:blipFill>
        <p:spPr>
          <a:xfrm>
            <a:off x="181400" y="74575"/>
            <a:ext cx="935188" cy="935190"/>
          </a:xfrm>
          <a:prstGeom prst="rect">
            <a:avLst/>
          </a:prstGeom>
          <a:noFill/>
          <a:ln>
            <a:noFill/>
          </a:ln>
        </p:spPr>
      </p:pic>
      <p:pic>
        <p:nvPicPr>
          <p:cNvPr id="210" name="Google Shape;210;p28"/>
          <p:cNvPicPr preferRelativeResize="0"/>
          <p:nvPr/>
        </p:nvPicPr>
        <p:blipFill>
          <a:blip r:embed="rId10">
            <a:alphaModFix/>
          </a:blip>
          <a:stretch>
            <a:fillRect/>
          </a:stretch>
        </p:blipFill>
        <p:spPr>
          <a:xfrm>
            <a:off x="3927718" y="490082"/>
            <a:ext cx="935188" cy="935190"/>
          </a:xfrm>
          <a:prstGeom prst="rect">
            <a:avLst/>
          </a:prstGeom>
          <a:noFill/>
          <a:ln>
            <a:noFill/>
          </a:ln>
        </p:spPr>
      </p:pic>
      <p:pic>
        <p:nvPicPr>
          <p:cNvPr id="211" name="Google Shape;211;p28"/>
          <p:cNvPicPr preferRelativeResize="0"/>
          <p:nvPr/>
        </p:nvPicPr>
        <p:blipFill>
          <a:blip r:embed="rId11">
            <a:alphaModFix/>
          </a:blip>
          <a:stretch>
            <a:fillRect/>
          </a:stretch>
        </p:blipFill>
        <p:spPr>
          <a:xfrm>
            <a:off x="2052097" y="2395305"/>
            <a:ext cx="935188" cy="935190"/>
          </a:xfrm>
          <a:prstGeom prst="rect">
            <a:avLst/>
          </a:prstGeom>
          <a:noFill/>
          <a:ln>
            <a:noFill/>
          </a:ln>
        </p:spPr>
      </p:pic>
      <p:pic>
        <p:nvPicPr>
          <p:cNvPr id="212" name="Google Shape;212;p28"/>
          <p:cNvPicPr preferRelativeResize="0"/>
          <p:nvPr/>
        </p:nvPicPr>
        <p:blipFill>
          <a:blip r:embed="rId12">
            <a:alphaModFix/>
          </a:blip>
          <a:stretch>
            <a:fillRect/>
          </a:stretch>
        </p:blipFill>
        <p:spPr>
          <a:xfrm>
            <a:off x="1178750" y="3400240"/>
            <a:ext cx="935188" cy="935190"/>
          </a:xfrm>
          <a:prstGeom prst="rect">
            <a:avLst/>
          </a:prstGeom>
          <a:noFill/>
          <a:ln>
            <a:noFill/>
          </a:ln>
        </p:spPr>
      </p:pic>
      <p:pic>
        <p:nvPicPr>
          <p:cNvPr id="213" name="Google Shape;213;p28"/>
          <p:cNvPicPr preferRelativeResize="0"/>
          <p:nvPr/>
        </p:nvPicPr>
        <p:blipFill>
          <a:blip r:embed="rId13">
            <a:alphaModFix/>
          </a:blip>
          <a:stretch>
            <a:fillRect/>
          </a:stretch>
        </p:blipFill>
        <p:spPr>
          <a:xfrm>
            <a:off x="7022245" y="137688"/>
            <a:ext cx="935188" cy="935190"/>
          </a:xfrm>
          <a:prstGeom prst="rect">
            <a:avLst/>
          </a:prstGeom>
          <a:noFill/>
          <a:ln>
            <a:noFill/>
          </a:ln>
        </p:spPr>
      </p:pic>
      <p:pic>
        <p:nvPicPr>
          <p:cNvPr id="214" name="Google Shape;214;p28"/>
          <p:cNvPicPr preferRelativeResize="0"/>
          <p:nvPr/>
        </p:nvPicPr>
        <p:blipFill>
          <a:blip r:embed="rId14">
            <a:alphaModFix/>
          </a:blip>
          <a:stretch>
            <a:fillRect/>
          </a:stretch>
        </p:blipFill>
        <p:spPr>
          <a:xfrm>
            <a:off x="6407896" y="3090711"/>
            <a:ext cx="935188" cy="935190"/>
          </a:xfrm>
          <a:prstGeom prst="rect">
            <a:avLst/>
          </a:prstGeom>
          <a:noFill/>
          <a:ln>
            <a:noFill/>
          </a:ln>
        </p:spPr>
      </p:pic>
      <p:pic>
        <p:nvPicPr>
          <p:cNvPr id="215" name="Google Shape;215;p28"/>
          <p:cNvPicPr preferRelativeResize="0"/>
          <p:nvPr/>
        </p:nvPicPr>
        <p:blipFill>
          <a:blip r:embed="rId15">
            <a:alphaModFix/>
          </a:blip>
          <a:stretch>
            <a:fillRect/>
          </a:stretch>
        </p:blipFill>
        <p:spPr>
          <a:xfrm>
            <a:off x="5040320" y="1799101"/>
            <a:ext cx="935188" cy="935190"/>
          </a:xfrm>
          <a:prstGeom prst="rect">
            <a:avLst/>
          </a:prstGeom>
          <a:noFill/>
          <a:ln>
            <a:noFill/>
          </a:ln>
        </p:spPr>
      </p:pic>
      <p:pic>
        <p:nvPicPr>
          <p:cNvPr id="216" name="Google Shape;216;p28"/>
          <p:cNvPicPr preferRelativeResize="0"/>
          <p:nvPr/>
        </p:nvPicPr>
        <p:blipFill>
          <a:blip r:embed="rId16">
            <a:alphaModFix/>
          </a:blip>
          <a:stretch>
            <a:fillRect/>
          </a:stretch>
        </p:blipFill>
        <p:spPr>
          <a:xfrm>
            <a:off x="5174590" y="196151"/>
            <a:ext cx="935188" cy="935190"/>
          </a:xfrm>
          <a:prstGeom prst="rect">
            <a:avLst/>
          </a:prstGeom>
          <a:noFill/>
          <a:ln>
            <a:noFill/>
          </a:ln>
        </p:spPr>
      </p:pic>
      <p:pic>
        <p:nvPicPr>
          <p:cNvPr id="217" name="Google Shape;217;p28"/>
          <p:cNvPicPr preferRelativeResize="0"/>
          <p:nvPr/>
        </p:nvPicPr>
        <p:blipFill>
          <a:blip r:embed="rId17">
            <a:alphaModFix/>
          </a:blip>
          <a:stretch>
            <a:fillRect/>
          </a:stretch>
        </p:blipFill>
        <p:spPr>
          <a:xfrm>
            <a:off x="946189" y="1799106"/>
            <a:ext cx="935188" cy="935190"/>
          </a:xfrm>
          <a:prstGeom prst="rect">
            <a:avLst/>
          </a:prstGeom>
          <a:noFill/>
          <a:ln>
            <a:noFill/>
          </a:ln>
        </p:spPr>
      </p:pic>
      <p:pic>
        <p:nvPicPr>
          <p:cNvPr id="218" name="Google Shape;218;p28"/>
          <p:cNvPicPr preferRelativeResize="0"/>
          <p:nvPr/>
        </p:nvPicPr>
        <p:blipFill>
          <a:blip r:embed="rId18">
            <a:alphaModFix/>
          </a:blip>
          <a:stretch>
            <a:fillRect/>
          </a:stretch>
        </p:blipFill>
        <p:spPr>
          <a:xfrm>
            <a:off x="3883872" y="3475609"/>
            <a:ext cx="935188" cy="935190"/>
          </a:xfrm>
          <a:prstGeom prst="rect">
            <a:avLst/>
          </a:prstGeom>
          <a:noFill/>
          <a:ln>
            <a:noFill/>
          </a:ln>
        </p:spPr>
      </p:pic>
      <p:pic>
        <p:nvPicPr>
          <p:cNvPr id="219" name="Google Shape;219;p28"/>
          <p:cNvPicPr preferRelativeResize="0"/>
          <p:nvPr/>
        </p:nvPicPr>
        <p:blipFill>
          <a:blip r:embed="rId19">
            <a:alphaModFix/>
          </a:blip>
          <a:stretch>
            <a:fillRect/>
          </a:stretch>
        </p:blipFill>
        <p:spPr>
          <a:xfrm>
            <a:off x="2718625" y="3340847"/>
            <a:ext cx="935188" cy="935190"/>
          </a:xfrm>
          <a:prstGeom prst="rect">
            <a:avLst/>
          </a:prstGeom>
          <a:noFill/>
          <a:ln>
            <a:noFill/>
          </a:ln>
        </p:spPr>
      </p:pic>
      <p:pic>
        <p:nvPicPr>
          <p:cNvPr id="220" name="Google Shape;220;p28"/>
          <p:cNvPicPr preferRelativeResize="0"/>
          <p:nvPr/>
        </p:nvPicPr>
        <p:blipFill>
          <a:blip r:embed="rId20">
            <a:alphaModFix/>
          </a:blip>
          <a:stretch>
            <a:fillRect/>
          </a:stretch>
        </p:blipFill>
        <p:spPr>
          <a:xfrm>
            <a:off x="5255844" y="3161450"/>
            <a:ext cx="935188" cy="935190"/>
          </a:xfrm>
          <a:prstGeom prst="rect">
            <a:avLst/>
          </a:prstGeom>
          <a:noFill/>
          <a:ln>
            <a:noFill/>
          </a:ln>
        </p:spPr>
      </p:pic>
      <p:pic>
        <p:nvPicPr>
          <p:cNvPr id="221" name="Google Shape;221;p28"/>
          <p:cNvPicPr preferRelativeResize="0"/>
          <p:nvPr/>
        </p:nvPicPr>
        <p:blipFill>
          <a:blip r:embed="rId21">
            <a:alphaModFix/>
          </a:blip>
          <a:stretch>
            <a:fillRect/>
          </a:stretch>
        </p:blipFill>
        <p:spPr>
          <a:xfrm>
            <a:off x="6568573" y="2012755"/>
            <a:ext cx="935188" cy="935190"/>
          </a:xfrm>
          <a:prstGeom prst="rect">
            <a:avLst/>
          </a:prstGeom>
          <a:noFill/>
          <a:ln>
            <a:noFill/>
          </a:ln>
        </p:spPr>
      </p:pic>
      <p:pic>
        <p:nvPicPr>
          <p:cNvPr id="222" name="Google Shape;222;p28"/>
          <p:cNvPicPr preferRelativeResize="0"/>
          <p:nvPr/>
        </p:nvPicPr>
        <p:blipFill>
          <a:blip r:embed="rId22">
            <a:alphaModFix/>
          </a:blip>
          <a:stretch>
            <a:fillRect/>
          </a:stretch>
        </p:blipFill>
        <p:spPr>
          <a:xfrm>
            <a:off x="7921161" y="2608763"/>
            <a:ext cx="935188" cy="935190"/>
          </a:xfrm>
          <a:prstGeom prst="rect">
            <a:avLst/>
          </a:prstGeom>
          <a:noFill/>
          <a:ln>
            <a:noFill/>
          </a:ln>
        </p:spPr>
      </p:pic>
      <p:pic>
        <p:nvPicPr>
          <p:cNvPr id="223" name="Google Shape;223;p28"/>
          <p:cNvPicPr preferRelativeResize="0"/>
          <p:nvPr/>
        </p:nvPicPr>
        <p:blipFill>
          <a:blip r:embed="rId23">
            <a:alphaModFix/>
          </a:blip>
          <a:stretch>
            <a:fillRect/>
          </a:stretch>
        </p:blipFill>
        <p:spPr>
          <a:xfrm>
            <a:off x="6109765" y="1094819"/>
            <a:ext cx="935188" cy="935190"/>
          </a:xfrm>
          <a:prstGeom prst="rect">
            <a:avLst/>
          </a:prstGeom>
          <a:noFill/>
          <a:ln>
            <a:noFill/>
          </a:ln>
        </p:spPr>
      </p:pic>
      <p:pic>
        <p:nvPicPr>
          <p:cNvPr id="224" name="Google Shape;224;p28"/>
          <p:cNvPicPr preferRelativeResize="0"/>
          <p:nvPr/>
        </p:nvPicPr>
        <p:blipFill>
          <a:blip r:embed="rId24">
            <a:alphaModFix/>
          </a:blip>
          <a:stretch>
            <a:fillRect/>
          </a:stretch>
        </p:blipFill>
        <p:spPr>
          <a:xfrm>
            <a:off x="7957437" y="1188122"/>
            <a:ext cx="935188" cy="93519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rect Teach 1">
  <p:cSld name="TITLE_2_1_1">
    <p:spTree>
      <p:nvGrpSpPr>
        <p:cNvPr id="1" name="Shape 225"/>
        <p:cNvGrpSpPr/>
        <p:nvPr/>
      </p:nvGrpSpPr>
      <p:grpSpPr>
        <a:xfrm>
          <a:off x="0" y="0"/>
          <a:ext cx="0" cy="0"/>
          <a:chOff x="0" y="0"/>
          <a:chExt cx="0" cy="0"/>
        </a:xfrm>
      </p:grpSpPr>
      <p:sp>
        <p:nvSpPr>
          <p:cNvPr id="226" name="Google Shape;226;p29"/>
          <p:cNvSpPr/>
          <p:nvPr/>
        </p:nvSpPr>
        <p:spPr>
          <a:xfrm>
            <a:off x="0" y="-7950"/>
            <a:ext cx="2743200" cy="5159400"/>
          </a:xfrm>
          <a:prstGeom prst="rect">
            <a:avLst/>
          </a:prstGeom>
          <a:solidFill>
            <a:srgbClr val="0080FF"/>
          </a:solidFill>
          <a:ln w="952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7" name="Google Shape;227;p29"/>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228" name="Google Shape;228;p29"/>
          <p:cNvSpPr/>
          <p:nvPr/>
        </p:nvSpPr>
        <p:spPr>
          <a:xfrm>
            <a:off x="0" y="45720"/>
            <a:ext cx="27432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Helvetica Neue"/>
                <a:ea typeface="Helvetica Neue"/>
                <a:cs typeface="Helvetica Neue"/>
                <a:sym typeface="Helvetica Neue"/>
              </a:rPr>
              <a:t>Direct Teach</a:t>
            </a:r>
            <a:endParaRPr sz="1600" b="1">
              <a:solidFill>
                <a:srgbClr val="FFFFFF"/>
              </a:solidFill>
              <a:latin typeface="Helvetica Neue"/>
              <a:ea typeface="Helvetica Neue"/>
              <a:cs typeface="Helvetica Neue"/>
              <a:sym typeface="Helvetica Neue"/>
            </a:endParaRPr>
          </a:p>
        </p:txBody>
      </p:sp>
      <p:sp>
        <p:nvSpPr>
          <p:cNvPr id="229" name="Google Shape;229;p29"/>
          <p:cNvSpPr txBox="1">
            <a:spLocks noGrp="1"/>
          </p:cNvSpPr>
          <p:nvPr>
            <p:ph type="subTitle" idx="1"/>
          </p:nvPr>
        </p:nvSpPr>
        <p:spPr>
          <a:xfrm>
            <a:off x="208200" y="1838544"/>
            <a:ext cx="2353200" cy="1466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1pPr>
            <a:lvl2pPr lvl="1"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2pPr>
            <a:lvl3pPr lvl="2"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3pPr>
            <a:lvl4pPr lvl="3"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4pPr>
            <a:lvl5pPr lvl="4"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5pPr>
            <a:lvl6pPr lvl="5"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6pPr>
            <a:lvl7pPr lvl="6"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7pPr>
            <a:lvl8pPr lvl="7"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8pPr>
            <a:lvl9pPr lvl="8"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9pPr>
          </a:lstStyle>
          <a:p>
            <a:endParaRPr/>
          </a:p>
        </p:txBody>
      </p:sp>
      <p:sp>
        <p:nvSpPr>
          <p:cNvPr id="230" name="Google Shape;230;p29"/>
          <p:cNvSpPr txBox="1">
            <a:spLocks noGrp="1"/>
          </p:cNvSpPr>
          <p:nvPr>
            <p:ph type="body" idx="2"/>
          </p:nvPr>
        </p:nvSpPr>
        <p:spPr>
          <a:xfrm>
            <a:off x="3357600" y="467575"/>
            <a:ext cx="5307600" cy="24150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
        <p:nvSpPr>
          <p:cNvPr id="231" name="Google Shape;231;p29"/>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2" name="Google Shape;232;p29"/>
          <p:cNvPicPr preferRelativeResize="0"/>
          <p:nvPr/>
        </p:nvPicPr>
        <p:blipFill>
          <a:blip r:embed="rId3">
            <a:alphaModFix/>
          </a:blip>
          <a:stretch>
            <a:fillRect/>
          </a:stretch>
        </p:blipFill>
        <p:spPr>
          <a:xfrm>
            <a:off x="1056125" y="571525"/>
            <a:ext cx="630936" cy="63093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roject Time - v2 1">
  <p:cSld name="CUSTOM_2_1_1">
    <p:bg>
      <p:bgPr>
        <a:solidFill>
          <a:srgbClr val="00FFCC"/>
        </a:solidFill>
        <a:effectLst/>
      </p:bgPr>
    </p:bg>
    <p:spTree>
      <p:nvGrpSpPr>
        <p:cNvPr id="1" name="Shape 237"/>
        <p:cNvGrpSpPr/>
        <p:nvPr/>
      </p:nvGrpSpPr>
      <p:grpSpPr>
        <a:xfrm>
          <a:off x="0" y="0"/>
          <a:ext cx="0" cy="0"/>
          <a:chOff x="0" y="0"/>
          <a:chExt cx="0" cy="0"/>
        </a:xfrm>
      </p:grpSpPr>
      <p:sp>
        <p:nvSpPr>
          <p:cNvPr id="238" name="Google Shape;238;p31"/>
          <p:cNvSpPr txBox="1">
            <a:spLocks noGrp="1"/>
          </p:cNvSpPr>
          <p:nvPr>
            <p:ph type="title"/>
          </p:nvPr>
        </p:nvSpPr>
        <p:spPr>
          <a:xfrm>
            <a:off x="539496" y="4572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000000"/>
                </a:solidFill>
              </a:defRPr>
            </a:lvl1pPr>
            <a:lvl2pPr lvl="1" rtl="0">
              <a:spcBef>
                <a:spcPts val="0"/>
              </a:spcBef>
              <a:spcAft>
                <a:spcPts val="0"/>
              </a:spcAft>
              <a:buNone/>
              <a:defRPr>
                <a:solidFill>
                  <a:srgbClr val="000000"/>
                </a:solidFill>
              </a:defRPr>
            </a:lvl2pPr>
            <a:lvl3pPr lvl="2" rtl="0">
              <a:spcBef>
                <a:spcPts val="0"/>
              </a:spcBef>
              <a:spcAft>
                <a:spcPts val="0"/>
              </a:spcAft>
              <a:buNone/>
              <a:defRPr>
                <a:solidFill>
                  <a:srgbClr val="000000"/>
                </a:solidFill>
              </a:defRPr>
            </a:lvl3pPr>
            <a:lvl4pPr lvl="3" rtl="0">
              <a:spcBef>
                <a:spcPts val="0"/>
              </a:spcBef>
              <a:spcAft>
                <a:spcPts val="0"/>
              </a:spcAft>
              <a:buNone/>
              <a:defRPr>
                <a:solidFill>
                  <a:srgbClr val="000000"/>
                </a:solidFill>
              </a:defRPr>
            </a:lvl4pPr>
            <a:lvl5pPr lvl="4" rtl="0">
              <a:spcBef>
                <a:spcPts val="0"/>
              </a:spcBef>
              <a:spcAft>
                <a:spcPts val="0"/>
              </a:spcAft>
              <a:buNone/>
              <a:defRPr>
                <a:solidFill>
                  <a:srgbClr val="000000"/>
                </a:solidFill>
              </a:defRPr>
            </a:lvl5pPr>
            <a:lvl6pPr lvl="5" rtl="0">
              <a:spcBef>
                <a:spcPts val="0"/>
              </a:spcBef>
              <a:spcAft>
                <a:spcPts val="0"/>
              </a:spcAft>
              <a:buNone/>
              <a:defRPr>
                <a:solidFill>
                  <a:srgbClr val="000000"/>
                </a:solidFill>
              </a:defRPr>
            </a:lvl6pPr>
            <a:lvl7pPr lvl="6" rtl="0">
              <a:spcBef>
                <a:spcPts val="0"/>
              </a:spcBef>
              <a:spcAft>
                <a:spcPts val="0"/>
              </a:spcAft>
              <a:buNone/>
              <a:defRPr>
                <a:solidFill>
                  <a:srgbClr val="000000"/>
                </a:solidFill>
              </a:defRPr>
            </a:lvl7pPr>
            <a:lvl8pPr lvl="7" rtl="0">
              <a:spcBef>
                <a:spcPts val="0"/>
              </a:spcBef>
              <a:spcAft>
                <a:spcPts val="0"/>
              </a:spcAft>
              <a:buNone/>
              <a:defRPr>
                <a:solidFill>
                  <a:srgbClr val="000000"/>
                </a:solidFill>
              </a:defRPr>
            </a:lvl8pPr>
            <a:lvl9pPr lvl="8" rtl="0">
              <a:spcBef>
                <a:spcPts val="0"/>
              </a:spcBef>
              <a:spcAft>
                <a:spcPts val="0"/>
              </a:spcAft>
              <a:buNone/>
              <a:defRPr>
                <a:solidFill>
                  <a:srgbClr val="000000"/>
                </a:solidFill>
              </a:defRPr>
            </a:lvl9pPr>
          </a:lstStyle>
          <a:p>
            <a:endParaRPr/>
          </a:p>
        </p:txBody>
      </p:sp>
      <p:sp>
        <p:nvSpPr>
          <p:cNvPr id="239" name="Google Shape;239;p31"/>
          <p:cNvSpPr txBox="1">
            <a:spLocks noGrp="1"/>
          </p:cNvSpPr>
          <p:nvPr>
            <p:ph type="subTitle" idx="1"/>
          </p:nvPr>
        </p:nvSpPr>
        <p:spPr>
          <a:xfrm>
            <a:off x="426850" y="1356650"/>
            <a:ext cx="8238300" cy="3199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1pPr>
            <a:lvl2pPr lvl="1"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2pPr>
            <a:lvl3pPr lvl="2"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3pPr>
            <a:lvl4pPr lvl="3"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4pPr>
            <a:lvl5pPr lvl="4"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5pPr>
            <a:lvl6pPr lvl="5"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6pPr>
            <a:lvl7pPr lvl="6"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7pPr>
            <a:lvl8pPr lvl="7"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8pPr>
            <a:lvl9pPr lvl="8" algn="ctr" rtl="0">
              <a:lnSpc>
                <a:spcPct val="100000"/>
              </a:lnSpc>
              <a:spcBef>
                <a:spcPts val="0"/>
              </a:spcBef>
              <a:spcAft>
                <a:spcPts val="0"/>
              </a:spcAft>
              <a:buSzPts val="1800"/>
              <a:buFont typeface="Helvetica Neue"/>
              <a:buNone/>
              <a:defRPr sz="1800">
                <a:latin typeface="Helvetica Neue"/>
                <a:ea typeface="Helvetica Neue"/>
                <a:cs typeface="Helvetica Neue"/>
                <a:sym typeface="Helvetica Neue"/>
              </a:defRPr>
            </a:lvl9pPr>
          </a:lstStyle>
          <a:p>
            <a:endParaRPr/>
          </a:p>
        </p:txBody>
      </p:sp>
      <p:pic>
        <p:nvPicPr>
          <p:cNvPr id="240" name="Google Shape;240;p31"/>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241" name="Google Shape;241;p31"/>
          <p:cNvSpPr/>
          <p:nvPr/>
        </p:nvSpPr>
        <p:spPr>
          <a:xfrm>
            <a:off x="7575125" y="4801350"/>
            <a:ext cx="1416600" cy="22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rgbClr val="FFFFFF"/>
                </a:solidFill>
                <a:latin typeface="Helvetica Neue"/>
                <a:ea typeface="Helvetica Neue"/>
                <a:cs typeface="Helvetica Neue"/>
                <a:sym typeface="Helvetica Neue"/>
              </a:rPr>
              <a:t>Project Time</a:t>
            </a:r>
            <a:endParaRPr b="1">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acher Preparation">
  <p:cSld name="CUSTOM_1_1">
    <p:bg>
      <p:bgPr>
        <a:solidFill>
          <a:srgbClr val="F3F3F3"/>
        </a:solidFill>
        <a:effectLst/>
      </p:bgPr>
    </p:bg>
    <p:spTree>
      <p:nvGrpSpPr>
        <p:cNvPr id="1" name="Shape 30"/>
        <p:cNvGrpSpPr/>
        <p:nvPr/>
      </p:nvGrpSpPr>
      <p:grpSpPr>
        <a:xfrm>
          <a:off x="0" y="0"/>
          <a:ext cx="0" cy="0"/>
          <a:chOff x="0" y="0"/>
          <a:chExt cx="0" cy="0"/>
        </a:xfrm>
      </p:grpSpPr>
      <p:sp>
        <p:nvSpPr>
          <p:cNvPr id="31" name="Google Shape;31;p5"/>
          <p:cNvSpPr txBox="1"/>
          <p:nvPr/>
        </p:nvSpPr>
        <p:spPr>
          <a:xfrm>
            <a:off x="530346" y="448130"/>
            <a:ext cx="82296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latin typeface="Helvetica Neue"/>
                <a:ea typeface="Helvetica Neue"/>
                <a:cs typeface="Helvetica Neue"/>
                <a:sym typeface="Helvetica Neue"/>
              </a:rPr>
              <a:t>Teacher Preparation</a:t>
            </a:r>
            <a:endParaRPr sz="3000" b="1">
              <a:latin typeface="Helvetica Neue"/>
              <a:ea typeface="Helvetica Neue"/>
              <a:cs typeface="Helvetica Neue"/>
              <a:sym typeface="Helvetica Neue"/>
            </a:endParaRPr>
          </a:p>
        </p:txBody>
      </p:sp>
      <p:sp>
        <p:nvSpPr>
          <p:cNvPr id="32" name="Google Shape;32;p5"/>
          <p:cNvSpPr txBox="1">
            <a:spLocks noGrp="1"/>
          </p:cNvSpPr>
          <p:nvPr>
            <p:ph type="subTitle" idx="1"/>
          </p:nvPr>
        </p:nvSpPr>
        <p:spPr>
          <a:xfrm>
            <a:off x="530350" y="1343500"/>
            <a:ext cx="8074200" cy="3283500"/>
          </a:xfrm>
          <a:prstGeom prst="rect">
            <a:avLst/>
          </a:prstGeom>
          <a:noFill/>
          <a:ln>
            <a:noFill/>
          </a:ln>
        </p:spPr>
        <p:txBody>
          <a:bodyPr spcFirstLastPara="1" wrap="square" lIns="91425" tIns="91425" rIns="91425" bIns="91425" anchor="t" anchorCtr="0">
            <a:noAutofit/>
          </a:bodyPr>
          <a:lstStyle>
            <a:lvl1pPr marL="457200" lvl="0" indent="-228600" rtl="0">
              <a:spcBef>
                <a:spcPts val="0"/>
              </a:spcBef>
              <a:spcAft>
                <a:spcPts val="0"/>
              </a:spcAft>
              <a:buFont typeface="Helvetica Neue"/>
              <a:buNone/>
              <a:defRPr>
                <a:latin typeface="Helvetica Neue"/>
                <a:ea typeface="Helvetica Neue"/>
                <a:cs typeface="Helvetica Neue"/>
                <a:sym typeface="Helvetica Neu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33" name="Google Shape;33;p5"/>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34" name="Google Shape;34;p5"/>
          <p:cNvSpPr/>
          <p:nvPr/>
        </p:nvSpPr>
        <p:spPr>
          <a:xfrm>
            <a:off x="6303525" y="85620"/>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
        <p:nvSpPr>
          <p:cNvPr id="35" name="Google Shape;35;p5"/>
          <p:cNvSpPr/>
          <p:nvPr/>
        </p:nvSpPr>
        <p:spPr>
          <a:xfrm>
            <a:off x="6303525" y="4801345"/>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334">
          <p15:clr>
            <a:srgbClr val="9AA0A6"/>
          </p15:clr>
        </p15:guide>
        <p15:guide id="2" pos="5420">
          <p15:clr>
            <a:srgbClr val="9AA0A6"/>
          </p15:clr>
        </p15:guide>
        <p15:guide id="3" pos="144">
          <p15:clr>
            <a:srgbClr val="9AA0A6"/>
          </p15:clr>
        </p15:guide>
        <p15:guide id="4" pos="5616">
          <p15:clr>
            <a:srgbClr val="9AA0A6"/>
          </p15:clr>
        </p15:guide>
        <p15:guide id="5" pos="2880">
          <p15:clr>
            <a:srgbClr val="9AA0A6"/>
          </p15:clr>
        </p15:guide>
        <p15:guide id="6" orient="horz" pos="648">
          <p15:clr>
            <a:srgbClr val="9AA0A6"/>
          </p15:clr>
        </p15:guide>
        <p15:guide id="7" orient="horz" pos="2915">
          <p15:clr>
            <a:srgbClr val="9AA0A6"/>
          </p15:clr>
        </p15:guide>
        <p15:guide id="8" orient="horz" pos="3162">
          <p15:clr>
            <a:srgbClr val="9AA0A6"/>
          </p15:clr>
        </p15:guide>
        <p15:guide id="9" orient="horz" pos="846">
          <p15:clr>
            <a:srgbClr val="9AA0A6"/>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tudents Misconceptions">
  <p:cSld name="CUSTOM_1_1_1">
    <p:bg>
      <p:bgPr>
        <a:solidFill>
          <a:srgbClr val="F3F3F3"/>
        </a:solidFill>
        <a:effectLst/>
      </p:bgPr>
    </p:bg>
    <p:spTree>
      <p:nvGrpSpPr>
        <p:cNvPr id="1" name="Shape 36"/>
        <p:cNvGrpSpPr/>
        <p:nvPr/>
      </p:nvGrpSpPr>
      <p:grpSpPr>
        <a:xfrm>
          <a:off x="0" y="0"/>
          <a:ext cx="0" cy="0"/>
          <a:chOff x="0" y="0"/>
          <a:chExt cx="0" cy="0"/>
        </a:xfrm>
      </p:grpSpPr>
      <p:sp>
        <p:nvSpPr>
          <p:cNvPr id="37" name="Google Shape;37;p6"/>
          <p:cNvSpPr txBox="1"/>
          <p:nvPr/>
        </p:nvSpPr>
        <p:spPr>
          <a:xfrm>
            <a:off x="539496" y="457200"/>
            <a:ext cx="82296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latin typeface="Helvetica Neue"/>
                <a:ea typeface="Helvetica Neue"/>
                <a:cs typeface="Helvetica Neue"/>
                <a:sym typeface="Helvetica Neue"/>
              </a:rPr>
              <a:t>Potential Student Misconceptions</a:t>
            </a:r>
            <a:endParaRPr sz="3000" b="1">
              <a:latin typeface="Helvetica Neue"/>
              <a:ea typeface="Helvetica Neue"/>
              <a:cs typeface="Helvetica Neue"/>
              <a:sym typeface="Helvetica Neue"/>
            </a:endParaRPr>
          </a:p>
        </p:txBody>
      </p:sp>
      <p:sp>
        <p:nvSpPr>
          <p:cNvPr id="38" name="Google Shape;38;p6"/>
          <p:cNvSpPr txBox="1">
            <a:spLocks noGrp="1"/>
          </p:cNvSpPr>
          <p:nvPr>
            <p:ph type="subTitle" idx="1"/>
          </p:nvPr>
        </p:nvSpPr>
        <p:spPr>
          <a:xfrm>
            <a:off x="539500" y="1340725"/>
            <a:ext cx="8071500" cy="3291000"/>
          </a:xfrm>
          <a:prstGeom prst="rect">
            <a:avLst/>
          </a:prstGeom>
          <a:noFill/>
          <a:ln>
            <a:noFill/>
          </a:ln>
        </p:spPr>
        <p:txBody>
          <a:bodyPr spcFirstLastPara="1" wrap="square" lIns="91425" tIns="91425" rIns="91425" bIns="91425" anchor="t" anchorCtr="0">
            <a:noAutofit/>
          </a:bodyPr>
          <a:lstStyle>
            <a:lvl1pPr marL="457200" lvl="0" indent="-228600" rtl="0">
              <a:spcBef>
                <a:spcPts val="0"/>
              </a:spcBef>
              <a:spcAft>
                <a:spcPts val="0"/>
              </a:spcAft>
              <a:buFont typeface="Helvetica Neue"/>
              <a:buNone/>
              <a:defRPr>
                <a:latin typeface="Helvetica Neue"/>
                <a:ea typeface="Helvetica Neue"/>
                <a:cs typeface="Helvetica Neue"/>
                <a:sym typeface="Helvetica Neu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39" name="Google Shape;39;p6"/>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40" name="Google Shape;40;p6"/>
          <p:cNvSpPr/>
          <p:nvPr/>
        </p:nvSpPr>
        <p:spPr>
          <a:xfrm>
            <a:off x="6303525" y="85620"/>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
        <p:nvSpPr>
          <p:cNvPr id="41" name="Google Shape;41;p6"/>
          <p:cNvSpPr/>
          <p:nvPr/>
        </p:nvSpPr>
        <p:spPr>
          <a:xfrm>
            <a:off x="6303525" y="4801345"/>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145">
          <p15:clr>
            <a:srgbClr val="9AA0A6"/>
          </p15:clr>
        </p15:guide>
        <p15:guide id="2" pos="336">
          <p15:clr>
            <a:srgbClr val="9AA0A6"/>
          </p15:clr>
        </p15:guide>
        <p15:guide id="3" pos="5615">
          <p15:clr>
            <a:srgbClr val="9AA0A6"/>
          </p15:clr>
        </p15:guide>
        <p15:guide id="4" pos="5424">
          <p15:clr>
            <a:srgbClr val="9AA0A6"/>
          </p15:clr>
        </p15:guide>
        <p15:guide id="5" pos="2880">
          <p15:clr>
            <a:srgbClr val="9AA0A6"/>
          </p15:clr>
        </p15:guide>
        <p15:guide id="6" orient="horz" pos="651">
          <p15:clr>
            <a:srgbClr val="9AA0A6"/>
          </p15:clr>
        </p15:guide>
        <p15:guide id="7" orient="horz" pos="845">
          <p15:clr>
            <a:srgbClr val="9AA0A6"/>
          </p15:clr>
        </p15:guide>
        <p15:guide id="8" orient="horz" pos="3168">
          <p15:clr>
            <a:srgbClr val="9AA0A6"/>
          </p15:clr>
        </p15:guide>
        <p15:guide id="9" orient="horz" pos="2918">
          <p15:clr>
            <a:srgbClr val="9AA0A6"/>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CUSTOM_1_1_1_1">
    <p:bg>
      <p:bgPr>
        <a:solidFill>
          <a:srgbClr val="FFAA7B"/>
        </a:solidFill>
        <a:effectLst/>
      </p:bgPr>
    </p:bg>
    <p:spTree>
      <p:nvGrpSpPr>
        <p:cNvPr id="1" name="Shape 42"/>
        <p:cNvGrpSpPr/>
        <p:nvPr/>
      </p:nvGrpSpPr>
      <p:grpSpPr>
        <a:xfrm>
          <a:off x="0" y="0"/>
          <a:ext cx="0" cy="0"/>
          <a:chOff x="0" y="0"/>
          <a:chExt cx="0" cy="0"/>
        </a:xfrm>
      </p:grpSpPr>
      <p:pic>
        <p:nvPicPr>
          <p:cNvPr id="43" name="Google Shape;43;p7"/>
          <p:cNvPicPr preferRelativeResize="0"/>
          <p:nvPr/>
        </p:nvPicPr>
        <p:blipFill rotWithShape="1">
          <a:blip r:embed="rId2">
            <a:alphaModFix/>
          </a:blip>
          <a:srcRect l="11111"/>
          <a:stretch/>
        </p:blipFill>
        <p:spPr>
          <a:xfrm>
            <a:off x="0" y="0"/>
            <a:ext cx="9144000" cy="5143500"/>
          </a:xfrm>
          <a:prstGeom prst="rect">
            <a:avLst/>
          </a:prstGeom>
          <a:noFill/>
          <a:ln>
            <a:noFill/>
          </a:ln>
        </p:spPr>
      </p:pic>
      <p:sp>
        <p:nvSpPr>
          <p:cNvPr id="44" name="Google Shape;44;p7"/>
          <p:cNvSpPr txBox="1"/>
          <p:nvPr/>
        </p:nvSpPr>
        <p:spPr>
          <a:xfrm>
            <a:off x="2962050" y="2143050"/>
            <a:ext cx="3219900" cy="857400"/>
          </a:xfrm>
          <a:prstGeom prst="rect">
            <a:avLst/>
          </a:prstGeom>
          <a:noFill/>
          <a:ln>
            <a:noFill/>
          </a:ln>
          <a:effectLst>
            <a:outerShdw blurRad="142875" dist="47625" dir="42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Helvetica Neue"/>
                <a:ea typeface="Helvetica Neue"/>
                <a:cs typeface="Helvetica Neue"/>
                <a:sym typeface="Helvetica Neue"/>
              </a:rPr>
              <a:t>Break</a:t>
            </a:r>
            <a:endParaRPr sz="4800" b="1">
              <a:solidFill>
                <a:srgbClr val="FFFFFF"/>
              </a:solidFill>
              <a:latin typeface="Helvetica Neue"/>
              <a:ea typeface="Helvetica Neue"/>
              <a:cs typeface="Helvetica Neue"/>
              <a:sym typeface="Helvetica Neue"/>
            </a:endParaRPr>
          </a:p>
        </p:txBody>
      </p:sp>
      <p:pic>
        <p:nvPicPr>
          <p:cNvPr id="45" name="Google Shape;45;p7"/>
          <p:cNvPicPr preferRelativeResize="0"/>
          <p:nvPr/>
        </p:nvPicPr>
        <p:blipFill>
          <a:blip r:embed="rId3">
            <a:alphaModFix/>
          </a:blip>
          <a:stretch>
            <a:fillRect/>
          </a:stretch>
        </p:blipFill>
        <p:spPr>
          <a:xfrm>
            <a:off x="230500" y="4631550"/>
            <a:ext cx="604885" cy="393600"/>
          </a:xfrm>
          <a:prstGeom prst="rect">
            <a:avLst/>
          </a:prstGeom>
          <a:noFill/>
          <a:ln>
            <a:noFill/>
          </a:ln>
        </p:spPr>
      </p:pic>
      <p:sp>
        <p:nvSpPr>
          <p:cNvPr id="46" name="Google Shape;46;p7"/>
          <p:cNvSpPr txBox="1">
            <a:spLocks noGrp="1"/>
          </p:cNvSpPr>
          <p:nvPr>
            <p:ph type="title"/>
          </p:nvPr>
        </p:nvSpPr>
        <p:spPr>
          <a:xfrm>
            <a:off x="2924075" y="3148000"/>
            <a:ext cx="3398100" cy="441300"/>
          </a:xfrm>
          <a:prstGeom prst="rect">
            <a:avLst/>
          </a:prstGeom>
          <a:effectLst>
            <a:outerShdw blurRad="57150" dist="19050" dir="1980000" algn="bl" rotWithShape="0">
              <a:srgbClr val="000000">
                <a:alpha val="68000"/>
              </a:srgbClr>
            </a:outerShdw>
          </a:effectLst>
        </p:spPr>
        <p:txBody>
          <a:bodyPr spcFirstLastPara="1" wrap="square" lIns="91425" tIns="91425" rIns="91425" bIns="91425" anchor="t" anchorCtr="0">
            <a:noAutofit/>
          </a:bodyPr>
          <a:lstStyle>
            <a:lvl1pPr lvl="0" algn="ctr">
              <a:spcBef>
                <a:spcPts val="0"/>
              </a:spcBef>
              <a:spcAft>
                <a:spcPts val="0"/>
              </a:spcAft>
              <a:buNone/>
              <a:defRPr sz="1800" b="1">
                <a:solidFill>
                  <a:srgbClr val="FFFFFF"/>
                </a:solidFill>
              </a:defRPr>
            </a:lvl1pPr>
            <a:lvl2pPr lvl="1" algn="ctr">
              <a:spcBef>
                <a:spcPts val="0"/>
              </a:spcBef>
              <a:spcAft>
                <a:spcPts val="0"/>
              </a:spcAft>
              <a:buNone/>
              <a:defRPr b="1"/>
            </a:lvl2pPr>
            <a:lvl3pPr lvl="2" algn="ctr">
              <a:spcBef>
                <a:spcPts val="0"/>
              </a:spcBef>
              <a:spcAft>
                <a:spcPts val="0"/>
              </a:spcAft>
              <a:buNone/>
              <a:defRPr b="1"/>
            </a:lvl3pPr>
            <a:lvl4pPr lvl="3" algn="ctr">
              <a:spcBef>
                <a:spcPts val="0"/>
              </a:spcBef>
              <a:spcAft>
                <a:spcPts val="0"/>
              </a:spcAft>
              <a:buNone/>
              <a:defRPr b="1"/>
            </a:lvl4pPr>
            <a:lvl5pPr lvl="4" algn="ctr">
              <a:spcBef>
                <a:spcPts val="0"/>
              </a:spcBef>
              <a:spcAft>
                <a:spcPts val="0"/>
              </a:spcAft>
              <a:buNone/>
              <a:defRPr b="1"/>
            </a:lvl5pPr>
            <a:lvl6pPr lvl="5" algn="ctr">
              <a:spcBef>
                <a:spcPts val="0"/>
              </a:spcBef>
              <a:spcAft>
                <a:spcPts val="0"/>
              </a:spcAft>
              <a:buNone/>
              <a:defRPr b="1"/>
            </a:lvl6pPr>
            <a:lvl7pPr lvl="6" algn="ctr">
              <a:spcBef>
                <a:spcPts val="0"/>
              </a:spcBef>
              <a:spcAft>
                <a:spcPts val="0"/>
              </a:spcAft>
              <a:buNone/>
              <a:defRPr b="1"/>
            </a:lvl7pPr>
            <a:lvl8pPr lvl="7" algn="ctr">
              <a:spcBef>
                <a:spcPts val="0"/>
              </a:spcBef>
              <a:spcAft>
                <a:spcPts val="0"/>
              </a:spcAft>
              <a:buNone/>
              <a:defRPr b="1"/>
            </a:lvl8pPr>
            <a:lvl9pPr lvl="8" algn="ctr">
              <a:spcBef>
                <a:spcPts val="0"/>
              </a:spcBef>
              <a:spcAft>
                <a:spcPts val="0"/>
              </a:spcAft>
              <a:buNone/>
              <a:defRPr b="1"/>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roject Planning">
  <p:cSld name="TITLE_3">
    <p:spTree>
      <p:nvGrpSpPr>
        <p:cNvPr id="1" name="Shape 65"/>
        <p:cNvGrpSpPr/>
        <p:nvPr/>
      </p:nvGrpSpPr>
      <p:grpSpPr>
        <a:xfrm>
          <a:off x="0" y="0"/>
          <a:ext cx="0" cy="0"/>
          <a:chOff x="0" y="0"/>
          <a:chExt cx="0" cy="0"/>
        </a:xfrm>
      </p:grpSpPr>
      <p:sp>
        <p:nvSpPr>
          <p:cNvPr id="66" name="Google Shape;66;p11"/>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11"/>
          <p:cNvGrpSpPr/>
          <p:nvPr/>
        </p:nvGrpSpPr>
        <p:grpSpPr>
          <a:xfrm>
            <a:off x="850392" y="356623"/>
            <a:ext cx="1042412" cy="1042412"/>
            <a:chOff x="1005840" y="320040"/>
            <a:chExt cx="1234500" cy="1234500"/>
          </a:xfrm>
        </p:grpSpPr>
        <p:sp>
          <p:nvSpPr>
            <p:cNvPr id="68" name="Google Shape;68;p11"/>
            <p:cNvSpPr/>
            <p:nvPr/>
          </p:nvSpPr>
          <p:spPr>
            <a:xfrm>
              <a:off x="1005840" y="320040"/>
              <a:ext cx="1234500" cy="12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11"/>
            <p:cNvPicPr preferRelativeResize="0"/>
            <p:nvPr/>
          </p:nvPicPr>
          <p:blipFill>
            <a:blip r:embed="rId2">
              <a:alphaModFix/>
            </a:blip>
            <a:stretch>
              <a:fillRect/>
            </a:stretch>
          </p:blipFill>
          <p:spPr>
            <a:xfrm>
              <a:off x="1246926" y="561111"/>
              <a:ext cx="752350" cy="752352"/>
            </a:xfrm>
            <a:prstGeom prst="rect">
              <a:avLst/>
            </a:prstGeom>
            <a:noFill/>
            <a:ln>
              <a:noFill/>
            </a:ln>
          </p:spPr>
        </p:pic>
      </p:grpSp>
      <p:sp>
        <p:nvSpPr>
          <p:cNvPr id="70" name="Google Shape;70;p11"/>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Project Planning</a:t>
            </a:r>
            <a:endParaRPr sz="1600" b="1">
              <a:latin typeface="Helvetica Neue"/>
              <a:ea typeface="Helvetica Neue"/>
              <a:cs typeface="Helvetica Neue"/>
              <a:sym typeface="Helvetica Neue"/>
            </a:endParaRPr>
          </a:p>
        </p:txBody>
      </p:sp>
      <p:sp>
        <p:nvSpPr>
          <p:cNvPr id="71" name="Google Shape;71;p11"/>
          <p:cNvSpPr txBox="1">
            <a:spLocks noGrp="1"/>
          </p:cNvSpPr>
          <p:nvPr>
            <p:ph type="body" idx="1"/>
          </p:nvPr>
        </p:nvSpPr>
        <p:spPr>
          <a:xfrm>
            <a:off x="3264400" y="1538800"/>
            <a:ext cx="5331000" cy="3088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72" name="Google Shape;72;p11"/>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73" name="Google Shape;73;p11"/>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uided Notes">
  <p:cSld name="TITLE_2">
    <p:spTree>
      <p:nvGrpSpPr>
        <p:cNvPr id="1" name="Shape 75"/>
        <p:cNvGrpSpPr/>
        <p:nvPr/>
      </p:nvGrpSpPr>
      <p:grpSpPr>
        <a:xfrm>
          <a:off x="0" y="0"/>
          <a:ext cx="0" cy="0"/>
          <a:chOff x="0" y="0"/>
          <a:chExt cx="0" cy="0"/>
        </a:xfrm>
      </p:grpSpPr>
      <p:sp>
        <p:nvSpPr>
          <p:cNvPr id="76" name="Google Shape;76;p12"/>
          <p:cNvSpPr/>
          <p:nvPr/>
        </p:nvSpPr>
        <p:spPr>
          <a:xfrm>
            <a:off x="0" y="-7950"/>
            <a:ext cx="2739600" cy="5159400"/>
          </a:xfrm>
          <a:prstGeom prst="rect">
            <a:avLst/>
          </a:prstGeom>
          <a:solidFill>
            <a:srgbClr val="0080FF"/>
          </a:solidFill>
          <a:ln w="952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Guided Notes</a:t>
            </a:r>
            <a:endParaRPr sz="1600" b="1">
              <a:latin typeface="Helvetica Neue"/>
              <a:ea typeface="Helvetica Neue"/>
              <a:cs typeface="Helvetica Neue"/>
              <a:sym typeface="Helvetica Neue"/>
            </a:endParaRPr>
          </a:p>
        </p:txBody>
      </p:sp>
      <p:grpSp>
        <p:nvGrpSpPr>
          <p:cNvPr id="78" name="Google Shape;78;p12"/>
          <p:cNvGrpSpPr/>
          <p:nvPr/>
        </p:nvGrpSpPr>
        <p:grpSpPr>
          <a:xfrm>
            <a:off x="850392" y="365760"/>
            <a:ext cx="1042426" cy="1042426"/>
            <a:chOff x="1001700" y="320150"/>
            <a:chExt cx="1211700" cy="1211700"/>
          </a:xfrm>
        </p:grpSpPr>
        <p:sp>
          <p:nvSpPr>
            <p:cNvPr id="79" name="Google Shape;79;p12"/>
            <p:cNvSpPr/>
            <p:nvPr/>
          </p:nvSpPr>
          <p:spPr>
            <a:xfrm>
              <a:off x="1001700" y="320150"/>
              <a:ext cx="1211700" cy="1211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 name="Google Shape;80;p12"/>
            <p:cNvPicPr preferRelativeResize="0"/>
            <p:nvPr/>
          </p:nvPicPr>
          <p:blipFill>
            <a:blip r:embed="rId2">
              <a:alphaModFix/>
            </a:blip>
            <a:stretch>
              <a:fillRect/>
            </a:stretch>
          </p:blipFill>
          <p:spPr>
            <a:xfrm>
              <a:off x="1267155" y="585599"/>
              <a:ext cx="680740" cy="680742"/>
            </a:xfrm>
            <a:prstGeom prst="rect">
              <a:avLst/>
            </a:prstGeom>
            <a:noFill/>
            <a:ln>
              <a:noFill/>
            </a:ln>
          </p:spPr>
        </p:pic>
      </p:grpSp>
      <p:sp>
        <p:nvSpPr>
          <p:cNvPr id="81" name="Google Shape;81;p12"/>
          <p:cNvSpPr txBox="1">
            <a:spLocks noGrp="1"/>
          </p:cNvSpPr>
          <p:nvPr>
            <p:ph type="body" idx="1"/>
          </p:nvPr>
        </p:nvSpPr>
        <p:spPr>
          <a:xfrm>
            <a:off x="3271500" y="1538800"/>
            <a:ext cx="5323800" cy="3088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82" name="Google Shape;82;p12"/>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83" name="Google Shape;83;p12"/>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FA7B17"/>
          </p15:clr>
        </p15:guide>
        <p15:guide id="2" pos="80">
          <p15:clr>
            <a:srgbClr val="FA7B17"/>
          </p15:clr>
        </p15:guide>
        <p15:guide id="3" pos="5616">
          <p15:clr>
            <a:srgbClr val="FA7B17"/>
          </p15:clr>
        </p15:guide>
        <p15:guide id="4" pos="1648">
          <p15:clr>
            <a:srgbClr val="FA7B17"/>
          </p15:clr>
        </p15:guide>
        <p15:guide id="5" pos="864">
          <p15:clr>
            <a:srgbClr val="FA7B17"/>
          </p15:clr>
        </p15:guide>
        <p15:guide id="6" pos="1860">
          <p15:clr>
            <a:srgbClr val="FA7B17"/>
          </p15:clr>
        </p15:guide>
        <p15:guide id="7" pos="3732">
          <p15:clr>
            <a:srgbClr val="FA7B17"/>
          </p15:clr>
        </p15:guide>
        <p15:guide id="8" pos="2056">
          <p15:clr>
            <a:srgbClr val="FA7B17"/>
          </p15:clr>
        </p15:guide>
        <p15:guide id="9" orient="horz" pos="3165">
          <p15:clr>
            <a:srgbClr val="FA7B17"/>
          </p15:clr>
        </p15:guide>
        <p15:guide id="10" orient="horz" pos="969">
          <p15:clr>
            <a:srgbClr val="FA7B17"/>
          </p15:clr>
        </p15:guide>
        <p15:guide id="11" orient="horz" pos="553">
          <p15:clr>
            <a:srgbClr val="FA7B17"/>
          </p15:clr>
        </p15:guide>
        <p15:guide id="12" orient="horz" pos="887">
          <p15:clr>
            <a:srgbClr val="FA7B17"/>
          </p15:clr>
        </p15:guide>
        <p15:guide id="13" orient="horz" pos="2917">
          <p15:clr>
            <a:srgbClr val="FA7B17"/>
          </p15:clr>
        </p15:guide>
        <p15:guide id="14" orient="horz" pos="225">
          <p15:clr>
            <a:srgbClr val="FA7B17"/>
          </p15:clr>
        </p15:guide>
        <p15:guide id="15" orient="horz" pos="81">
          <p15:clr>
            <a:srgbClr val="FA7B17"/>
          </p15:clr>
        </p15:guide>
        <p15:guide id="16" orient="horz" pos="2067">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urn and Talk">
  <p:cSld name="TITLE_2_2">
    <p:spTree>
      <p:nvGrpSpPr>
        <p:cNvPr id="1" name="Shape 85"/>
        <p:cNvGrpSpPr/>
        <p:nvPr/>
      </p:nvGrpSpPr>
      <p:grpSpPr>
        <a:xfrm>
          <a:off x="0" y="0"/>
          <a:ext cx="0" cy="0"/>
          <a:chOff x="0" y="0"/>
          <a:chExt cx="0" cy="0"/>
        </a:xfrm>
      </p:grpSpPr>
      <p:sp>
        <p:nvSpPr>
          <p:cNvPr id="86" name="Google Shape;86;p13"/>
          <p:cNvSpPr/>
          <p:nvPr/>
        </p:nvSpPr>
        <p:spPr>
          <a:xfrm>
            <a:off x="0" y="-7950"/>
            <a:ext cx="2739600" cy="5159400"/>
          </a:xfrm>
          <a:prstGeom prst="rect">
            <a:avLst/>
          </a:prstGeom>
          <a:solidFill>
            <a:srgbClr val="FFAA7B"/>
          </a:solidFill>
          <a:ln w="9525" cap="flat" cmpd="sng">
            <a:solidFill>
              <a:srgbClr val="FFAA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0" y="137160"/>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Turn and Talk</a:t>
            </a:r>
            <a:endParaRPr sz="1600" b="1">
              <a:latin typeface="Helvetica Neue"/>
              <a:ea typeface="Helvetica Neue"/>
              <a:cs typeface="Helvetica Neue"/>
              <a:sym typeface="Helvetica Neue"/>
            </a:endParaRPr>
          </a:p>
        </p:txBody>
      </p:sp>
      <p:grpSp>
        <p:nvGrpSpPr>
          <p:cNvPr id="88" name="Google Shape;88;p13"/>
          <p:cNvGrpSpPr/>
          <p:nvPr/>
        </p:nvGrpSpPr>
        <p:grpSpPr>
          <a:xfrm>
            <a:off x="848600" y="365760"/>
            <a:ext cx="1042405" cy="1042405"/>
            <a:chOff x="840300" y="447850"/>
            <a:chExt cx="1216200" cy="1216200"/>
          </a:xfrm>
        </p:grpSpPr>
        <p:sp>
          <p:nvSpPr>
            <p:cNvPr id="89" name="Google Shape;89;p13"/>
            <p:cNvSpPr/>
            <p:nvPr/>
          </p:nvSpPr>
          <p:spPr>
            <a:xfrm>
              <a:off x="840300" y="447850"/>
              <a:ext cx="1216200" cy="1216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3"/>
            <p:cNvPicPr preferRelativeResize="0"/>
            <p:nvPr/>
          </p:nvPicPr>
          <p:blipFill>
            <a:blip r:embed="rId2">
              <a:alphaModFix/>
            </a:blip>
            <a:stretch>
              <a:fillRect/>
            </a:stretch>
          </p:blipFill>
          <p:spPr>
            <a:xfrm>
              <a:off x="1106441" y="714113"/>
              <a:ext cx="682518" cy="682805"/>
            </a:xfrm>
            <a:prstGeom prst="rect">
              <a:avLst/>
            </a:prstGeom>
            <a:noFill/>
            <a:ln>
              <a:noFill/>
            </a:ln>
          </p:spPr>
        </p:pic>
      </p:grpSp>
      <p:sp>
        <p:nvSpPr>
          <p:cNvPr id="91" name="Google Shape;91;p13"/>
          <p:cNvSpPr txBox="1">
            <a:spLocks noGrp="1"/>
          </p:cNvSpPr>
          <p:nvPr>
            <p:ph type="body" idx="1"/>
          </p:nvPr>
        </p:nvSpPr>
        <p:spPr>
          <a:xfrm>
            <a:off x="3271500" y="1828775"/>
            <a:ext cx="5323800" cy="27981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92" name="Google Shape;92;p13"/>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93" name="Google Shape;93;p13"/>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78">
          <p15:clr>
            <a:srgbClr val="9AA0A6"/>
          </p15:clr>
        </p15:guide>
        <p15:guide id="16" orient="horz" pos="206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ighting Question">
  <p:cSld name="TITLE_2_2_1">
    <p:spTree>
      <p:nvGrpSpPr>
        <p:cNvPr id="1" name="Shape 95"/>
        <p:cNvGrpSpPr/>
        <p:nvPr/>
      </p:nvGrpSpPr>
      <p:grpSpPr>
        <a:xfrm>
          <a:off x="0" y="0"/>
          <a:ext cx="0" cy="0"/>
          <a:chOff x="0" y="0"/>
          <a:chExt cx="0" cy="0"/>
        </a:xfrm>
      </p:grpSpPr>
      <p:sp>
        <p:nvSpPr>
          <p:cNvPr id="96" name="Google Shape;96;p14"/>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Lightning Question</a:t>
            </a:r>
            <a:endParaRPr sz="1600" b="1">
              <a:latin typeface="Helvetica Neue"/>
              <a:ea typeface="Helvetica Neue"/>
              <a:cs typeface="Helvetica Neue"/>
              <a:sym typeface="Helvetica Neue"/>
            </a:endParaRPr>
          </a:p>
        </p:txBody>
      </p:sp>
      <p:grpSp>
        <p:nvGrpSpPr>
          <p:cNvPr id="98" name="Google Shape;98;p14"/>
          <p:cNvGrpSpPr/>
          <p:nvPr/>
        </p:nvGrpSpPr>
        <p:grpSpPr>
          <a:xfrm>
            <a:off x="850392" y="365760"/>
            <a:ext cx="1042386" cy="1042386"/>
            <a:chOff x="840300" y="447850"/>
            <a:chExt cx="1534500" cy="1534500"/>
          </a:xfrm>
        </p:grpSpPr>
        <p:sp>
          <p:nvSpPr>
            <p:cNvPr id="99" name="Google Shape;99;p14"/>
            <p:cNvSpPr/>
            <p:nvPr/>
          </p:nvSpPr>
          <p:spPr>
            <a:xfrm>
              <a:off x="840300" y="447850"/>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14"/>
            <p:cNvPicPr preferRelativeResize="0"/>
            <p:nvPr/>
          </p:nvPicPr>
          <p:blipFill>
            <a:blip r:embed="rId2">
              <a:alphaModFix/>
            </a:blip>
            <a:stretch>
              <a:fillRect/>
            </a:stretch>
          </p:blipFill>
          <p:spPr>
            <a:xfrm>
              <a:off x="1176486" y="784041"/>
              <a:ext cx="862125" cy="862125"/>
            </a:xfrm>
            <a:prstGeom prst="rect">
              <a:avLst/>
            </a:prstGeom>
            <a:noFill/>
            <a:ln>
              <a:noFill/>
            </a:ln>
          </p:spPr>
        </p:pic>
      </p:grpSp>
      <p:sp>
        <p:nvSpPr>
          <p:cNvPr id="101" name="Google Shape;101;p14"/>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102" name="Google Shape;102;p14"/>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03" name="Google Shape;103;p14"/>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orient="horz" pos="2915">
          <p15:clr>
            <a:srgbClr val="9AA0A6"/>
          </p15:clr>
        </p15:guide>
        <p15:guide id="2" orient="horz" pos="969">
          <p15:clr>
            <a:srgbClr val="9AA0A6"/>
          </p15:clr>
        </p15:guide>
        <p15:guide id="3" orient="horz" pos="553">
          <p15:clr>
            <a:srgbClr val="9AA0A6"/>
          </p15:clr>
        </p15:guide>
        <p15:guide id="4" orient="horz" pos="881">
          <p15:clr>
            <a:srgbClr val="9AA0A6"/>
          </p15:clr>
        </p15:guide>
        <p15:guide id="5" orient="horz" pos="3162">
          <p15:clr>
            <a:srgbClr val="9AA0A6"/>
          </p15:clr>
        </p15:guide>
        <p15:guide id="6" orient="horz" pos="225">
          <p15:clr>
            <a:srgbClr val="9AA0A6"/>
          </p15:clr>
        </p15:guide>
        <p15:guide id="7" orient="horz" pos="81">
          <p15:clr>
            <a:srgbClr val="9AA0A6"/>
          </p15:clr>
        </p15:guide>
        <p15:guide id="8" pos="5414">
          <p15:clr>
            <a:srgbClr val="9AA0A6"/>
          </p15:clr>
        </p15:guide>
        <p15:guide id="9" pos="80">
          <p15:clr>
            <a:srgbClr val="9AA0A6"/>
          </p15:clr>
        </p15:guide>
        <p15:guide id="10" pos="5616">
          <p15:clr>
            <a:srgbClr val="9AA0A6"/>
          </p15:clr>
        </p15:guide>
        <p15:guide id="11" pos="1648">
          <p15:clr>
            <a:srgbClr val="9AA0A6"/>
          </p15:clr>
        </p15:guide>
        <p15:guide id="12" pos="864">
          <p15:clr>
            <a:srgbClr val="9AA0A6"/>
          </p15:clr>
        </p15:guide>
        <p15:guide id="13" pos="1860">
          <p15:clr>
            <a:srgbClr val="9AA0A6"/>
          </p15:clr>
        </p15:guide>
        <p15:guide id="14" pos="3732">
          <p15:clr>
            <a:srgbClr val="9AA0A6"/>
          </p15:clr>
        </p15:guide>
        <p15:guide id="15" pos="2056">
          <p15:clr>
            <a:srgbClr val="9AA0A6"/>
          </p15:clr>
        </p15:guide>
        <p15:guide id="16" orient="horz" pos="2067">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2pPr>
            <a:lvl3pPr lvl="2"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3pPr>
            <a:lvl4pPr lvl="3"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4pPr>
            <a:lvl5pPr lvl="4"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5pPr>
            <a:lvl6pPr lvl="5"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6pPr>
            <a:lvl7pPr lvl="6"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7pPr>
            <a:lvl8pPr lvl="7"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8pPr>
            <a:lvl9pPr lvl="8"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9pPr>
          </a:lstStyle>
          <a:p>
            <a:endParaRPr/>
          </a:p>
        </p:txBody>
      </p:sp>
      <p:sp>
        <p:nvSpPr>
          <p:cNvPr id="7" name="Google Shape;7;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7" r:id="rId6"/>
    <p:sldLayoutId id="2147483658" r:id="rId7"/>
    <p:sldLayoutId id="2147483659" r:id="rId8"/>
    <p:sldLayoutId id="2147483660" r:id="rId9"/>
    <p:sldLayoutId id="2147483661" r:id="rId10"/>
    <p:sldLayoutId id="2147483663" r:id="rId11"/>
    <p:sldLayoutId id="2147483664" r:id="rId12"/>
    <p:sldLayoutId id="2147483665" r:id="rId13"/>
    <p:sldLayoutId id="2147483666" r:id="rId14"/>
    <p:sldLayoutId id="2147483667" r:id="rId15"/>
    <p:sldLayoutId id="2147483668" r:id="rId16"/>
    <p:sldLayoutId id="2147483670" r:id="rId17"/>
    <p:sldLayoutId id="2147483671" r:id="rId18"/>
    <p:sldLayoutId id="2147483672" r:id="rId19"/>
    <p:sldLayoutId id="2147483673" r:id="rId20"/>
    <p:sldLayoutId id="2147483674" r:id="rId21"/>
    <p:sldLayoutId id="2147483675" r:id="rId22"/>
    <p:sldLayoutId id="2147483677"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criptEdcurriculum/jeopardy" TargetMode="External"/><Relationship Id="rId7" Type="http://schemas.openxmlformats.org/officeDocument/2006/relationships/hyperlink" Target="https://docs.google.com/forms/d/e/1FAIpQLSfiZv1Y0U4Fr5k2iFVWRIVg2x7Su-r1hLoH0qb5RCMlNsxUjQ/viewfor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docs.google.com/document/d/1FEgsiCZKR69x4pHBswP_z-EVRiljMX5y5iNnsiuUy18/edit" TargetMode="External"/><Relationship Id="rId5" Type="http://schemas.openxmlformats.org/officeDocument/2006/relationships/hyperlink" Target="https://scriptedcurriculum.github.io/jeopardy_sol/" TargetMode="External"/><Relationship Id="rId4" Type="http://schemas.openxmlformats.org/officeDocument/2006/relationships/hyperlink" Target="https://github.com/ScriptEdcurriculum/jeopardy_so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repl.it/@sayri/Practice-Arrow-Function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T94hf-Tv4LY"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31.jpg"/></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document/d/1FEgsiCZKR69x4pHBswP_z-EVRiljMX5y5iNnsiuUy18/edi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docs.google.com/presentation/d/1YmGqsnj57LDqadNWVj-zUC7thYDIjLBn_OZWC9tgXUM/edit#slide=id.g41e031afdf_0_0" TargetMode="External"/><Relationship Id="rId4" Type="http://schemas.openxmlformats.org/officeDocument/2006/relationships/hyperlink" Target="https://docs.google.com/presentation/d/1YmGqsnj57LDqadNWVj-zUC7thYDIjLBn_OZWC9tgXUM/edit#slide=id.g3d2d5cdb47_3_1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mscd6IEdos"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9.jp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3"/>
          <p:cNvSpPr txBox="1">
            <a:spLocks noGrp="1"/>
          </p:cNvSpPr>
          <p:nvPr>
            <p:ph type="subTitle" idx="1"/>
          </p:nvPr>
        </p:nvSpPr>
        <p:spPr>
          <a:xfrm>
            <a:off x="533050" y="1371600"/>
            <a:ext cx="8142900" cy="3021000"/>
          </a:xfrm>
          <a:prstGeom prst="rect">
            <a:avLst/>
          </a:prstGeom>
          <a:noFill/>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Duplicate these slides for your class</a:t>
            </a:r>
            <a:endParaRPr sz="1800"/>
          </a:p>
          <a:p>
            <a:pPr marL="457200" lvl="0" indent="-342900" algn="l" rtl="0">
              <a:spcBef>
                <a:spcPts val="0"/>
              </a:spcBef>
              <a:spcAft>
                <a:spcPts val="0"/>
              </a:spcAft>
              <a:buSzPts val="1800"/>
              <a:buChar char="➔"/>
            </a:pPr>
            <a:r>
              <a:rPr lang="en" sz="1800"/>
              <a:t>Review teacher notes.</a:t>
            </a:r>
            <a:endParaRPr sz="1800"/>
          </a:p>
          <a:p>
            <a:pPr marL="457200" lvl="0" indent="-342900" algn="l" rtl="0">
              <a:spcBef>
                <a:spcPts val="0"/>
              </a:spcBef>
              <a:spcAft>
                <a:spcPts val="0"/>
              </a:spcAft>
              <a:buSzPts val="1800"/>
              <a:buChar char="➔"/>
            </a:pPr>
            <a:r>
              <a:rPr lang="en" sz="1800"/>
              <a:t>Edit homework/announcements slide accordingly.</a:t>
            </a:r>
            <a:endParaRPr sz="1800"/>
          </a:p>
          <a:p>
            <a:pPr marL="457200" lvl="0" indent="-342900" algn="l" rtl="0">
              <a:spcBef>
                <a:spcPts val="0"/>
              </a:spcBef>
              <a:spcAft>
                <a:spcPts val="0"/>
              </a:spcAft>
              <a:buSzPts val="1800"/>
              <a:buChar char="➔"/>
            </a:pPr>
            <a:r>
              <a:rPr lang="en" sz="1800"/>
              <a:t>Update Student Daily Session Document.</a:t>
            </a:r>
            <a:endParaRPr sz="1800"/>
          </a:p>
          <a:p>
            <a:pPr marL="457200" lvl="0" indent="-342900" algn="l" rtl="0">
              <a:spcBef>
                <a:spcPts val="0"/>
              </a:spcBef>
              <a:spcAft>
                <a:spcPts val="0"/>
              </a:spcAft>
              <a:buSzPts val="1800"/>
              <a:buChar char="➔"/>
            </a:pPr>
            <a:r>
              <a:rPr lang="en" sz="1800" u="sng">
                <a:solidFill>
                  <a:schemeClr val="hlink"/>
                </a:solidFill>
                <a:hlinkClick r:id="rId3"/>
              </a:rPr>
              <a:t>Starter Code</a:t>
            </a:r>
            <a:endParaRPr sz="1800">
              <a:solidFill>
                <a:srgbClr val="0080FF"/>
              </a:solidFill>
            </a:endParaRPr>
          </a:p>
          <a:p>
            <a:pPr marL="457200" lvl="0" indent="-342900" algn="l" rtl="0">
              <a:spcBef>
                <a:spcPts val="0"/>
              </a:spcBef>
              <a:spcAft>
                <a:spcPts val="0"/>
              </a:spcAft>
              <a:buSzPts val="1800"/>
              <a:buChar char="➔"/>
            </a:pPr>
            <a:r>
              <a:rPr lang="en" sz="1800" u="sng">
                <a:solidFill>
                  <a:schemeClr val="hlink"/>
                </a:solidFill>
                <a:hlinkClick r:id="rId4"/>
              </a:rPr>
              <a:t>Solution Code</a:t>
            </a:r>
            <a:endParaRPr sz="1800"/>
          </a:p>
          <a:p>
            <a:pPr marL="457200" lvl="0" indent="-342900" algn="l" rtl="0">
              <a:spcBef>
                <a:spcPts val="0"/>
              </a:spcBef>
              <a:spcAft>
                <a:spcPts val="0"/>
              </a:spcAft>
              <a:buSzPts val="1800"/>
              <a:buChar char="➔"/>
            </a:pPr>
            <a:r>
              <a:rPr lang="en" sz="1800" u="sng">
                <a:solidFill>
                  <a:schemeClr val="hlink"/>
                </a:solidFill>
                <a:hlinkClick r:id="rId5"/>
              </a:rPr>
              <a:t>Example Project</a:t>
            </a:r>
            <a:endParaRPr sz="1800">
              <a:solidFill>
                <a:srgbClr val="0080FF"/>
              </a:solidFill>
            </a:endParaRPr>
          </a:p>
          <a:p>
            <a:pPr marL="457200" lvl="0" indent="-342900" algn="l" rtl="0">
              <a:spcBef>
                <a:spcPts val="0"/>
              </a:spcBef>
              <a:spcAft>
                <a:spcPts val="0"/>
              </a:spcAft>
              <a:buSzPts val="1800"/>
              <a:buChar char="➔"/>
            </a:pPr>
            <a:r>
              <a:rPr lang="en" sz="1800"/>
              <a:t>Print for students:  </a:t>
            </a:r>
            <a:r>
              <a:rPr lang="en" sz="1800" u="sng">
                <a:solidFill>
                  <a:schemeClr val="hlink"/>
                </a:solidFill>
                <a:hlinkClick r:id="rId6"/>
              </a:rPr>
              <a:t>Project Planning</a:t>
            </a:r>
            <a:endParaRPr sz="1800">
              <a:solidFill>
                <a:srgbClr val="0080FF"/>
              </a:solidFill>
            </a:endParaRPr>
          </a:p>
          <a:p>
            <a:pPr marL="457200" lvl="0" indent="-342900" algn="l" rtl="0">
              <a:spcBef>
                <a:spcPts val="0"/>
              </a:spcBef>
              <a:spcAft>
                <a:spcPts val="0"/>
              </a:spcAft>
              <a:buSzPts val="1800"/>
              <a:buChar char="➔"/>
            </a:pPr>
            <a:r>
              <a:rPr lang="en" sz="1800"/>
              <a:t>Print for volunteers: Project Specifications</a:t>
            </a:r>
            <a:endParaRPr sz="1800"/>
          </a:p>
          <a:p>
            <a:pPr marL="457200" lvl="0" indent="-342900" algn="l" rtl="0">
              <a:spcBef>
                <a:spcPts val="0"/>
              </a:spcBef>
              <a:spcAft>
                <a:spcPts val="0"/>
              </a:spcAft>
              <a:buSzPts val="1800"/>
              <a:buFont typeface="Helvetica Neue"/>
              <a:buChar char="➔"/>
            </a:pPr>
            <a:r>
              <a:rPr lang="en" sz="1800" u="sng">
                <a:solidFill>
                  <a:schemeClr val="hlink"/>
                </a:solidFill>
                <a:hlinkClick r:id="rId7"/>
              </a:rPr>
              <a:t>Feedback Form</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0"/>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Syntax Breakdown</a:t>
            </a:r>
            <a:endParaRPr/>
          </a:p>
        </p:txBody>
      </p:sp>
      <p:sp>
        <p:nvSpPr>
          <p:cNvPr id="242" name="Google Shape;242;p30"/>
          <p:cNvSpPr txBox="1"/>
          <p:nvPr/>
        </p:nvSpPr>
        <p:spPr>
          <a:xfrm>
            <a:off x="424650" y="2184400"/>
            <a:ext cx="3764400" cy="19155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9C27B0"/>
                </a:solidFill>
                <a:latin typeface="Consolas"/>
                <a:ea typeface="Consolas"/>
                <a:cs typeface="Consolas"/>
                <a:sym typeface="Consolas"/>
              </a:rPr>
              <a:t>function</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var</a:t>
            </a:r>
            <a:r>
              <a:rPr lang="en">
                <a:solidFill>
                  <a:schemeClr val="dk1"/>
                </a:solidFill>
                <a:latin typeface="Consolas"/>
                <a:ea typeface="Consolas"/>
                <a:cs typeface="Consolas"/>
                <a:sym typeface="Consolas"/>
              </a:rPr>
              <a:t> value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arg1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return</a:t>
            </a:r>
            <a:r>
              <a:rPr lang="en">
                <a:solidFill>
                  <a:schemeClr val="dk1"/>
                </a:solidFill>
                <a:latin typeface="Consolas"/>
                <a:ea typeface="Consolas"/>
                <a:cs typeface="Consolas"/>
                <a:sym typeface="Consolas"/>
              </a:rPr>
              <a:t> value</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endParaRPr sz="1800">
              <a:latin typeface="Consolas"/>
              <a:ea typeface="Consolas"/>
              <a:cs typeface="Consolas"/>
              <a:sym typeface="Consolas"/>
            </a:endParaRPr>
          </a:p>
        </p:txBody>
      </p:sp>
      <p:sp>
        <p:nvSpPr>
          <p:cNvPr id="243" name="Google Shape;243;p30"/>
          <p:cNvSpPr txBox="1"/>
          <p:nvPr/>
        </p:nvSpPr>
        <p:spPr>
          <a:xfrm>
            <a:off x="4853100" y="2184400"/>
            <a:ext cx="3840900" cy="19155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=&gt;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var</a:t>
            </a:r>
            <a:r>
              <a:rPr lang="en">
                <a:solidFill>
                  <a:schemeClr val="dk1"/>
                </a:solidFill>
                <a:latin typeface="Consolas"/>
                <a:ea typeface="Consolas"/>
                <a:cs typeface="Consolas"/>
                <a:sym typeface="Consolas"/>
              </a:rPr>
              <a:t> value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arg1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return</a:t>
            </a:r>
            <a:r>
              <a:rPr lang="en">
                <a:solidFill>
                  <a:schemeClr val="dk1"/>
                </a:solidFill>
                <a:latin typeface="Consolas"/>
                <a:ea typeface="Consolas"/>
                <a:cs typeface="Consolas"/>
                <a:sym typeface="Consolas"/>
              </a:rPr>
              <a:t> value</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endParaRPr>
              <a:solidFill>
                <a:srgbClr val="9C27B0"/>
              </a:solidFill>
              <a:latin typeface="Consolas"/>
              <a:ea typeface="Consolas"/>
              <a:cs typeface="Consolas"/>
              <a:sym typeface="Consolas"/>
            </a:endParaRPr>
          </a:p>
        </p:txBody>
      </p:sp>
      <p:sp>
        <p:nvSpPr>
          <p:cNvPr id="244" name="Google Shape;244;p30"/>
          <p:cNvSpPr/>
          <p:nvPr/>
        </p:nvSpPr>
        <p:spPr>
          <a:xfrm>
            <a:off x="487100" y="2610675"/>
            <a:ext cx="855600" cy="303300"/>
          </a:xfrm>
          <a:prstGeom prst="roundRect">
            <a:avLst>
              <a:gd name="adj" fmla="val 16667"/>
            </a:avLst>
          </a:prstGeom>
          <a:noFill/>
          <a:ln w="19050"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Helvetica Neue"/>
              <a:ea typeface="Helvetica Neue"/>
              <a:cs typeface="Helvetica Neue"/>
              <a:sym typeface="Helvetica Neue"/>
            </a:endParaRPr>
          </a:p>
        </p:txBody>
      </p:sp>
      <p:sp>
        <p:nvSpPr>
          <p:cNvPr id="245" name="Google Shape;245;p30"/>
          <p:cNvSpPr/>
          <p:nvPr/>
        </p:nvSpPr>
        <p:spPr>
          <a:xfrm>
            <a:off x="6692925" y="2610675"/>
            <a:ext cx="344100" cy="303300"/>
          </a:xfrm>
          <a:prstGeom prst="roundRect">
            <a:avLst>
              <a:gd name="adj" fmla="val 16667"/>
            </a:avLst>
          </a:prstGeom>
          <a:noFill/>
          <a:ln w="19050"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Helvetica Neue"/>
              <a:ea typeface="Helvetica Neue"/>
              <a:cs typeface="Helvetica Neue"/>
              <a:sym typeface="Helvetica Neue"/>
            </a:endParaRPr>
          </a:p>
        </p:txBody>
      </p:sp>
    </p:spTree>
    <p:extLst>
      <p:ext uri="{BB962C8B-B14F-4D97-AF65-F5344CB8AC3E}">
        <p14:creationId xmlns:p14="http://schemas.microsoft.com/office/powerpoint/2010/main" val="2351032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Syntax Breakdown</a:t>
            </a:r>
            <a:endParaRPr/>
          </a:p>
        </p:txBody>
      </p:sp>
      <p:sp>
        <p:nvSpPr>
          <p:cNvPr id="251" name="Google Shape;251;p31"/>
          <p:cNvSpPr txBox="1"/>
          <p:nvPr/>
        </p:nvSpPr>
        <p:spPr>
          <a:xfrm>
            <a:off x="424650" y="2184400"/>
            <a:ext cx="3764400" cy="19155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9C27B0"/>
                </a:solidFill>
                <a:latin typeface="Consolas"/>
                <a:ea typeface="Consolas"/>
                <a:cs typeface="Consolas"/>
                <a:sym typeface="Consolas"/>
              </a:rPr>
              <a:t>function</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var</a:t>
            </a:r>
            <a:r>
              <a:rPr lang="en">
                <a:solidFill>
                  <a:schemeClr val="dk1"/>
                </a:solidFill>
                <a:latin typeface="Consolas"/>
                <a:ea typeface="Consolas"/>
                <a:cs typeface="Consolas"/>
                <a:sym typeface="Consolas"/>
              </a:rPr>
              <a:t> value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arg1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return</a:t>
            </a:r>
            <a:r>
              <a:rPr lang="en">
                <a:solidFill>
                  <a:schemeClr val="dk1"/>
                </a:solidFill>
                <a:latin typeface="Consolas"/>
                <a:ea typeface="Consolas"/>
                <a:cs typeface="Consolas"/>
                <a:sym typeface="Consolas"/>
              </a:rPr>
              <a:t> value</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endParaRPr sz="1800">
              <a:latin typeface="Consolas"/>
              <a:ea typeface="Consolas"/>
              <a:cs typeface="Consolas"/>
              <a:sym typeface="Consolas"/>
            </a:endParaRPr>
          </a:p>
        </p:txBody>
      </p:sp>
      <p:sp>
        <p:nvSpPr>
          <p:cNvPr id="252" name="Google Shape;252;p31"/>
          <p:cNvSpPr txBox="1"/>
          <p:nvPr/>
        </p:nvSpPr>
        <p:spPr>
          <a:xfrm>
            <a:off x="4853100" y="2184400"/>
            <a:ext cx="3840900" cy="19155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=&gt;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var</a:t>
            </a:r>
            <a:r>
              <a:rPr lang="en">
                <a:solidFill>
                  <a:schemeClr val="dk1"/>
                </a:solidFill>
                <a:latin typeface="Consolas"/>
                <a:ea typeface="Consolas"/>
                <a:cs typeface="Consolas"/>
                <a:sym typeface="Consolas"/>
              </a:rPr>
              <a:t> value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arg1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return</a:t>
            </a:r>
            <a:r>
              <a:rPr lang="en">
                <a:solidFill>
                  <a:schemeClr val="dk1"/>
                </a:solidFill>
                <a:latin typeface="Consolas"/>
                <a:ea typeface="Consolas"/>
                <a:cs typeface="Consolas"/>
                <a:sym typeface="Consolas"/>
              </a:rPr>
              <a:t> value</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endParaRPr>
              <a:solidFill>
                <a:srgbClr val="9C27B0"/>
              </a:solidFill>
              <a:latin typeface="Consolas"/>
              <a:ea typeface="Consolas"/>
              <a:cs typeface="Consolas"/>
              <a:sym typeface="Consolas"/>
            </a:endParaRPr>
          </a:p>
        </p:txBody>
      </p:sp>
      <p:sp>
        <p:nvSpPr>
          <p:cNvPr id="253" name="Google Shape;253;p31"/>
          <p:cNvSpPr/>
          <p:nvPr/>
        </p:nvSpPr>
        <p:spPr>
          <a:xfrm>
            <a:off x="1368650" y="2610675"/>
            <a:ext cx="1829400" cy="303300"/>
          </a:xfrm>
          <a:prstGeom prst="roundRect">
            <a:avLst>
              <a:gd name="adj" fmla="val 16667"/>
            </a:avLst>
          </a:prstGeom>
          <a:noFill/>
          <a:ln w="19050"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Helvetica Neue"/>
              <a:ea typeface="Helvetica Neue"/>
              <a:cs typeface="Helvetica Neue"/>
              <a:sym typeface="Helvetica Neue"/>
            </a:endParaRPr>
          </a:p>
        </p:txBody>
      </p:sp>
      <p:sp>
        <p:nvSpPr>
          <p:cNvPr id="254" name="Google Shape;254;p31"/>
          <p:cNvSpPr/>
          <p:nvPr/>
        </p:nvSpPr>
        <p:spPr>
          <a:xfrm>
            <a:off x="4925000" y="2610675"/>
            <a:ext cx="1803900" cy="303300"/>
          </a:xfrm>
          <a:prstGeom prst="roundRect">
            <a:avLst>
              <a:gd name="adj" fmla="val 16667"/>
            </a:avLst>
          </a:prstGeom>
          <a:noFill/>
          <a:ln w="19050"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Helvetica Neue"/>
              <a:ea typeface="Helvetica Neue"/>
              <a:cs typeface="Helvetica Neue"/>
              <a:sym typeface="Helvetica Neue"/>
            </a:endParaRPr>
          </a:p>
        </p:txBody>
      </p:sp>
    </p:spTree>
    <p:extLst>
      <p:ext uri="{BB962C8B-B14F-4D97-AF65-F5344CB8AC3E}">
        <p14:creationId xmlns:p14="http://schemas.microsoft.com/office/powerpoint/2010/main" val="3102962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Syntax Breakdown</a:t>
            </a:r>
            <a:endParaRPr/>
          </a:p>
        </p:txBody>
      </p:sp>
      <p:sp>
        <p:nvSpPr>
          <p:cNvPr id="260" name="Google Shape;260;p32"/>
          <p:cNvSpPr txBox="1"/>
          <p:nvPr/>
        </p:nvSpPr>
        <p:spPr>
          <a:xfrm>
            <a:off x="424650" y="2184400"/>
            <a:ext cx="3764400" cy="19155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9C27B0"/>
                </a:solidFill>
                <a:latin typeface="Consolas"/>
                <a:ea typeface="Consolas"/>
                <a:cs typeface="Consolas"/>
                <a:sym typeface="Consolas"/>
              </a:rPr>
              <a:t>function</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var</a:t>
            </a:r>
            <a:r>
              <a:rPr lang="en">
                <a:solidFill>
                  <a:schemeClr val="dk1"/>
                </a:solidFill>
                <a:latin typeface="Consolas"/>
                <a:ea typeface="Consolas"/>
                <a:cs typeface="Consolas"/>
                <a:sym typeface="Consolas"/>
              </a:rPr>
              <a:t> value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arg1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return</a:t>
            </a:r>
            <a:r>
              <a:rPr lang="en">
                <a:solidFill>
                  <a:schemeClr val="dk1"/>
                </a:solidFill>
                <a:latin typeface="Consolas"/>
                <a:ea typeface="Consolas"/>
                <a:cs typeface="Consolas"/>
                <a:sym typeface="Consolas"/>
              </a:rPr>
              <a:t> value</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endParaRPr sz="1800">
              <a:latin typeface="Consolas"/>
              <a:ea typeface="Consolas"/>
              <a:cs typeface="Consolas"/>
              <a:sym typeface="Consolas"/>
            </a:endParaRPr>
          </a:p>
        </p:txBody>
      </p:sp>
      <p:sp>
        <p:nvSpPr>
          <p:cNvPr id="261" name="Google Shape;261;p32"/>
          <p:cNvSpPr txBox="1"/>
          <p:nvPr/>
        </p:nvSpPr>
        <p:spPr>
          <a:xfrm>
            <a:off x="4853100" y="2184400"/>
            <a:ext cx="3840900" cy="19155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=&gt;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var</a:t>
            </a:r>
            <a:r>
              <a:rPr lang="en">
                <a:solidFill>
                  <a:schemeClr val="dk1"/>
                </a:solidFill>
                <a:latin typeface="Consolas"/>
                <a:ea typeface="Consolas"/>
                <a:cs typeface="Consolas"/>
                <a:sym typeface="Consolas"/>
              </a:rPr>
              <a:t> value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arg1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return</a:t>
            </a:r>
            <a:r>
              <a:rPr lang="en">
                <a:solidFill>
                  <a:schemeClr val="dk1"/>
                </a:solidFill>
                <a:latin typeface="Consolas"/>
                <a:ea typeface="Consolas"/>
                <a:cs typeface="Consolas"/>
                <a:sym typeface="Consolas"/>
              </a:rPr>
              <a:t> value</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endParaRPr>
              <a:solidFill>
                <a:srgbClr val="9C27B0"/>
              </a:solidFill>
              <a:latin typeface="Consolas"/>
              <a:ea typeface="Consolas"/>
              <a:cs typeface="Consolas"/>
              <a:sym typeface="Consolas"/>
            </a:endParaRPr>
          </a:p>
        </p:txBody>
      </p:sp>
      <p:sp>
        <p:nvSpPr>
          <p:cNvPr id="262" name="Google Shape;262;p32"/>
          <p:cNvSpPr/>
          <p:nvPr/>
        </p:nvSpPr>
        <p:spPr>
          <a:xfrm>
            <a:off x="477525" y="2880275"/>
            <a:ext cx="3328800" cy="794100"/>
          </a:xfrm>
          <a:prstGeom prst="roundRect">
            <a:avLst>
              <a:gd name="adj" fmla="val 16667"/>
            </a:avLst>
          </a:prstGeom>
          <a:noFill/>
          <a:ln w="19050"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Helvetica Neue"/>
              <a:ea typeface="Helvetica Neue"/>
              <a:cs typeface="Helvetica Neue"/>
              <a:sym typeface="Helvetica Neue"/>
            </a:endParaRPr>
          </a:p>
        </p:txBody>
      </p:sp>
      <p:sp>
        <p:nvSpPr>
          <p:cNvPr id="263" name="Google Shape;263;p32"/>
          <p:cNvSpPr/>
          <p:nvPr/>
        </p:nvSpPr>
        <p:spPr>
          <a:xfrm>
            <a:off x="4897350" y="2896250"/>
            <a:ext cx="3304800" cy="760500"/>
          </a:xfrm>
          <a:prstGeom prst="roundRect">
            <a:avLst>
              <a:gd name="adj" fmla="val 16667"/>
            </a:avLst>
          </a:prstGeom>
          <a:noFill/>
          <a:ln w="19050"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Helvetica Neue"/>
              <a:ea typeface="Helvetica Neue"/>
              <a:cs typeface="Helvetica Neue"/>
              <a:sym typeface="Helvetica Neue"/>
            </a:endParaRPr>
          </a:p>
        </p:txBody>
      </p:sp>
    </p:spTree>
    <p:extLst>
      <p:ext uri="{BB962C8B-B14F-4D97-AF65-F5344CB8AC3E}">
        <p14:creationId xmlns:p14="http://schemas.microsoft.com/office/powerpoint/2010/main" val="1774623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p:nvPr/>
        </p:nvSpPr>
        <p:spPr>
          <a:xfrm>
            <a:off x="424650" y="2416000"/>
            <a:ext cx="3764400" cy="15036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9C27B0"/>
                </a:solidFill>
                <a:latin typeface="Consolas"/>
                <a:ea typeface="Consolas"/>
                <a:cs typeface="Consolas"/>
                <a:sym typeface="Consolas"/>
              </a:rPr>
              <a:t>function</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return</a:t>
            </a:r>
            <a:r>
              <a:rPr lang="en">
                <a:solidFill>
                  <a:schemeClr val="dk1"/>
                </a:solidFill>
                <a:latin typeface="Consolas"/>
                <a:ea typeface="Consolas"/>
                <a:cs typeface="Consolas"/>
                <a:sym typeface="Consolas"/>
              </a:rPr>
              <a:t> 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length</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endParaRPr>
              <a:solidFill>
                <a:srgbClr val="9C27B0"/>
              </a:solidFill>
              <a:latin typeface="Consolas"/>
              <a:ea typeface="Consolas"/>
              <a:cs typeface="Consolas"/>
              <a:sym typeface="Consolas"/>
            </a:endParaRPr>
          </a:p>
        </p:txBody>
      </p:sp>
      <p:sp>
        <p:nvSpPr>
          <p:cNvPr id="269" name="Google Shape;269;p33"/>
          <p:cNvSpPr txBox="1"/>
          <p:nvPr/>
        </p:nvSpPr>
        <p:spPr>
          <a:xfrm>
            <a:off x="4916800" y="2416000"/>
            <a:ext cx="3764400" cy="15036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=&gt;</a:t>
            </a:r>
            <a:r>
              <a:rPr lang="en">
                <a:solidFill>
                  <a:schemeClr val="dk1"/>
                </a:solidFill>
                <a:latin typeface="Consolas"/>
                <a:ea typeface="Consolas"/>
                <a:cs typeface="Consolas"/>
                <a:sym typeface="Consolas"/>
              </a:rPr>
              <a:t> 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length</a:t>
            </a:r>
            <a:endParaRPr>
              <a:solidFill>
                <a:srgbClr val="9C27B0"/>
              </a:solidFill>
              <a:latin typeface="Consolas"/>
              <a:ea typeface="Consolas"/>
              <a:cs typeface="Consolas"/>
              <a:sym typeface="Consolas"/>
            </a:endParaRPr>
          </a:p>
        </p:txBody>
      </p:sp>
      <p:sp>
        <p:nvSpPr>
          <p:cNvPr id="270" name="Google Shape;270;p33"/>
          <p:cNvSpPr txBox="1">
            <a:spLocks noGrp="1"/>
          </p:cNvSpPr>
          <p:nvPr>
            <p:ph type="body" idx="1"/>
          </p:nvPr>
        </p:nvSpPr>
        <p:spPr>
          <a:xfrm>
            <a:off x="539500" y="1257300"/>
            <a:ext cx="8141700" cy="76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If an arrow function is simply returning a single line of code, you can omit the curly brackets and the return keyword.</a:t>
            </a:r>
            <a:endParaRPr/>
          </a:p>
        </p:txBody>
      </p:sp>
      <p:sp>
        <p:nvSpPr>
          <p:cNvPr id="271" name="Google Shape;271;p33"/>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Syntax Breakdown</a:t>
            </a:r>
            <a:endParaRPr/>
          </a:p>
        </p:txBody>
      </p:sp>
      <p:sp>
        <p:nvSpPr>
          <p:cNvPr id="272" name="Google Shape;272;p33"/>
          <p:cNvSpPr/>
          <p:nvPr/>
        </p:nvSpPr>
        <p:spPr>
          <a:xfrm>
            <a:off x="613150" y="3003450"/>
            <a:ext cx="2081700" cy="366000"/>
          </a:xfrm>
          <a:prstGeom prst="roundRect">
            <a:avLst>
              <a:gd name="adj" fmla="val 16667"/>
            </a:avLst>
          </a:prstGeom>
          <a:noFill/>
          <a:ln w="19050"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Helvetica Neue"/>
              <a:ea typeface="Helvetica Neue"/>
              <a:cs typeface="Helvetica Neue"/>
              <a:sym typeface="Helvetica Neue"/>
            </a:endParaRPr>
          </a:p>
        </p:txBody>
      </p:sp>
      <p:sp>
        <p:nvSpPr>
          <p:cNvPr id="273" name="Google Shape;273;p33"/>
          <p:cNvSpPr/>
          <p:nvPr/>
        </p:nvSpPr>
        <p:spPr>
          <a:xfrm>
            <a:off x="7113550" y="2901275"/>
            <a:ext cx="1200600" cy="450600"/>
          </a:xfrm>
          <a:prstGeom prst="roundRect">
            <a:avLst>
              <a:gd name="adj" fmla="val 16667"/>
            </a:avLst>
          </a:prstGeom>
          <a:noFill/>
          <a:ln w="19050"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Helvetica Neue"/>
              <a:ea typeface="Helvetica Neue"/>
              <a:cs typeface="Helvetica Neue"/>
              <a:sym typeface="Helvetica Neue"/>
            </a:endParaRPr>
          </a:p>
        </p:txBody>
      </p:sp>
    </p:spTree>
    <p:extLst>
      <p:ext uri="{BB962C8B-B14F-4D97-AF65-F5344CB8AC3E}">
        <p14:creationId xmlns:p14="http://schemas.microsoft.com/office/powerpoint/2010/main" val="410234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p:nvPr/>
        </p:nvSpPr>
        <p:spPr>
          <a:xfrm>
            <a:off x="424650" y="2416000"/>
            <a:ext cx="3764400" cy="15036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9C27B0"/>
                </a:solidFill>
                <a:latin typeface="Consolas"/>
                <a:ea typeface="Consolas"/>
                <a:cs typeface="Consolas"/>
                <a:sym typeface="Consolas"/>
              </a:rPr>
              <a:t>function</a:t>
            </a:r>
            <a:r>
              <a:rPr lang="en">
                <a:solidFill>
                  <a:schemeClr val="dk1"/>
                </a:solidFill>
                <a:latin typeface="Consolas"/>
                <a:ea typeface="Consolas"/>
                <a:cs typeface="Consolas"/>
                <a:sym typeface="Consolas"/>
              </a:rPr>
              <a:t> myFunc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return</a:t>
            </a:r>
            <a:r>
              <a:rPr lang="en">
                <a:solidFill>
                  <a:schemeClr val="dk1"/>
                </a:solidFill>
                <a:latin typeface="Consolas"/>
                <a:ea typeface="Consolas"/>
                <a:cs typeface="Consolas"/>
                <a:sym typeface="Consolas"/>
              </a:rPr>
              <a:t> 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length</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endParaRPr>
              <a:solidFill>
                <a:srgbClr val="9C27B0"/>
              </a:solidFill>
              <a:latin typeface="Consolas"/>
              <a:ea typeface="Consolas"/>
              <a:cs typeface="Consolas"/>
              <a:sym typeface="Consolas"/>
            </a:endParaRPr>
          </a:p>
        </p:txBody>
      </p:sp>
      <p:sp>
        <p:nvSpPr>
          <p:cNvPr id="279" name="Google Shape;279;p34"/>
          <p:cNvSpPr txBox="1"/>
          <p:nvPr/>
        </p:nvSpPr>
        <p:spPr>
          <a:xfrm>
            <a:off x="4916800" y="2416000"/>
            <a:ext cx="3764400" cy="15036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9C27B0"/>
                </a:solidFill>
                <a:latin typeface="Consolas"/>
                <a:ea typeface="Consolas"/>
                <a:cs typeface="Consolas"/>
                <a:sym typeface="Consolas"/>
              </a:rPr>
              <a:t>let</a:t>
            </a:r>
            <a:r>
              <a:rPr lang="en">
                <a:solidFill>
                  <a:srgbClr val="616161"/>
                </a:solidFill>
                <a:latin typeface="Consolas"/>
                <a:ea typeface="Consolas"/>
                <a:cs typeface="Consolas"/>
                <a:sym typeface="Consolas"/>
              </a:rPr>
              <a:t> </a:t>
            </a:r>
            <a:r>
              <a:rPr lang="en">
                <a:solidFill>
                  <a:schemeClr val="dk1"/>
                </a:solidFill>
                <a:latin typeface="Consolas"/>
                <a:ea typeface="Consolas"/>
                <a:cs typeface="Consolas"/>
                <a:sym typeface="Consolas"/>
              </a:rPr>
              <a:t>myFunc</a:t>
            </a:r>
            <a:r>
              <a:rPr lang="en">
                <a:solidFill>
                  <a:srgbClr val="616161"/>
                </a:solidFill>
                <a:latin typeface="Consolas"/>
                <a:ea typeface="Consolas"/>
                <a:cs typeface="Consolas"/>
                <a:sym typeface="Consolas"/>
              </a:rPr>
              <a:t> = (</a:t>
            </a:r>
            <a:r>
              <a:rPr lang="en">
                <a:solidFill>
                  <a:schemeClr val="dk1"/>
                </a:solidFill>
                <a:latin typeface="Consolas"/>
                <a:ea typeface="Consolas"/>
                <a:cs typeface="Consolas"/>
                <a:sym typeface="Consolas"/>
              </a:rPr>
              <a:t>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=&gt;</a:t>
            </a:r>
            <a:r>
              <a:rPr lang="en">
                <a:solidFill>
                  <a:schemeClr val="dk1"/>
                </a:solidFill>
                <a:latin typeface="Consolas"/>
                <a:ea typeface="Consolas"/>
                <a:cs typeface="Consolas"/>
                <a:sym typeface="Consolas"/>
              </a:rPr>
              <a:t> 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length</a:t>
            </a:r>
            <a:endParaRPr>
              <a:solidFill>
                <a:srgbClr val="9C27B0"/>
              </a:solidFill>
              <a:latin typeface="Consolas"/>
              <a:ea typeface="Consolas"/>
              <a:cs typeface="Consolas"/>
              <a:sym typeface="Consolas"/>
            </a:endParaRPr>
          </a:p>
        </p:txBody>
      </p:sp>
      <p:sp>
        <p:nvSpPr>
          <p:cNvPr id="280" name="Google Shape;280;p34"/>
          <p:cNvSpPr txBox="1">
            <a:spLocks noGrp="1"/>
          </p:cNvSpPr>
          <p:nvPr>
            <p:ph type="body" idx="1"/>
          </p:nvPr>
        </p:nvSpPr>
        <p:spPr>
          <a:xfrm>
            <a:off x="539500" y="1257300"/>
            <a:ext cx="8141700" cy="76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Name these arrow functions by assigning it to a variable</a:t>
            </a:r>
            <a:endParaRPr/>
          </a:p>
        </p:txBody>
      </p:sp>
      <p:sp>
        <p:nvSpPr>
          <p:cNvPr id="281" name="Google Shape;281;p34"/>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Syntax Breakdown</a:t>
            </a:r>
            <a:endParaRPr/>
          </a:p>
        </p:txBody>
      </p:sp>
      <p:sp>
        <p:nvSpPr>
          <p:cNvPr id="282" name="Google Shape;282;p34"/>
          <p:cNvSpPr/>
          <p:nvPr/>
        </p:nvSpPr>
        <p:spPr>
          <a:xfrm>
            <a:off x="1339500" y="2745225"/>
            <a:ext cx="697800" cy="309000"/>
          </a:xfrm>
          <a:prstGeom prst="roundRect">
            <a:avLst>
              <a:gd name="adj" fmla="val 16667"/>
            </a:avLst>
          </a:prstGeom>
          <a:noFill/>
          <a:ln w="19050"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Helvetica Neue"/>
              <a:ea typeface="Helvetica Neue"/>
              <a:cs typeface="Helvetica Neue"/>
              <a:sym typeface="Helvetica Neue"/>
            </a:endParaRPr>
          </a:p>
        </p:txBody>
      </p:sp>
      <p:sp>
        <p:nvSpPr>
          <p:cNvPr id="283" name="Google Shape;283;p34"/>
          <p:cNvSpPr/>
          <p:nvPr/>
        </p:nvSpPr>
        <p:spPr>
          <a:xfrm>
            <a:off x="4963625" y="2829450"/>
            <a:ext cx="1283100" cy="366000"/>
          </a:xfrm>
          <a:prstGeom prst="roundRect">
            <a:avLst>
              <a:gd name="adj" fmla="val 16667"/>
            </a:avLst>
          </a:prstGeom>
          <a:noFill/>
          <a:ln w="19050"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Helvetica Neue"/>
              <a:ea typeface="Helvetica Neue"/>
              <a:cs typeface="Helvetica Neue"/>
              <a:sym typeface="Helvetica Neue"/>
            </a:endParaRPr>
          </a:p>
        </p:txBody>
      </p:sp>
    </p:spTree>
    <p:extLst>
      <p:ext uri="{BB962C8B-B14F-4D97-AF65-F5344CB8AC3E}">
        <p14:creationId xmlns:p14="http://schemas.microsoft.com/office/powerpoint/2010/main" val="2417559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5"/>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Convert these to arrow functions</a:t>
            </a:r>
            <a:endParaRPr/>
          </a:p>
        </p:txBody>
      </p:sp>
      <p:sp>
        <p:nvSpPr>
          <p:cNvPr id="289" name="Google Shape;289;p35"/>
          <p:cNvSpPr txBox="1">
            <a:spLocks noGrp="1"/>
          </p:cNvSpPr>
          <p:nvPr>
            <p:ph type="body" idx="1"/>
          </p:nvPr>
        </p:nvSpPr>
        <p:spPr>
          <a:xfrm>
            <a:off x="539500" y="1257300"/>
            <a:ext cx="8141700" cy="331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u="sng">
                <a:solidFill>
                  <a:schemeClr val="hlink"/>
                </a:solidFill>
                <a:latin typeface="Arial"/>
                <a:ea typeface="Arial"/>
                <a:cs typeface="Arial"/>
                <a:sym typeface="Arial"/>
                <a:hlinkClick r:id="rId3"/>
              </a:rPr>
              <a:t>https://repl.it/@sayri/Practice-Arrow-Functions</a:t>
            </a:r>
            <a:endParaRPr sz="2400">
              <a:solidFill>
                <a:srgbClr val="0080FF"/>
              </a:solidFill>
              <a:latin typeface="Arial"/>
              <a:ea typeface="Arial"/>
              <a:cs typeface="Arial"/>
              <a:sym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16290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9"/>
          <p:cNvSpPr txBox="1">
            <a:spLocks noGrp="1"/>
          </p:cNvSpPr>
          <p:nvPr>
            <p:ph type="body" idx="1"/>
          </p:nvPr>
        </p:nvSpPr>
        <p:spPr>
          <a:xfrm>
            <a:off x="3273550" y="1538800"/>
            <a:ext cx="5331000" cy="29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100"/>
              <a:t>在剩下的</a:t>
            </a:r>
            <a:r>
              <a:rPr lang="en-US" altLang="zh-CN" sz="2100"/>
              <a:t>40</a:t>
            </a:r>
            <a:r>
              <a:rPr lang="zh-CN" altLang="en-US" sz="2100"/>
              <a:t>分钟里，你需要完善你的项目：</a:t>
            </a:r>
            <a:endParaRPr sz="2100">
              <a:latin typeface="Helvetica Neue"/>
              <a:ea typeface="Helvetica Neue"/>
              <a:cs typeface="Helvetica Neue"/>
              <a:sym typeface="Helvetica Neue"/>
            </a:endParaRPr>
          </a:p>
          <a:p>
            <a:pPr marL="457200" lvl="0" indent="-361950" algn="l" rtl="0">
              <a:spcBef>
                <a:spcPts val="1000"/>
              </a:spcBef>
              <a:spcAft>
                <a:spcPts val="0"/>
              </a:spcAft>
              <a:buSzPts val="2100"/>
              <a:buFont typeface="Helvetica Neue"/>
              <a:buAutoNum type="arabicPeriod"/>
            </a:pPr>
            <a:r>
              <a:rPr lang="zh-CN" altLang="en-US" sz="2100"/>
              <a:t>当用户点击一个问题时，应该</a:t>
            </a:r>
            <a:r>
              <a:rPr lang="en-US" altLang="zh-CN" sz="2100"/>
              <a:t>alert</a:t>
            </a:r>
            <a:r>
              <a:rPr lang="zh-CN" altLang="en-US" sz="2100"/>
              <a:t>这个问题</a:t>
            </a:r>
            <a:endParaRPr sz="2100"/>
          </a:p>
          <a:p>
            <a:pPr marL="457200" lvl="0" indent="-361950" algn="l" rtl="0">
              <a:spcBef>
                <a:spcPts val="0"/>
              </a:spcBef>
              <a:spcAft>
                <a:spcPts val="0"/>
              </a:spcAft>
              <a:buSzPts val="2100"/>
              <a:buAutoNum type="arabicPeriod"/>
            </a:pPr>
            <a:r>
              <a:rPr lang="zh-CN" altLang="en-US" sz="2100"/>
              <a:t>使用任意额外的事件来为你的组件添加样式</a:t>
            </a:r>
            <a:endParaRPr sz="2100"/>
          </a:p>
          <a:p>
            <a:pPr marL="457200" lvl="0" indent="0" algn="l" rtl="0">
              <a:spcBef>
                <a:spcPts val="0"/>
              </a:spcBef>
              <a:spcAft>
                <a:spcPts val="0"/>
              </a:spcAft>
              <a:buNone/>
            </a:pPr>
            <a:endParaRPr sz="2100"/>
          </a:p>
          <a:p>
            <a:pPr marL="0" lvl="0" indent="0" algn="l" rtl="0">
              <a:spcBef>
                <a:spcPts val="0"/>
              </a:spcBef>
              <a:spcAft>
                <a:spcPts val="0"/>
              </a:spcAft>
              <a:buNone/>
            </a:pPr>
            <a:endParaRPr sz="2100">
              <a:latin typeface="Helvetica Neue"/>
              <a:ea typeface="Helvetica Neue"/>
              <a:cs typeface="Helvetica Neue"/>
              <a:sym typeface="Helvetica Neue"/>
            </a:endParaRPr>
          </a:p>
        </p:txBody>
      </p:sp>
      <p:pic>
        <p:nvPicPr>
          <p:cNvPr id="573" name="Google Shape;573;p79" descr="Full HD 1080p Countdown timer with finishing alarm&#10;&#10;If you enjoy or find useful then please like and subscribe :)." title="40 MINUTE - TIMER &amp; ALARM - 1080p - COUNTDOWN">
            <a:hlinkClick r:id="rId3"/>
          </p:cNvPr>
          <p:cNvPicPr preferRelativeResize="0"/>
          <p:nvPr/>
        </p:nvPicPr>
        <p:blipFill>
          <a:blip r:embed="rId4">
            <a:alphaModFix/>
          </a:blip>
          <a:stretch>
            <a:fillRect/>
          </a:stretch>
        </p:blipFill>
        <p:spPr>
          <a:xfrm>
            <a:off x="224375" y="2421525"/>
            <a:ext cx="2294450" cy="17208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4"/>
          <p:cNvSpPr txBox="1">
            <a:spLocks noGrp="1"/>
          </p:cNvSpPr>
          <p:nvPr>
            <p:ph type="subTitle" idx="1"/>
          </p:nvPr>
        </p:nvSpPr>
        <p:spPr>
          <a:xfrm>
            <a:off x="530350" y="1343500"/>
            <a:ext cx="8074200" cy="3283500"/>
          </a:xfrm>
          <a:prstGeom prst="rect">
            <a:avLst/>
          </a:prstGeom>
          <a:noFill/>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800"/>
              <a:t>Make sure the Project specs are printed</a:t>
            </a:r>
            <a:endParaRPr sz="1800"/>
          </a:p>
          <a:p>
            <a:pPr marL="457200" lvl="0" indent="-342900" algn="l" rtl="0">
              <a:lnSpc>
                <a:spcPct val="100000"/>
              </a:lnSpc>
              <a:spcBef>
                <a:spcPts val="0"/>
              </a:spcBef>
              <a:spcAft>
                <a:spcPts val="0"/>
              </a:spcAft>
              <a:buSzPts val="1800"/>
              <a:buChar char="➔"/>
            </a:pPr>
            <a:r>
              <a:rPr lang="en" sz="1800"/>
              <a:t>Make sure to print the project </a:t>
            </a:r>
            <a:r>
              <a:rPr lang="en" sz="1800" u="sng">
                <a:solidFill>
                  <a:schemeClr val="hlink"/>
                </a:solidFill>
                <a:hlinkClick r:id="rId3"/>
              </a:rPr>
              <a:t>planning document</a:t>
            </a:r>
            <a:endParaRPr sz="1800"/>
          </a:p>
          <a:p>
            <a:pPr marL="457200" lvl="0" indent="-342900" algn="l" rtl="0">
              <a:lnSpc>
                <a:spcPct val="100000"/>
              </a:lnSpc>
              <a:spcBef>
                <a:spcPts val="0"/>
              </a:spcBef>
              <a:spcAft>
                <a:spcPts val="0"/>
              </a:spcAft>
              <a:buSzPts val="1800"/>
              <a:buChar char="➔"/>
            </a:pPr>
            <a:r>
              <a:rPr lang="en" sz="1800"/>
              <a:t>If you think students will struggle with forking, add the </a:t>
            </a:r>
            <a:r>
              <a:rPr lang="en" sz="1800" u="sng">
                <a:hlinkClick r:id="rId4"/>
              </a:rPr>
              <a:t>step by step slides</a:t>
            </a:r>
            <a:r>
              <a:rPr lang="en" sz="1800"/>
              <a:t> from 1.1</a:t>
            </a:r>
            <a:endParaRPr sz="1800"/>
          </a:p>
          <a:p>
            <a:pPr marL="457200" lvl="0" indent="-342900" algn="l" rtl="0">
              <a:lnSpc>
                <a:spcPct val="100000"/>
              </a:lnSpc>
              <a:spcBef>
                <a:spcPts val="0"/>
              </a:spcBef>
              <a:spcAft>
                <a:spcPts val="0"/>
              </a:spcAft>
              <a:buSzPts val="1800"/>
              <a:buChar char="➔"/>
            </a:pPr>
            <a:r>
              <a:rPr lang="en" sz="1800"/>
              <a:t>If you think students will struggle with pushing changes to github, add the </a:t>
            </a:r>
            <a:r>
              <a:rPr lang="en" sz="1800" u="sng">
                <a:hlinkClick r:id="rId5"/>
              </a:rPr>
              <a:t>step by step slides</a:t>
            </a:r>
            <a:r>
              <a:rPr lang="en" sz="1800"/>
              <a:t> from 1.1</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5"/>
          <p:cNvSpPr txBox="1">
            <a:spLocks noGrp="1"/>
          </p:cNvSpPr>
          <p:nvPr>
            <p:ph type="subTitle" idx="1"/>
          </p:nvPr>
        </p:nvSpPr>
        <p:spPr>
          <a:xfrm>
            <a:off x="533050" y="1420775"/>
            <a:ext cx="8077800" cy="3055200"/>
          </a:xfrm>
          <a:prstGeom prst="rect">
            <a:avLst/>
          </a:prstGeom>
          <a:noFill/>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a:t>In this unit, coders will create a jeopardy game using react. To create this project, coders will use react to take render content, and react to user clicks.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9"/>
          <p:cNvSpPr txBox="1">
            <a:spLocks noGrp="1"/>
          </p:cNvSpPr>
          <p:nvPr>
            <p:ph type="title"/>
          </p:nvPr>
        </p:nvSpPr>
        <p:spPr>
          <a:xfrm>
            <a:off x="1109400" y="2573225"/>
            <a:ext cx="6925200" cy="102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b="1">
                <a:solidFill>
                  <a:schemeClr val="accent1"/>
                </a:solidFill>
              </a:rPr>
              <a:t>创建函数（</a:t>
            </a:r>
            <a:r>
              <a:rPr lang="en-US" altLang="zh-CN" b="1">
                <a:solidFill>
                  <a:schemeClr val="accent1"/>
                </a:solidFill>
              </a:rPr>
              <a:t>function</a:t>
            </a:r>
            <a:r>
              <a:rPr lang="zh-CN" altLang="en-US" b="1">
                <a:solidFill>
                  <a:schemeClr val="accent1"/>
                </a:solidFill>
              </a:rPr>
              <a:t>）来响应事件（</a:t>
            </a:r>
            <a:r>
              <a:rPr lang="en-US" altLang="zh-CN" b="1">
                <a:solidFill>
                  <a:schemeClr val="accent1"/>
                </a:solidFill>
              </a:rPr>
              <a:t>event</a:t>
            </a:r>
            <a:r>
              <a:rPr lang="zh-CN" altLang="en-US" b="1">
                <a:solidFill>
                  <a:schemeClr val="accent1"/>
                </a:solidFill>
              </a:rPr>
              <a:t>）</a:t>
            </a:r>
            <a:endParaRPr b="1">
              <a:solidFill>
                <a:schemeClr val="accent1"/>
              </a:solidFill>
            </a:endParaRPr>
          </a:p>
        </p:txBody>
      </p:sp>
      <p:sp>
        <p:nvSpPr>
          <p:cNvPr id="515" name="Google Shape;515;p69"/>
          <p:cNvSpPr txBox="1">
            <a:spLocks noGrp="1"/>
          </p:cNvSpPr>
          <p:nvPr>
            <p:ph type="subTitle" idx="1"/>
          </p:nvPr>
        </p:nvSpPr>
        <p:spPr>
          <a:xfrm>
            <a:off x="2082600" y="3861075"/>
            <a:ext cx="4978800" cy="70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b="1">
              <a:solidFill>
                <a:schemeClr val="dk1"/>
              </a:solidFill>
            </a:endParaRPr>
          </a:p>
          <a:p>
            <a:pPr marL="0" lvl="0" indent="0" algn="ctr" rtl="0">
              <a:spcBef>
                <a:spcPts val="0"/>
              </a:spcBef>
              <a:spcAft>
                <a:spcPts val="0"/>
              </a:spcAft>
              <a:buNone/>
            </a:pPr>
            <a:r>
              <a:rPr lang="en" b="1">
                <a:solidFill>
                  <a:srgbClr val="FFFFFF"/>
                </a:solidFill>
              </a:rPr>
              <a:t>Vocabulary:</a:t>
            </a:r>
            <a:r>
              <a:rPr lang="en">
                <a:solidFill>
                  <a:schemeClr val="dk1"/>
                </a:solidFill>
              </a:rPr>
              <a:t> </a:t>
            </a:r>
            <a:r>
              <a:rPr lang="en" b="1">
                <a:solidFill>
                  <a:srgbClr val="FFAA7B"/>
                </a:solidFill>
              </a:rPr>
              <a:t>event, function</a:t>
            </a:r>
            <a:endParaRPr b="1">
              <a:solidFill>
                <a:srgbClr val="FFAA7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9"/>
        <p:cNvGrpSpPr/>
        <p:nvPr/>
      </p:nvGrpSpPr>
      <p:grpSpPr>
        <a:xfrm>
          <a:off x="0" y="0"/>
          <a:ext cx="0" cy="0"/>
          <a:chOff x="0" y="0"/>
          <a:chExt cx="0" cy="0"/>
        </a:xfrm>
      </p:grpSpPr>
      <p:sp>
        <p:nvSpPr>
          <p:cNvPr id="520" name="Google Shape;520;p70"/>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Event Functions</a:t>
            </a:r>
            <a:endParaRPr/>
          </a:p>
        </p:txBody>
      </p:sp>
      <p:sp>
        <p:nvSpPr>
          <p:cNvPr id="521" name="Google Shape;521;p70"/>
          <p:cNvSpPr txBox="1">
            <a:spLocks noGrp="1"/>
          </p:cNvSpPr>
          <p:nvPr>
            <p:ph type="body" idx="1"/>
          </p:nvPr>
        </p:nvSpPr>
        <p:spPr>
          <a:xfrm>
            <a:off x="539500" y="1257300"/>
            <a:ext cx="8071500" cy="3374400"/>
          </a:xfrm>
          <a:prstGeom prst="rect">
            <a:avLst/>
          </a:prstGeom>
        </p:spPr>
        <p:txBody>
          <a:bodyPr spcFirstLastPara="1" wrap="square" lIns="91425" tIns="91425" rIns="91425" bIns="91425" anchor="t" anchorCtr="0">
            <a:noAutofit/>
          </a:bodyPr>
          <a:lstStyle/>
          <a:p>
            <a:pPr marL="0" lvl="0" indent="0">
              <a:buNone/>
            </a:pPr>
            <a:r>
              <a:rPr lang="zh-CN" altLang="en-US" sz="2400" dirty="0"/>
              <a:t>现在我们的应用程序看起来不错，但是</a:t>
            </a:r>
            <a:r>
              <a:rPr lang="en-US" altLang="zh-CN" sz="2400" dirty="0"/>
              <a:t>…</a:t>
            </a:r>
          </a:p>
          <a:p>
            <a:pPr marL="0" lvl="0" indent="0">
              <a:buNone/>
            </a:pPr>
            <a:r>
              <a:rPr lang="zh-CN" altLang="en-US" sz="2400" dirty="0"/>
              <a:t>我们如何与之进行互动？</a:t>
            </a:r>
            <a:endParaRPr lang="en-US" altLang="zh-CN" sz="2400" dirty="0"/>
          </a:p>
          <a:p>
            <a:pPr marL="0" lvl="0" indent="0">
              <a:buNone/>
            </a:pPr>
            <a:r>
              <a:rPr lang="zh-CN" altLang="en-US" sz="2400" dirty="0"/>
              <a:t>使用点击函数！</a:t>
            </a:r>
            <a:endParaRPr lang="en-US" altLang="zh-CN" sz="2400" dirty="0"/>
          </a:p>
          <a:p>
            <a:pPr marL="0" lvl="0" indent="0">
              <a:buNone/>
            </a:pPr>
            <a:r>
              <a:rPr lang="en-US" altLang="zh-CN" sz="2400" dirty="0"/>
              <a:t>React</a:t>
            </a:r>
            <a:r>
              <a:rPr lang="zh-CN" altLang="en-US" sz="2400" dirty="0"/>
              <a:t>和</a:t>
            </a:r>
            <a:r>
              <a:rPr lang="en-US" altLang="zh-CN" sz="2400" dirty="0" err="1"/>
              <a:t>Jquery</a:t>
            </a:r>
            <a:r>
              <a:rPr lang="zh-CN" altLang="en-US" sz="2400" dirty="0"/>
              <a:t>的实现方法有点不同</a:t>
            </a: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2"/>
          <p:cNvSpPr txBox="1">
            <a:spLocks noGrp="1"/>
          </p:cNvSpPr>
          <p:nvPr>
            <p:ph type="subTitle" idx="1"/>
          </p:nvPr>
        </p:nvSpPr>
        <p:spPr>
          <a:xfrm>
            <a:off x="208200" y="1838544"/>
            <a:ext cx="2353200" cy="146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ltLang="zh-CN" sz="2400">
              <a:solidFill>
                <a:schemeClr val="dk1"/>
              </a:solidFill>
            </a:endParaRPr>
          </a:p>
          <a:p>
            <a:pPr marL="0" lvl="0" indent="0" algn="l" rtl="0">
              <a:spcBef>
                <a:spcPts val="0"/>
              </a:spcBef>
              <a:spcAft>
                <a:spcPts val="0"/>
              </a:spcAft>
              <a:buNone/>
            </a:pPr>
            <a:endParaRPr lang="en-US" altLang="zh-CN" sz="2400">
              <a:solidFill>
                <a:schemeClr val="dk1"/>
              </a:solidFill>
            </a:endParaRPr>
          </a:p>
          <a:p>
            <a:pPr marL="0" lvl="0" indent="0" algn="l" rtl="0">
              <a:spcBef>
                <a:spcPts val="0"/>
              </a:spcBef>
              <a:spcAft>
                <a:spcPts val="0"/>
              </a:spcAft>
              <a:buNone/>
            </a:pPr>
            <a:endParaRPr lang="en-US" altLang="zh-CN" sz="2400">
              <a:solidFill>
                <a:schemeClr val="dk1"/>
              </a:solidFill>
            </a:endParaRPr>
          </a:p>
          <a:p>
            <a:pPr marL="0" lvl="0" indent="0" algn="l" rtl="0">
              <a:spcBef>
                <a:spcPts val="0"/>
              </a:spcBef>
              <a:spcAft>
                <a:spcPts val="0"/>
              </a:spcAft>
              <a:buNone/>
            </a:pPr>
            <a:r>
              <a:rPr lang="zh-CN" altLang="en-US" sz="2400">
                <a:solidFill>
                  <a:schemeClr val="dk1"/>
                </a:solidFill>
              </a:rPr>
              <a:t>在组件中使用</a:t>
            </a:r>
            <a:r>
              <a:rPr lang="en-US" altLang="zh-CN" sz="2400">
                <a:solidFill>
                  <a:schemeClr val="dk1"/>
                </a:solidFill>
              </a:rPr>
              <a:t>onClick</a:t>
            </a:r>
            <a:r>
              <a:rPr lang="zh-CN" altLang="en-US" sz="2400">
                <a:solidFill>
                  <a:schemeClr val="dk1"/>
                </a:solidFill>
              </a:rPr>
              <a:t>（注意在</a:t>
            </a:r>
            <a:r>
              <a:rPr lang="en-US" altLang="zh-CN" sz="2400">
                <a:solidFill>
                  <a:schemeClr val="dk1"/>
                </a:solidFill>
              </a:rPr>
              <a:t>react</a:t>
            </a:r>
            <a:r>
              <a:rPr lang="zh-CN" altLang="en-US" sz="2400">
                <a:solidFill>
                  <a:schemeClr val="dk1"/>
                </a:solidFill>
              </a:rPr>
              <a:t>中事件属性命名为小驼峰命名）为组件添加点击函数</a:t>
            </a:r>
            <a:endParaRPr sz="2400">
              <a:latin typeface="Helvetica Neue"/>
              <a:ea typeface="Helvetica Neue"/>
              <a:cs typeface="Helvetica Neue"/>
              <a:sym typeface="Helvetica Neue"/>
            </a:endParaRPr>
          </a:p>
        </p:txBody>
      </p:sp>
      <p:sp>
        <p:nvSpPr>
          <p:cNvPr id="533" name="Google Shape;533;p72"/>
          <p:cNvSpPr txBox="1"/>
          <p:nvPr/>
        </p:nvSpPr>
        <p:spPr>
          <a:xfrm>
            <a:off x="3264400" y="356625"/>
            <a:ext cx="5230376" cy="46635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solidFill>
                  <a:srgbClr val="0000FF"/>
                </a:solidFill>
                <a:latin typeface="Consolas"/>
                <a:ea typeface="Consolas"/>
                <a:cs typeface="Consolas"/>
                <a:sym typeface="Consolas"/>
              </a:rPr>
              <a:t>import</a:t>
            </a:r>
            <a:r>
              <a:rPr lang="en" sz="1800" dirty="0">
                <a:solidFill>
                  <a:schemeClr val="dk1"/>
                </a:solidFill>
                <a:latin typeface="Consolas"/>
                <a:ea typeface="Consolas"/>
                <a:cs typeface="Consolas"/>
                <a:sym typeface="Consolas"/>
              </a:rPr>
              <a:t> </a:t>
            </a:r>
            <a:r>
              <a:rPr lang="en" sz="1800" dirty="0">
                <a:solidFill>
                  <a:srgbClr val="008080"/>
                </a:solidFill>
                <a:latin typeface="Consolas"/>
                <a:ea typeface="Consolas"/>
                <a:cs typeface="Consolas"/>
                <a:sym typeface="Consolas"/>
              </a:rPr>
              <a:t>React</a:t>
            </a:r>
            <a:r>
              <a:rPr lang="en" sz="1800" dirty="0">
                <a:solidFill>
                  <a:schemeClr val="dk1"/>
                </a:solidFill>
                <a:latin typeface="Consolas"/>
                <a:ea typeface="Consolas"/>
                <a:cs typeface="Consolas"/>
                <a:sym typeface="Consolas"/>
              </a:rPr>
              <a:t> </a:t>
            </a:r>
            <a:r>
              <a:rPr lang="en" sz="1800" dirty="0">
                <a:solidFill>
                  <a:srgbClr val="0000FF"/>
                </a:solidFill>
                <a:latin typeface="Consolas"/>
                <a:ea typeface="Consolas"/>
                <a:cs typeface="Consolas"/>
                <a:sym typeface="Consolas"/>
              </a:rPr>
              <a:t>from</a:t>
            </a:r>
            <a:r>
              <a:rPr lang="en" sz="1800" dirty="0">
                <a:solidFill>
                  <a:schemeClr val="dk1"/>
                </a:solidFill>
                <a:latin typeface="Consolas"/>
                <a:ea typeface="Consolas"/>
                <a:cs typeface="Consolas"/>
                <a:sym typeface="Consolas"/>
              </a:rPr>
              <a:t> </a:t>
            </a:r>
            <a:r>
              <a:rPr lang="en" sz="1800" dirty="0">
                <a:solidFill>
                  <a:srgbClr val="A31515"/>
                </a:solidFill>
                <a:latin typeface="Consolas"/>
                <a:ea typeface="Consolas"/>
                <a:cs typeface="Consolas"/>
                <a:sym typeface="Consolas"/>
              </a:rPr>
              <a:t>'react'</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dirty="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0000FF"/>
                </a:solidFill>
                <a:latin typeface="Consolas"/>
                <a:ea typeface="Consolas"/>
                <a:cs typeface="Consolas"/>
                <a:sym typeface="Consolas"/>
              </a:rPr>
              <a:t>export</a:t>
            </a:r>
            <a:r>
              <a:rPr lang="en" sz="1800" dirty="0">
                <a:solidFill>
                  <a:schemeClr val="dk1"/>
                </a:solidFill>
                <a:latin typeface="Consolas"/>
                <a:ea typeface="Consolas"/>
                <a:cs typeface="Consolas"/>
                <a:sym typeface="Consolas"/>
              </a:rPr>
              <a:t> </a:t>
            </a:r>
            <a:r>
              <a:rPr lang="en" sz="1800" dirty="0">
                <a:solidFill>
                  <a:srgbClr val="0000FF"/>
                </a:solidFill>
                <a:latin typeface="Consolas"/>
                <a:ea typeface="Consolas"/>
                <a:cs typeface="Consolas"/>
                <a:sym typeface="Consolas"/>
              </a:rPr>
              <a:t>default</a:t>
            </a:r>
            <a:r>
              <a:rPr lang="en" sz="1800" dirty="0">
                <a:solidFill>
                  <a:schemeClr val="dk1"/>
                </a:solidFill>
                <a:latin typeface="Consolas"/>
                <a:ea typeface="Consolas"/>
                <a:cs typeface="Consolas"/>
                <a:sym typeface="Consolas"/>
              </a:rPr>
              <a:t> </a:t>
            </a:r>
            <a:r>
              <a:rPr lang="en" sz="1800" dirty="0">
                <a:solidFill>
                  <a:srgbClr val="0000FF"/>
                </a:solidFill>
                <a:latin typeface="Consolas"/>
                <a:ea typeface="Consolas"/>
                <a:cs typeface="Consolas"/>
                <a:sym typeface="Consolas"/>
              </a:rPr>
              <a:t>function</a:t>
            </a:r>
            <a:r>
              <a:rPr lang="en" sz="1800" dirty="0">
                <a:solidFill>
                  <a:schemeClr val="dk1"/>
                </a:solidFill>
                <a:latin typeface="Consolas"/>
                <a:ea typeface="Consolas"/>
                <a:cs typeface="Consolas"/>
                <a:sym typeface="Consolas"/>
              </a:rPr>
              <a:t> </a:t>
            </a:r>
            <a:r>
              <a:rPr lang="en" sz="1800" dirty="0">
                <a:solidFill>
                  <a:srgbClr val="008080"/>
                </a:solidFill>
                <a:latin typeface="Consolas"/>
                <a:ea typeface="Consolas"/>
                <a:cs typeface="Consolas"/>
                <a:sym typeface="Consolas"/>
              </a:rPr>
              <a:t>Animal</a:t>
            </a:r>
            <a:r>
              <a:rPr lang="en" sz="1800" dirty="0">
                <a:solidFill>
                  <a:srgbClr val="0000FF"/>
                </a:solidFill>
                <a:latin typeface="Consolas"/>
                <a:ea typeface="Consolas"/>
                <a:cs typeface="Consolas"/>
                <a:sym typeface="Consolas"/>
              </a:rPr>
              <a:t>(props)</a:t>
            </a:r>
            <a:r>
              <a:rPr lang="en" sz="1800" dirty="0">
                <a:solidFill>
                  <a:schemeClr val="dk1"/>
                </a:solidFill>
                <a:latin typeface="Consolas"/>
                <a:ea typeface="Consolas"/>
                <a:cs typeface="Consolas"/>
                <a:sym typeface="Consolas"/>
              </a:rPr>
              <a:t> {</a:t>
            </a:r>
            <a:endParaRPr sz="1800" dirty="0">
              <a:solidFill>
                <a:srgbClr val="0000FF"/>
              </a:solidFill>
              <a:latin typeface="Consolas"/>
              <a:ea typeface="Consolas"/>
              <a:cs typeface="Consolas"/>
              <a:sym typeface="Consolas"/>
            </a:endParaRPr>
          </a:p>
          <a:p>
            <a:pPr marL="0" lvl="0" indent="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   </a:t>
            </a:r>
            <a:endParaRPr sz="1800" dirty="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  function speak(){</a:t>
            </a:r>
            <a:endParaRPr sz="1800" dirty="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alert(“meow”);</a:t>
            </a:r>
            <a:endParaRPr sz="1800" dirty="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  }</a:t>
            </a:r>
            <a:endParaRPr sz="1800" dirty="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endParaRPr sz="1800" dirty="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dirty="0">
                <a:solidFill>
                  <a:srgbClr val="0000FF"/>
                </a:solidFill>
                <a:latin typeface="Consolas"/>
                <a:ea typeface="Consolas"/>
                <a:cs typeface="Consolas"/>
                <a:sym typeface="Consolas"/>
              </a:rPr>
              <a:t>  return</a:t>
            </a:r>
            <a:r>
              <a:rPr lang="en" sz="1800" dirty="0">
                <a:solidFill>
                  <a:schemeClr val="dk1"/>
                </a:solidFill>
                <a:latin typeface="Consolas"/>
                <a:ea typeface="Consolas"/>
                <a:cs typeface="Consolas"/>
                <a:sym typeface="Consolas"/>
              </a:rPr>
              <a:t> (</a:t>
            </a:r>
            <a:endParaRPr sz="1800" dirty="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	&lt;div </a:t>
            </a:r>
            <a:r>
              <a:rPr lang="en" sz="1800" dirty="0" err="1">
                <a:solidFill>
                  <a:schemeClr val="dk1"/>
                </a:solidFill>
                <a:latin typeface="Consolas"/>
                <a:ea typeface="Consolas"/>
                <a:cs typeface="Consolas"/>
                <a:sym typeface="Consolas"/>
              </a:rPr>
              <a:t>onClick</a:t>
            </a:r>
            <a:r>
              <a:rPr lang="en" sz="1800" dirty="0">
                <a:solidFill>
                  <a:schemeClr val="dk1"/>
                </a:solidFill>
                <a:latin typeface="Consolas"/>
                <a:ea typeface="Consolas"/>
                <a:cs typeface="Consolas"/>
                <a:sym typeface="Consolas"/>
              </a:rPr>
              <a:t>={speak}&gt;</a:t>
            </a:r>
            <a:endParaRPr sz="1800" dirty="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	&lt;p&gt; Name: {</a:t>
            </a:r>
            <a:r>
              <a:rPr lang="en" sz="1800" dirty="0" err="1">
                <a:solidFill>
                  <a:schemeClr val="dk1"/>
                </a:solidFill>
                <a:latin typeface="Consolas"/>
                <a:ea typeface="Consolas"/>
                <a:cs typeface="Consolas"/>
                <a:sym typeface="Consolas"/>
              </a:rPr>
              <a:t>props.name</a:t>
            </a:r>
            <a:r>
              <a:rPr lang="en" sz="1800" dirty="0">
                <a:solidFill>
                  <a:schemeClr val="dk1"/>
                </a:solidFill>
                <a:latin typeface="Consolas"/>
                <a:ea typeface="Consolas"/>
                <a:cs typeface="Consolas"/>
                <a:sym typeface="Consolas"/>
              </a:rPr>
              <a:t>} &lt;/p&gt;</a:t>
            </a:r>
            <a:endParaRPr sz="1800" dirty="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	&lt;/div&gt;</a:t>
            </a:r>
            <a:endParaRPr sz="1800" dirty="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   )</a:t>
            </a:r>
            <a:endParaRPr sz="1800" dirty="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endParaRPr sz="1800" dirty="0">
              <a:solidFill>
                <a:srgbClr val="0000FF"/>
              </a:solidFill>
              <a:latin typeface="Consolas"/>
              <a:ea typeface="Consolas"/>
              <a:cs typeface="Consolas"/>
              <a:sym typeface="Consolas"/>
            </a:endParaRPr>
          </a:p>
          <a:p>
            <a:pPr marL="0" lvl="0" indent="0" algn="l" rtl="0">
              <a:lnSpc>
                <a:spcPct val="100000"/>
              </a:lnSpc>
              <a:spcBef>
                <a:spcPts val="0"/>
              </a:spcBef>
              <a:spcAft>
                <a:spcPts val="0"/>
              </a:spcAft>
              <a:buNone/>
            </a:pPr>
            <a:endParaRPr sz="1800" dirty="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endParaRPr sz="1800" dirty="0">
              <a:solidFill>
                <a:srgbClr val="0000FF"/>
              </a:solidFill>
              <a:latin typeface="Consolas"/>
              <a:ea typeface="Consolas"/>
              <a:cs typeface="Consolas"/>
              <a:sym typeface="Consolas"/>
            </a:endParaRPr>
          </a:p>
          <a:p>
            <a:pPr marL="0" lvl="0" indent="0" algn="l" rtl="0">
              <a:lnSpc>
                <a:spcPct val="100000"/>
              </a:lnSpc>
              <a:spcBef>
                <a:spcPts val="0"/>
              </a:spcBef>
              <a:spcAft>
                <a:spcPts val="0"/>
              </a:spcAft>
              <a:buNone/>
            </a:pPr>
            <a:endParaRPr sz="1800" dirty="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3"/>
          <p:cNvSpPr txBox="1">
            <a:spLocks noGrp="1"/>
          </p:cNvSpPr>
          <p:nvPr>
            <p:ph type="subTitle" idx="1"/>
          </p:nvPr>
        </p:nvSpPr>
        <p:spPr>
          <a:xfrm>
            <a:off x="208200" y="1838544"/>
            <a:ext cx="2353200" cy="146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Helvetica Neue"/>
                <a:ea typeface="Helvetica Neue"/>
                <a:cs typeface="Helvetica Neue"/>
                <a:sym typeface="Helvetica Neue"/>
              </a:rPr>
              <a:t>onClick function</a:t>
            </a:r>
            <a:endParaRPr sz="2400">
              <a:latin typeface="Helvetica Neue"/>
              <a:ea typeface="Helvetica Neue"/>
              <a:cs typeface="Helvetica Neue"/>
              <a:sym typeface="Helvetica Neue"/>
            </a:endParaRPr>
          </a:p>
        </p:txBody>
      </p:sp>
      <p:sp>
        <p:nvSpPr>
          <p:cNvPr id="539" name="Google Shape;539;p73"/>
          <p:cNvSpPr txBox="1"/>
          <p:nvPr/>
        </p:nvSpPr>
        <p:spPr>
          <a:xfrm>
            <a:off x="3264400" y="1132225"/>
            <a:ext cx="3803100" cy="473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chemeClr val="dk1"/>
                </a:solidFill>
                <a:latin typeface="Consolas"/>
                <a:ea typeface="Consolas"/>
                <a:cs typeface="Consolas"/>
                <a:sym typeface="Consolas"/>
              </a:rPr>
              <a:t>&lt;div onClick={meow}&gt;</a:t>
            </a: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None/>
            </a:pPr>
            <a:endParaRPr sz="1800">
              <a:solidFill>
                <a:srgbClr val="0000FF"/>
              </a:solidFill>
              <a:latin typeface="Consolas"/>
              <a:ea typeface="Consolas"/>
              <a:cs typeface="Consolas"/>
              <a:sym typeface="Consolas"/>
            </a:endParaRPr>
          </a:p>
          <a:p>
            <a:pPr marL="0" lvl="0" indent="0" algn="l"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None/>
            </a:pPr>
            <a:endParaRPr sz="1800">
              <a:solidFill>
                <a:srgbClr val="0000FF"/>
              </a:solidFill>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
        <p:nvSpPr>
          <p:cNvPr id="540" name="Google Shape;540;p73"/>
          <p:cNvSpPr txBox="1"/>
          <p:nvPr/>
        </p:nvSpPr>
        <p:spPr>
          <a:xfrm>
            <a:off x="3264400" y="2210125"/>
            <a:ext cx="3803100" cy="13599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function meow(){</a:t>
            </a: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alert(“meow”);</a:t>
            </a: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None/>
            </a:pPr>
            <a:endParaRPr sz="1800">
              <a:solidFill>
                <a:srgbClr val="0000FF"/>
              </a:solidFill>
              <a:latin typeface="Consolas"/>
              <a:ea typeface="Consolas"/>
              <a:cs typeface="Consolas"/>
              <a:sym typeface="Consolas"/>
            </a:endParaRPr>
          </a:p>
          <a:p>
            <a:pPr marL="0" lvl="0" indent="0" algn="l"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None/>
            </a:pPr>
            <a:endParaRPr sz="1800">
              <a:solidFill>
                <a:srgbClr val="0000FF"/>
              </a:solidFill>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pic>
        <p:nvPicPr>
          <p:cNvPr id="545" name="Google Shape;545;p74" descr="Possibly the easiest timer you'll ever use. Big easy to see numbers. Beeps when it reaches 0. Voted #1 by timer-timer.com - that's us :) http://timer-timer.com" title="10 Minute Countdown Timer">
            <a:hlinkClick r:id="rId3"/>
          </p:cNvPr>
          <p:cNvPicPr preferRelativeResize="0"/>
          <p:nvPr/>
        </p:nvPicPr>
        <p:blipFill>
          <a:blip r:embed="rId4">
            <a:alphaModFix/>
          </a:blip>
          <a:stretch>
            <a:fillRect/>
          </a:stretch>
        </p:blipFill>
        <p:spPr>
          <a:xfrm>
            <a:off x="224376" y="2421525"/>
            <a:ext cx="2294450" cy="1720838"/>
          </a:xfrm>
          <a:prstGeom prst="rect">
            <a:avLst/>
          </a:prstGeom>
          <a:noFill/>
          <a:ln>
            <a:noFill/>
          </a:ln>
        </p:spPr>
      </p:pic>
      <p:sp>
        <p:nvSpPr>
          <p:cNvPr id="546" name="Google Shape;546;p74"/>
          <p:cNvSpPr txBox="1"/>
          <p:nvPr/>
        </p:nvSpPr>
        <p:spPr>
          <a:xfrm>
            <a:off x="3264400" y="1538800"/>
            <a:ext cx="5331000" cy="3088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zh-CN" altLang="en-US" sz="1800">
                <a:latin typeface="Helvetica Neue"/>
                <a:ea typeface="Helvetica Neue"/>
                <a:cs typeface="Helvetica Neue"/>
                <a:sym typeface="Helvetica Neue"/>
              </a:rPr>
              <a:t>在“</a:t>
            </a:r>
            <a:r>
              <a:rPr lang="en-US" altLang="zh-CN" sz="1800">
                <a:latin typeface="Helvetica Neue"/>
                <a:ea typeface="Helvetica Neue"/>
                <a:cs typeface="Helvetica Neue"/>
                <a:sym typeface="Helvetica Neue"/>
              </a:rPr>
              <a:t>6.3</a:t>
            </a:r>
            <a:r>
              <a:rPr lang="zh-CN" altLang="en-US" sz="1800">
                <a:latin typeface="Helvetica Neue"/>
                <a:ea typeface="Helvetica Neue"/>
                <a:cs typeface="Helvetica Neue"/>
                <a:sym typeface="Helvetica Neue"/>
              </a:rPr>
              <a:t>的课堂练习”中，添加函数到你的组件来响应（使用</a:t>
            </a:r>
            <a:r>
              <a:rPr lang="en-US" altLang="zh-CN" sz="1800">
                <a:latin typeface="Helvetica Neue"/>
                <a:ea typeface="Helvetica Neue"/>
                <a:cs typeface="Helvetica Neue"/>
                <a:sym typeface="Helvetica Neue"/>
              </a:rPr>
              <a:t>alert</a:t>
            </a:r>
            <a:r>
              <a:rPr lang="zh-CN" altLang="en-US" sz="1800">
                <a:latin typeface="Helvetica Neue"/>
                <a:ea typeface="Helvetica Neue"/>
                <a:cs typeface="Helvetica Neue"/>
                <a:sym typeface="Helvetica Neue"/>
              </a:rPr>
              <a:t>）不同的鼠标事件</a:t>
            </a:r>
            <a:endParaRPr sz="1800">
              <a:latin typeface="Helvetica Neue"/>
              <a:ea typeface="Helvetica Neue"/>
              <a:cs typeface="Helvetica Neue"/>
              <a:sym typeface="Helvetica Neue"/>
            </a:endParaRPr>
          </a:p>
          <a:p>
            <a:pPr marL="0" lvl="0" indent="0" algn="l" rtl="0">
              <a:lnSpc>
                <a:spcPct val="150000"/>
              </a:lnSpc>
              <a:spcBef>
                <a:spcPts val="1000"/>
              </a:spcBef>
              <a:spcAft>
                <a:spcPts val="0"/>
              </a:spcAft>
              <a:buClr>
                <a:schemeClr val="dk1"/>
              </a:buClr>
              <a:buSzPts val="1100"/>
              <a:buFont typeface="Arial"/>
              <a:buNone/>
            </a:pPr>
            <a:r>
              <a:rPr lang="en" sz="1800">
                <a:latin typeface="Helvetica Neue"/>
                <a:ea typeface="Helvetica Neue"/>
                <a:cs typeface="Helvetica Neue"/>
                <a:sym typeface="Helvetica Neue"/>
              </a:rPr>
              <a:t> // 1. Alert "prrrr" on onMouseOver</a:t>
            </a:r>
            <a:endParaRPr sz="1800">
              <a:latin typeface="Helvetica Neue"/>
              <a:ea typeface="Helvetica Neue"/>
              <a:cs typeface="Helvetica Neue"/>
              <a:sym typeface="Helvetica Neue"/>
            </a:endParaRPr>
          </a:p>
          <a:p>
            <a:pPr marL="0" lvl="0" indent="0" algn="l" rtl="0">
              <a:lnSpc>
                <a:spcPct val="150000"/>
              </a:lnSpc>
              <a:spcBef>
                <a:spcPts val="0"/>
              </a:spcBef>
              <a:spcAft>
                <a:spcPts val="0"/>
              </a:spcAft>
              <a:buClr>
                <a:schemeClr val="dk1"/>
              </a:buClr>
              <a:buSzPts val="1100"/>
              <a:buFont typeface="Arial"/>
              <a:buNone/>
            </a:pPr>
            <a:r>
              <a:rPr lang="en" sz="1800">
                <a:latin typeface="Helvetica Neue"/>
                <a:ea typeface="Helvetica Neue"/>
                <a:cs typeface="Helvetica Neue"/>
                <a:sym typeface="Helvetica Neue"/>
              </a:rPr>
              <a:t> // 2. Alert "Hiss" on onDoubleClick</a:t>
            </a:r>
            <a:endParaRPr sz="1800">
              <a:latin typeface="Helvetica Neue"/>
              <a:ea typeface="Helvetica Neue"/>
              <a:cs typeface="Helvetica Neue"/>
              <a:sym typeface="Helvetica Neue"/>
            </a:endParaRPr>
          </a:p>
          <a:p>
            <a:pPr marL="0" lvl="0" indent="0" algn="l" rtl="0">
              <a:lnSpc>
                <a:spcPct val="150000"/>
              </a:lnSpc>
              <a:spcBef>
                <a:spcPts val="0"/>
              </a:spcBef>
              <a:spcAft>
                <a:spcPts val="0"/>
              </a:spcAft>
              <a:buNone/>
            </a:pPr>
            <a:r>
              <a:rPr lang="en" sz="1800">
                <a:latin typeface="Helvetica Neue"/>
                <a:ea typeface="Helvetica Neue"/>
                <a:cs typeface="Helvetica Neue"/>
                <a:sym typeface="Helvetica Neue"/>
              </a:rPr>
              <a:t> // 3. Alert </a:t>
            </a:r>
            <a:r>
              <a:rPr lang="zh-CN" altLang="en-US" sz="1800">
                <a:latin typeface="Helvetica Neue"/>
                <a:ea typeface="Helvetica Neue"/>
                <a:cs typeface="Helvetica Neue"/>
                <a:sym typeface="Helvetica Neue"/>
              </a:rPr>
              <a:t>你的信息</a:t>
            </a:r>
            <a:r>
              <a:rPr lang="en" sz="1800">
                <a:latin typeface="Helvetica Neue"/>
                <a:ea typeface="Helvetica Neue"/>
                <a:cs typeface="Helvetica Neue"/>
                <a:sym typeface="Helvetica Neue"/>
              </a:rPr>
              <a:t> on onMouseLeave</a:t>
            </a:r>
            <a:endParaRPr sz="1800">
              <a:latin typeface="Helvetica Neue"/>
              <a:ea typeface="Helvetica Neue"/>
              <a:cs typeface="Helvetica Neue"/>
              <a:sym typeface="Helvetica Neue"/>
            </a:endParaRPr>
          </a:p>
          <a:p>
            <a:pPr marL="0" lvl="0" indent="0" algn="l" rtl="0">
              <a:lnSpc>
                <a:spcPct val="150000"/>
              </a:lnSpc>
              <a:spcBef>
                <a:spcPts val="0"/>
              </a:spcBef>
              <a:spcAft>
                <a:spcPts val="0"/>
              </a:spcAft>
              <a:buClr>
                <a:schemeClr val="dk1"/>
              </a:buClr>
              <a:buSzPts val="1100"/>
              <a:buFont typeface="Arial"/>
              <a:buNone/>
            </a:pPr>
            <a:r>
              <a:rPr lang="en" sz="1800">
                <a:latin typeface="Helvetica Neue"/>
                <a:ea typeface="Helvetica Neue"/>
                <a:cs typeface="Helvetica Neue"/>
                <a:sym typeface="Helvetica Neue"/>
              </a:rPr>
              <a:t>//  4. </a:t>
            </a:r>
            <a:r>
              <a:rPr lang="zh-CN" altLang="en-US" sz="1800">
                <a:latin typeface="Helvetica Neue"/>
                <a:ea typeface="Helvetica Neue"/>
                <a:cs typeface="Helvetica Neue"/>
                <a:sym typeface="Helvetica Neue"/>
              </a:rPr>
              <a:t>添加更多的函数</a:t>
            </a:r>
            <a:endParaRPr sz="18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9"/>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Arrow Function Mini Lesson</a:t>
            </a:r>
            <a:endParaRPr/>
          </a:p>
        </p:txBody>
      </p:sp>
      <p:sp>
        <p:nvSpPr>
          <p:cNvPr id="230" name="Google Shape;230;p29"/>
          <p:cNvSpPr txBox="1">
            <a:spLocks noGrp="1"/>
          </p:cNvSpPr>
          <p:nvPr>
            <p:ph type="body" idx="1"/>
          </p:nvPr>
        </p:nvSpPr>
        <p:spPr>
          <a:xfrm>
            <a:off x="539500" y="1257300"/>
            <a:ext cx="8141700" cy="3319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Arrow functions provide a shorter way to define a function</a:t>
            </a:r>
            <a:endParaRPr/>
          </a:p>
        </p:txBody>
      </p:sp>
      <p:sp>
        <p:nvSpPr>
          <p:cNvPr id="231" name="Google Shape;231;p29"/>
          <p:cNvSpPr txBox="1"/>
          <p:nvPr/>
        </p:nvSpPr>
        <p:spPr>
          <a:xfrm>
            <a:off x="424650" y="1915450"/>
            <a:ext cx="3764400" cy="1148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9C27B0"/>
                </a:solidFill>
                <a:latin typeface="Consolas"/>
                <a:ea typeface="Consolas"/>
                <a:cs typeface="Consolas"/>
                <a:sym typeface="Consolas"/>
              </a:rPr>
              <a:t>function</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var</a:t>
            </a:r>
            <a:r>
              <a:rPr lang="en">
                <a:solidFill>
                  <a:schemeClr val="dk1"/>
                </a:solidFill>
                <a:latin typeface="Consolas"/>
                <a:ea typeface="Consolas"/>
                <a:cs typeface="Consolas"/>
                <a:sym typeface="Consolas"/>
              </a:rPr>
              <a:t> value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arg1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return</a:t>
            </a:r>
            <a:r>
              <a:rPr lang="en">
                <a:solidFill>
                  <a:schemeClr val="dk1"/>
                </a:solidFill>
                <a:latin typeface="Consolas"/>
                <a:ea typeface="Consolas"/>
                <a:cs typeface="Consolas"/>
                <a:sym typeface="Consolas"/>
              </a:rPr>
              <a:t> value</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endParaRPr sz="1800">
              <a:latin typeface="Consolas"/>
              <a:ea typeface="Consolas"/>
              <a:cs typeface="Consolas"/>
              <a:sym typeface="Consolas"/>
            </a:endParaRPr>
          </a:p>
        </p:txBody>
      </p:sp>
      <p:sp>
        <p:nvSpPr>
          <p:cNvPr id="232" name="Google Shape;232;p29"/>
          <p:cNvSpPr txBox="1"/>
          <p:nvPr/>
        </p:nvSpPr>
        <p:spPr>
          <a:xfrm>
            <a:off x="424650" y="3319400"/>
            <a:ext cx="3764400" cy="9051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9C27B0"/>
                </a:solidFill>
                <a:latin typeface="Consolas"/>
                <a:ea typeface="Consolas"/>
                <a:cs typeface="Consolas"/>
                <a:sym typeface="Consolas"/>
              </a:rPr>
              <a:t>function</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return</a:t>
            </a:r>
            <a:r>
              <a:rPr lang="en">
                <a:solidFill>
                  <a:schemeClr val="dk1"/>
                </a:solidFill>
                <a:latin typeface="Consolas"/>
                <a:ea typeface="Consolas"/>
                <a:cs typeface="Consolas"/>
                <a:sym typeface="Consolas"/>
              </a:rPr>
              <a:t> 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length</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endParaRPr>
              <a:solidFill>
                <a:srgbClr val="9C27B0"/>
              </a:solidFill>
              <a:latin typeface="Consolas"/>
              <a:ea typeface="Consolas"/>
              <a:cs typeface="Consolas"/>
              <a:sym typeface="Consolas"/>
            </a:endParaRPr>
          </a:p>
        </p:txBody>
      </p:sp>
      <p:sp>
        <p:nvSpPr>
          <p:cNvPr id="233" name="Google Shape;233;p29"/>
          <p:cNvSpPr txBox="1"/>
          <p:nvPr/>
        </p:nvSpPr>
        <p:spPr>
          <a:xfrm>
            <a:off x="4916800" y="3408050"/>
            <a:ext cx="3764400" cy="7278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=&gt;</a:t>
            </a:r>
            <a:r>
              <a:rPr lang="en">
                <a:solidFill>
                  <a:schemeClr val="dk1"/>
                </a:solidFill>
                <a:latin typeface="Consolas"/>
                <a:ea typeface="Consolas"/>
                <a:cs typeface="Consolas"/>
                <a:sym typeface="Consolas"/>
              </a:rPr>
              <a:t> 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length</a:t>
            </a:r>
            <a:endParaRPr>
              <a:solidFill>
                <a:srgbClr val="9C27B0"/>
              </a:solidFill>
              <a:latin typeface="Consolas"/>
              <a:ea typeface="Consolas"/>
              <a:cs typeface="Consolas"/>
              <a:sym typeface="Consolas"/>
            </a:endParaRPr>
          </a:p>
        </p:txBody>
      </p:sp>
      <p:sp>
        <p:nvSpPr>
          <p:cNvPr id="234" name="Google Shape;234;p29"/>
          <p:cNvSpPr txBox="1"/>
          <p:nvPr/>
        </p:nvSpPr>
        <p:spPr>
          <a:xfrm>
            <a:off x="4916800" y="1915450"/>
            <a:ext cx="3764400" cy="1148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arg1</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=&gt;</a:t>
            </a:r>
            <a:r>
              <a:rPr lang="en">
                <a:solidFill>
                  <a:schemeClr val="dk1"/>
                </a:solidFill>
                <a:latin typeface="Consolas"/>
                <a:ea typeface="Consolas"/>
                <a:cs typeface="Consolas"/>
                <a:sym typeface="Consolas"/>
              </a:rPr>
              <a:t> </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var</a:t>
            </a:r>
            <a:r>
              <a:rPr lang="en">
                <a:solidFill>
                  <a:schemeClr val="dk1"/>
                </a:solidFill>
                <a:latin typeface="Consolas"/>
                <a:ea typeface="Consolas"/>
                <a:cs typeface="Consolas"/>
                <a:sym typeface="Consolas"/>
              </a:rPr>
              <a:t> value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arg1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arg2 </a:t>
            </a:r>
            <a:r>
              <a:rPr lang="en">
                <a:solidFill>
                  <a:srgbClr val="616161"/>
                </a:solidFill>
                <a:latin typeface="Consolas"/>
                <a:ea typeface="Consolas"/>
                <a:cs typeface="Consolas"/>
                <a:sym typeface="Consolas"/>
              </a:rPr>
              <a:t>-</a:t>
            </a:r>
            <a:r>
              <a:rPr lang="en">
                <a:solidFill>
                  <a:schemeClr val="dk1"/>
                </a:solidFill>
                <a:latin typeface="Consolas"/>
                <a:ea typeface="Consolas"/>
                <a:cs typeface="Consolas"/>
                <a:sym typeface="Consolas"/>
              </a:rPr>
              <a:t> arg3</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9C27B0"/>
                </a:solidFill>
                <a:latin typeface="Consolas"/>
                <a:ea typeface="Consolas"/>
                <a:cs typeface="Consolas"/>
                <a:sym typeface="Consolas"/>
              </a:rPr>
              <a:t>return</a:t>
            </a:r>
            <a:r>
              <a:rPr lang="en">
                <a:solidFill>
                  <a:schemeClr val="dk1"/>
                </a:solidFill>
                <a:latin typeface="Consolas"/>
                <a:ea typeface="Consolas"/>
                <a:cs typeface="Consolas"/>
                <a:sym typeface="Consolas"/>
              </a:rPr>
              <a:t> value</a:t>
            </a:r>
            <a:r>
              <a:rPr lang="en">
                <a:solidFill>
                  <a:srgbClr val="61616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rgbClr val="616161"/>
                </a:solidFill>
                <a:latin typeface="Consolas"/>
                <a:ea typeface="Consolas"/>
                <a:cs typeface="Consolas"/>
                <a:sym typeface="Consolas"/>
              </a:rPr>
              <a:t>}</a:t>
            </a:r>
            <a:endParaRPr>
              <a:solidFill>
                <a:srgbClr val="9C27B0"/>
              </a:solidFill>
              <a:latin typeface="Consolas"/>
              <a:ea typeface="Consolas"/>
              <a:cs typeface="Consolas"/>
              <a:sym typeface="Consolas"/>
            </a:endParaRPr>
          </a:p>
        </p:txBody>
      </p:sp>
      <p:pic>
        <p:nvPicPr>
          <p:cNvPr id="235" name="Google Shape;235;p29"/>
          <p:cNvPicPr preferRelativeResize="0"/>
          <p:nvPr/>
        </p:nvPicPr>
        <p:blipFill>
          <a:blip r:embed="rId3">
            <a:alphaModFix/>
          </a:blip>
          <a:stretch>
            <a:fillRect/>
          </a:stretch>
        </p:blipFill>
        <p:spPr>
          <a:xfrm>
            <a:off x="4147037" y="2064686"/>
            <a:ext cx="849928" cy="849928"/>
          </a:xfrm>
          <a:prstGeom prst="rect">
            <a:avLst/>
          </a:prstGeom>
          <a:noFill/>
          <a:ln>
            <a:noFill/>
          </a:ln>
        </p:spPr>
      </p:pic>
      <p:pic>
        <p:nvPicPr>
          <p:cNvPr id="236" name="Google Shape;236;p29"/>
          <p:cNvPicPr preferRelativeResize="0"/>
          <p:nvPr/>
        </p:nvPicPr>
        <p:blipFill>
          <a:blip r:embed="rId3">
            <a:alphaModFix/>
          </a:blip>
          <a:stretch>
            <a:fillRect/>
          </a:stretch>
        </p:blipFill>
        <p:spPr>
          <a:xfrm>
            <a:off x="4147037" y="3346986"/>
            <a:ext cx="849928" cy="849928"/>
          </a:xfrm>
          <a:prstGeom prst="rect">
            <a:avLst/>
          </a:prstGeom>
          <a:noFill/>
          <a:ln>
            <a:noFill/>
          </a:ln>
        </p:spPr>
      </p:pic>
    </p:spTree>
    <p:extLst>
      <p:ext uri="{BB962C8B-B14F-4D97-AF65-F5344CB8AC3E}">
        <p14:creationId xmlns:p14="http://schemas.microsoft.com/office/powerpoint/2010/main" val="2824334573"/>
      </p:ext>
    </p:extLst>
  </p:cSld>
  <p:clrMapOvr>
    <a:masterClrMapping/>
  </p:clrMapOvr>
</p:sld>
</file>

<file path=ppt/theme/theme1.xml><?xml version="1.0" encoding="utf-8"?>
<a:theme xmlns:a="http://schemas.openxmlformats.org/drawingml/2006/main" name="Code Nation v2">
  <a:themeElements>
    <a:clrScheme name="Simple Light">
      <a:dk1>
        <a:srgbClr val="000000"/>
      </a:dk1>
      <a:lt1>
        <a:srgbClr val="FFFFFF"/>
      </a:lt1>
      <a:dk2>
        <a:srgbClr val="595959"/>
      </a:dk2>
      <a:lt2>
        <a:srgbClr val="EEEEEE"/>
      </a:lt2>
      <a:accent1>
        <a:srgbClr val="FFAA7B"/>
      </a:accent1>
      <a:accent2>
        <a:srgbClr val="212121"/>
      </a:accent2>
      <a:accent3>
        <a:srgbClr val="E4A4EE"/>
      </a:accent3>
      <a:accent4>
        <a:srgbClr val="FEE975"/>
      </a:accent4>
      <a:accent5>
        <a:srgbClr val="17D3FF"/>
      </a:accent5>
      <a:accent6>
        <a:srgbClr val="00FFCC"/>
      </a:accent6>
      <a:hlink>
        <a:srgbClr val="008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929</Words>
  <Application>Microsoft Macintosh PowerPoint</Application>
  <PresentationFormat>全屏显示(16:9)</PresentationFormat>
  <Paragraphs>141</Paragraphs>
  <Slides>16</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Arial</vt:lpstr>
      <vt:lpstr>Consolas</vt:lpstr>
      <vt:lpstr>Helvetica Neue</vt:lpstr>
      <vt:lpstr>Roboto</vt:lpstr>
      <vt:lpstr>Code Nation v2</vt:lpstr>
      <vt:lpstr>PowerPoint 演示文稿</vt:lpstr>
      <vt:lpstr>PowerPoint 演示文稿</vt:lpstr>
      <vt:lpstr>PowerPoint 演示文稿</vt:lpstr>
      <vt:lpstr>创建函数（function）来响应事件（event）</vt:lpstr>
      <vt:lpstr>Event Functions</vt:lpstr>
      <vt:lpstr>PowerPoint 演示文稿</vt:lpstr>
      <vt:lpstr>PowerPoint 演示文稿</vt:lpstr>
      <vt:lpstr>PowerPoint 演示文稿</vt:lpstr>
      <vt:lpstr>Arrow Function Mini Lesson</vt:lpstr>
      <vt:lpstr>Syntax Breakdown</vt:lpstr>
      <vt:lpstr>Syntax Breakdown</vt:lpstr>
      <vt:lpstr>Syntax Breakdown</vt:lpstr>
      <vt:lpstr>Syntax Breakdown</vt:lpstr>
      <vt:lpstr>Syntax Breakdown</vt:lpstr>
      <vt:lpstr>Convert these to arrow functions</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Yishuai Chen</cp:lastModifiedBy>
  <cp:revision>15</cp:revision>
  <dcterms:modified xsi:type="dcterms:W3CDTF">2021-04-05T09:51:58Z</dcterms:modified>
</cp:coreProperties>
</file>