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8" r:id="rId1"/>
  </p:sldMasterIdLst>
  <p:notesMasterIdLst>
    <p:notesMasterId r:id="rId15"/>
  </p:notesMasterIdLst>
  <p:sldIdLst>
    <p:sldId id="256" r:id="rId2"/>
    <p:sldId id="257" r:id="rId3"/>
    <p:sldId id="258" r:id="rId4"/>
    <p:sldId id="262" r:id="rId5"/>
    <p:sldId id="263" r:id="rId6"/>
    <p:sldId id="265" r:id="rId7"/>
    <p:sldId id="266" r:id="rId8"/>
    <p:sldId id="273" r:id="rId9"/>
    <p:sldId id="274" r:id="rId10"/>
    <p:sldId id="275" r:id="rId11"/>
    <p:sldId id="276" r:id="rId12"/>
    <p:sldId id="267" r:id="rId13"/>
    <p:sldId id="272"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796"/>
    <p:restoredTop sz="94592"/>
  </p:normalViewPr>
  <p:slideViewPr>
    <p:cSldViewPr snapToGrid="0" snapToObjects="1">
      <p:cViewPr varScale="1">
        <p:scale>
          <a:sx n="127" d="100"/>
          <a:sy n="127" d="100"/>
        </p:scale>
        <p:origin x="176" y="1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0817711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5c5551a5a3_0_23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5c5551a5a3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200" b="1"/>
              <a:t>Teacher Notes:</a:t>
            </a:r>
            <a:endParaRPr sz="1200" b="1"/>
          </a:p>
          <a:p>
            <a:pPr marL="0" marR="0" lvl="0" indent="0" algn="l" rtl="0">
              <a:lnSpc>
                <a:spcPct val="100000"/>
              </a:lnSpc>
              <a:spcBef>
                <a:spcPts val="0"/>
              </a:spcBef>
              <a:spcAft>
                <a:spcPts val="0"/>
              </a:spcAft>
              <a:buNone/>
            </a:pPr>
            <a:r>
              <a:rPr lang="en" sz="1200"/>
              <a:t>This slide needs to be deleted once you’ve completed your preparation. Copy these slides to your team’s drive and do not link the originals to the Daily Session Document. Make sure to PRINT the project planning document. </a:t>
            </a:r>
            <a:endParaRPr sz="1200"/>
          </a:p>
          <a:p>
            <a:pPr marL="0" marR="0" lvl="0" indent="0" algn="l" rtl="0">
              <a:lnSpc>
                <a:spcPct val="100000"/>
              </a:lnSpc>
              <a:spcBef>
                <a:spcPts val="0"/>
              </a:spcBef>
              <a:spcAft>
                <a:spcPts val="0"/>
              </a:spcAft>
              <a:buNone/>
            </a:pPr>
            <a:endParaRPr sz="1200"/>
          </a:p>
        </p:txBody>
      </p:sp>
    </p:spTree>
    <p:extLst>
      <p:ext uri="{BB962C8B-B14F-4D97-AF65-F5344CB8AC3E}">
        <p14:creationId xmlns:p14="http://schemas.microsoft.com/office/powerpoint/2010/main" val="991632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c5551a5a3_0_24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c5551a5a3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200" b="1"/>
              <a:t>Teacher Notes:</a:t>
            </a:r>
            <a:endParaRPr sz="1200" b="1"/>
          </a:p>
          <a:p>
            <a:pPr marL="0" marR="0" lvl="0" indent="0" algn="l" rtl="0">
              <a:lnSpc>
                <a:spcPct val="100000"/>
              </a:lnSpc>
              <a:spcBef>
                <a:spcPts val="0"/>
              </a:spcBef>
              <a:spcAft>
                <a:spcPts val="0"/>
              </a:spcAft>
              <a:buNone/>
            </a:pPr>
            <a:r>
              <a:rPr lang="en" sz="1200"/>
              <a:t>This slide needs to be deleted once you’ve completed your preparation. Copy these slides to your team’s drive and do not link the originals to the Daily Session Document. Make sure to PRINT the project planning document. </a:t>
            </a:r>
            <a:endParaRPr sz="1200" b="1"/>
          </a:p>
          <a:p>
            <a:pPr marL="0" marR="0" lvl="0" indent="0" algn="l" rtl="0">
              <a:lnSpc>
                <a:spcPct val="100000"/>
              </a:lnSpc>
              <a:spcBef>
                <a:spcPts val="0"/>
              </a:spcBef>
              <a:spcAft>
                <a:spcPts val="0"/>
              </a:spcAft>
              <a:buNone/>
            </a:pPr>
            <a:endParaRPr sz="1200"/>
          </a:p>
        </p:txBody>
      </p:sp>
    </p:spTree>
    <p:extLst>
      <p:ext uri="{BB962C8B-B14F-4D97-AF65-F5344CB8AC3E}">
        <p14:creationId xmlns:p14="http://schemas.microsoft.com/office/powerpoint/2010/main" val="1897469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5c5551a5a3_0_24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5c5551a5a3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200" b="1"/>
              <a:t>Teacher Notes:</a:t>
            </a:r>
            <a:endParaRPr sz="1200" b="1"/>
          </a:p>
          <a:p>
            <a:pPr marL="0" marR="0" lvl="0" indent="0" algn="l" rtl="0">
              <a:lnSpc>
                <a:spcPct val="100000"/>
              </a:lnSpc>
              <a:spcBef>
                <a:spcPts val="0"/>
              </a:spcBef>
              <a:spcAft>
                <a:spcPts val="0"/>
              </a:spcAft>
              <a:buNone/>
            </a:pPr>
            <a:r>
              <a:rPr lang="en" sz="1200"/>
              <a:t>This slide needs to be deleted once you’ve completed your preparation. Copy these slides to your team’s drive and do not link the originals to the Daily Session Document. Make sure to PRINT the project planning document. </a:t>
            </a:r>
            <a:endParaRPr sz="1200" b="1"/>
          </a:p>
          <a:p>
            <a:pPr marL="0" marR="0" lvl="0" indent="0" algn="l" rtl="0">
              <a:lnSpc>
                <a:spcPct val="100000"/>
              </a:lnSpc>
              <a:spcBef>
                <a:spcPts val="0"/>
              </a:spcBef>
              <a:spcAft>
                <a:spcPts val="0"/>
              </a:spcAft>
              <a:buNone/>
            </a:pPr>
            <a:endParaRPr sz="1200"/>
          </a:p>
        </p:txBody>
      </p:sp>
    </p:spTree>
    <p:extLst>
      <p:ext uri="{BB962C8B-B14F-4D97-AF65-F5344CB8AC3E}">
        <p14:creationId xmlns:p14="http://schemas.microsoft.com/office/powerpoint/2010/main" val="640905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598fc86c5a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598fc86c5a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t>Teacher Notes:</a:t>
            </a:r>
            <a:endParaRPr sz="1200" b="1"/>
          </a:p>
          <a:p>
            <a:pPr marL="0" lvl="0" indent="0" algn="l" rtl="0">
              <a:spcBef>
                <a:spcPts val="0"/>
              </a:spcBef>
              <a:spcAft>
                <a:spcPts val="0"/>
              </a:spcAft>
              <a:buNone/>
            </a:pPr>
            <a:r>
              <a:rPr lang="en" sz="1200"/>
              <a:t>Coders should read aloud the objective. Students should read through each vocabulary word.</a:t>
            </a:r>
            <a:endParaRPr sz="1200"/>
          </a:p>
        </p:txBody>
      </p:sp>
    </p:spTree>
    <p:extLst>
      <p:ext uri="{BB962C8B-B14F-4D97-AF65-F5344CB8AC3E}">
        <p14:creationId xmlns:p14="http://schemas.microsoft.com/office/powerpoint/2010/main" val="605285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5c5551a5a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5c5551a5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800" baseline="30000">
              <a:solidFill>
                <a:schemeClr val="dk1"/>
              </a:solidFill>
            </a:endParaRPr>
          </a:p>
        </p:txBody>
      </p:sp>
    </p:spTree>
    <p:extLst>
      <p:ext uri="{BB962C8B-B14F-4D97-AF65-F5344CB8AC3E}">
        <p14:creationId xmlns:p14="http://schemas.microsoft.com/office/powerpoint/2010/main" val="398690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5c5551a5a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5c5551a5a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800" baseline="30000">
              <a:solidFill>
                <a:schemeClr val="dk1"/>
              </a:solidFill>
            </a:endParaRPr>
          </a:p>
        </p:txBody>
      </p:sp>
    </p:spTree>
    <p:extLst>
      <p:ext uri="{BB962C8B-B14F-4D97-AF65-F5344CB8AC3E}">
        <p14:creationId xmlns:p14="http://schemas.microsoft.com/office/powerpoint/2010/main" val="1979151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5c5551a5a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5c5551a5a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800" baseline="30000">
              <a:solidFill>
                <a:schemeClr val="dk1"/>
              </a:solidFill>
            </a:endParaRPr>
          </a:p>
        </p:txBody>
      </p:sp>
    </p:spTree>
    <p:extLst>
      <p:ext uri="{BB962C8B-B14F-4D97-AF65-F5344CB8AC3E}">
        <p14:creationId xmlns:p14="http://schemas.microsoft.com/office/powerpoint/2010/main" val="1226968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5c5551a5a3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5c5551a5a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Teacher Notes:</a:t>
            </a:r>
            <a:endParaRPr b="1">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Use this time to walk through the code together. Ask questions along the way. Have students type along with you.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latin typeface="Roboto"/>
                <a:ea typeface="Roboto"/>
                <a:cs typeface="Roboto"/>
                <a:sym typeface="Roboto"/>
              </a:rPr>
              <a:t>https://popcode.org/?snapshot=67d8801c-064c-442c-a308-5d6f5551f5d2</a:t>
            </a:r>
            <a:endParaRPr/>
          </a:p>
        </p:txBody>
      </p:sp>
    </p:spTree>
    <p:extLst>
      <p:ext uri="{BB962C8B-B14F-4D97-AF65-F5344CB8AC3E}">
        <p14:creationId xmlns:p14="http://schemas.microsoft.com/office/powerpoint/2010/main" val="1515130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598fc86c5a_0_1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598fc86c5a_0_1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baseline="30000"/>
              <a:t>Teacher Notes:</a:t>
            </a:r>
            <a:endParaRPr sz="1800" b="1" baseline="30000"/>
          </a:p>
          <a:p>
            <a:pPr marL="0" lvl="0" indent="0" algn="l" rtl="0">
              <a:spcBef>
                <a:spcPts val="0"/>
              </a:spcBef>
              <a:spcAft>
                <a:spcPts val="0"/>
              </a:spcAft>
              <a:buNone/>
            </a:pPr>
            <a:r>
              <a:rPr lang="en" sz="1800" baseline="30000"/>
              <a:t>Leave these up so students can refer back to.</a:t>
            </a:r>
            <a:endParaRPr sz="1800" baseline="30000"/>
          </a:p>
        </p:txBody>
      </p:sp>
    </p:spTree>
    <p:extLst>
      <p:ext uri="{BB962C8B-B14F-4D97-AF65-F5344CB8AC3E}">
        <p14:creationId xmlns:p14="http://schemas.microsoft.com/office/powerpoint/2010/main" val="238179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7.png"/><Relationship Id="rId21" Type="http://schemas.openxmlformats.org/officeDocument/2006/relationships/image" Target="../media/image26.png"/><Relationship Id="rId7" Type="http://schemas.openxmlformats.org/officeDocument/2006/relationships/image" Target="../media/image9.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image" Target="../media/image6.png"/><Relationship Id="rId16" Type="http://schemas.openxmlformats.org/officeDocument/2006/relationships/image" Target="../media/image22.png"/><Relationship Id="rId20" Type="http://schemas.openxmlformats.org/officeDocument/2006/relationships/image" Target="../media/image25.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2.png"/><Relationship Id="rId24" Type="http://schemas.openxmlformats.org/officeDocument/2006/relationships/image" Target="../media/image13.png"/><Relationship Id="rId5" Type="http://schemas.openxmlformats.org/officeDocument/2006/relationships/image" Target="../media/image16.png"/><Relationship Id="rId15" Type="http://schemas.openxmlformats.org/officeDocument/2006/relationships/image" Target="../media/image21.png"/><Relationship Id="rId23"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4.png"/><Relationship Id="rId4" Type="http://schemas.openxmlformats.org/officeDocument/2006/relationships/image" Target="../media/image15.png"/><Relationship Id="rId9" Type="http://schemas.openxmlformats.org/officeDocument/2006/relationships/image" Target="../media/image11.png"/><Relationship Id="rId14" Type="http://schemas.openxmlformats.org/officeDocument/2006/relationships/image" Target="../media/image20.png"/><Relationship Id="rId22" Type="http://schemas.openxmlformats.org/officeDocument/2006/relationships/image" Target="../media/image27.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rect Teach - v2">
  <p:cSld name="CUSTOM_2">
    <p:bg>
      <p:bgPr>
        <a:noFill/>
        <a:effectLst/>
      </p:bgPr>
    </p:bg>
    <p:spTree>
      <p:nvGrpSpPr>
        <p:cNvPr id="1" name="Shape 8"/>
        <p:cNvGrpSpPr/>
        <p:nvPr/>
      </p:nvGrpSpPr>
      <p:grpSpPr>
        <a:xfrm>
          <a:off x="0" y="0"/>
          <a:ext cx="0" cy="0"/>
          <a:chOff x="0" y="0"/>
          <a:chExt cx="0" cy="0"/>
        </a:xfrm>
      </p:grpSpPr>
      <p:sp>
        <p:nvSpPr>
          <p:cNvPr id="9" name="Google Shape;9;p2"/>
          <p:cNvSpPr/>
          <p:nvPr/>
        </p:nvSpPr>
        <p:spPr>
          <a:xfrm>
            <a:off x="0" y="-7950"/>
            <a:ext cx="9144000" cy="1037700"/>
          </a:xfrm>
          <a:prstGeom prst="rect">
            <a:avLst/>
          </a:prstGeom>
          <a:solidFill>
            <a:srgbClr val="FEE975"/>
          </a:solidFill>
          <a:ln w="9525" cap="flat" cmpd="sng">
            <a:solidFill>
              <a:srgbClr val="FEE9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lvl1pPr lvl="0">
              <a:spcBef>
                <a:spcPts val="0"/>
              </a:spcBef>
              <a:spcAft>
                <a:spcPts val="0"/>
              </a:spcAft>
              <a:buNone/>
              <a:defRPr sz="3000" b="1">
                <a:solidFill>
                  <a:srgbClr val="000000"/>
                </a:solidFill>
              </a:defRPr>
            </a:lvl1pPr>
            <a:lvl2pPr lvl="1">
              <a:spcBef>
                <a:spcPts val="0"/>
              </a:spcBef>
              <a:spcAft>
                <a:spcPts val="0"/>
              </a:spcAft>
              <a:buNone/>
              <a:defRPr>
                <a:solidFill>
                  <a:srgbClr val="000000"/>
                </a:solidFill>
              </a:defRPr>
            </a:lvl2pPr>
            <a:lvl3pPr lvl="2">
              <a:spcBef>
                <a:spcPts val="0"/>
              </a:spcBef>
              <a:spcAft>
                <a:spcPts val="0"/>
              </a:spcAft>
              <a:buNone/>
              <a:defRPr>
                <a:solidFill>
                  <a:srgbClr val="000000"/>
                </a:solidFill>
              </a:defRPr>
            </a:lvl3pPr>
            <a:lvl4pPr lvl="3">
              <a:spcBef>
                <a:spcPts val="0"/>
              </a:spcBef>
              <a:spcAft>
                <a:spcPts val="0"/>
              </a:spcAft>
              <a:buNone/>
              <a:defRPr>
                <a:solidFill>
                  <a:srgbClr val="000000"/>
                </a:solidFill>
              </a:defRPr>
            </a:lvl4pPr>
            <a:lvl5pPr lvl="4">
              <a:spcBef>
                <a:spcPts val="0"/>
              </a:spcBef>
              <a:spcAft>
                <a:spcPts val="0"/>
              </a:spcAft>
              <a:buNone/>
              <a:defRPr>
                <a:solidFill>
                  <a:srgbClr val="000000"/>
                </a:solidFill>
              </a:defRPr>
            </a:lvl5pPr>
            <a:lvl6pPr lvl="5">
              <a:spcBef>
                <a:spcPts val="0"/>
              </a:spcBef>
              <a:spcAft>
                <a:spcPts val="0"/>
              </a:spcAft>
              <a:buNone/>
              <a:defRPr>
                <a:solidFill>
                  <a:srgbClr val="000000"/>
                </a:solidFill>
              </a:defRPr>
            </a:lvl6pPr>
            <a:lvl7pPr lvl="6">
              <a:spcBef>
                <a:spcPts val="0"/>
              </a:spcBef>
              <a:spcAft>
                <a:spcPts val="0"/>
              </a:spcAft>
              <a:buNone/>
              <a:defRPr>
                <a:solidFill>
                  <a:srgbClr val="000000"/>
                </a:solidFill>
              </a:defRPr>
            </a:lvl7pPr>
            <a:lvl8pPr lvl="7">
              <a:spcBef>
                <a:spcPts val="0"/>
              </a:spcBef>
              <a:spcAft>
                <a:spcPts val="0"/>
              </a:spcAft>
              <a:buNone/>
              <a:defRPr>
                <a:solidFill>
                  <a:srgbClr val="000000"/>
                </a:solidFill>
              </a:defRPr>
            </a:lvl8pPr>
            <a:lvl9pPr lvl="8">
              <a:spcBef>
                <a:spcPts val="0"/>
              </a:spcBef>
              <a:spcAft>
                <a:spcPts val="0"/>
              </a:spcAft>
              <a:buNone/>
              <a:defRPr>
                <a:solidFill>
                  <a:srgbClr val="000000"/>
                </a:solidFill>
              </a:defRPr>
            </a:lvl9pPr>
          </a:lstStyle>
          <a:p>
            <a:endParaRPr/>
          </a:p>
        </p:txBody>
      </p:sp>
      <p:sp>
        <p:nvSpPr>
          <p:cNvPr id="11" name="Google Shape;11;p2"/>
          <p:cNvSpPr/>
          <p:nvPr/>
        </p:nvSpPr>
        <p:spPr>
          <a:xfrm>
            <a:off x="230499" y="58351"/>
            <a:ext cx="904800" cy="905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a:blip r:embed="rId2">
            <a:alphaModFix/>
          </a:blip>
          <a:stretch>
            <a:fillRect/>
          </a:stretch>
        </p:blipFill>
        <p:spPr>
          <a:xfrm>
            <a:off x="409038" y="237002"/>
            <a:ext cx="547538" cy="547795"/>
          </a:xfrm>
          <a:prstGeom prst="rect">
            <a:avLst/>
          </a:prstGeom>
          <a:noFill/>
          <a:ln>
            <a:noFill/>
          </a:ln>
        </p:spPr>
      </p:pic>
      <p:sp>
        <p:nvSpPr>
          <p:cNvPr id="13" name="Google Shape;13;p2"/>
          <p:cNvSpPr/>
          <p:nvPr/>
        </p:nvSpPr>
        <p:spPr>
          <a:xfrm>
            <a:off x="230500" y="4800591"/>
            <a:ext cx="2743200" cy="22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Helvetica Neue"/>
                <a:ea typeface="Helvetica Neue"/>
                <a:cs typeface="Helvetica Neue"/>
                <a:sym typeface="Helvetica Neue"/>
              </a:rPr>
              <a:t>Direct Teach</a:t>
            </a:r>
            <a:endParaRPr sz="1600" b="1">
              <a:latin typeface="Helvetica Neue"/>
              <a:ea typeface="Helvetica Neue"/>
              <a:cs typeface="Helvetica Neue"/>
              <a:sym typeface="Helvetica Neue"/>
            </a:endParaRPr>
          </a:p>
        </p:txBody>
      </p:sp>
      <p:pic>
        <p:nvPicPr>
          <p:cNvPr id="14" name="Google Shape;14;p2"/>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15" name="Google Shape;15;p2"/>
          <p:cNvSpPr txBox="1">
            <a:spLocks noGrp="1"/>
          </p:cNvSpPr>
          <p:nvPr>
            <p:ph type="body" idx="1"/>
          </p:nvPr>
        </p:nvSpPr>
        <p:spPr>
          <a:xfrm>
            <a:off x="539500" y="1257300"/>
            <a:ext cx="8141700" cy="33192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336">
          <p15:clr>
            <a:srgbClr val="9AA0A6"/>
          </p15:clr>
        </p15:guide>
        <p15:guide id="2" pos="5424">
          <p15:clr>
            <a:srgbClr val="9AA0A6"/>
          </p15:clr>
        </p15:guide>
        <p15:guide id="3" pos="145">
          <p15:clr>
            <a:srgbClr val="9AA0A6"/>
          </p15:clr>
        </p15:guide>
        <p15:guide id="4" pos="5615">
          <p15:clr>
            <a:srgbClr val="9AA0A6"/>
          </p15:clr>
        </p15:guide>
        <p15:guide id="5" pos="2880">
          <p15:clr>
            <a:srgbClr val="9AA0A6"/>
          </p15:clr>
        </p15:guide>
        <p15:guide id="6" orient="horz" pos="649">
          <p15:clr>
            <a:srgbClr val="9AA0A6"/>
          </p15:clr>
        </p15:guide>
        <p15:guide id="7" orient="horz" pos="2918">
          <p15:clr>
            <a:srgbClr val="9AA0A6"/>
          </p15:clr>
        </p15:guide>
        <p15:guide id="8" orient="horz" pos="3165">
          <p15:clr>
            <a:srgbClr val="9AA0A6"/>
          </p15:clr>
        </p15:guide>
        <p15:guide id="9" orient="horz" pos="1855">
          <p15:clr>
            <a:srgbClr val="9AA0A6"/>
          </p15:clr>
        </p15:guide>
        <p15:guide id="10" orient="horz" pos="792">
          <p15:clr>
            <a:srgbClr val="9AA0A6"/>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losing - CFU">
  <p:cSld name="TITLE_2_2_1_2">
    <p:spTree>
      <p:nvGrpSpPr>
        <p:cNvPr id="1" name="Shape 105"/>
        <p:cNvGrpSpPr/>
        <p:nvPr/>
      </p:nvGrpSpPr>
      <p:grpSpPr>
        <a:xfrm>
          <a:off x="0" y="0"/>
          <a:ext cx="0" cy="0"/>
          <a:chOff x="0" y="0"/>
          <a:chExt cx="0" cy="0"/>
        </a:xfrm>
      </p:grpSpPr>
      <p:sp>
        <p:nvSpPr>
          <p:cNvPr id="106" name="Google Shape;106;p15"/>
          <p:cNvSpPr/>
          <p:nvPr/>
        </p:nvSpPr>
        <p:spPr>
          <a:xfrm>
            <a:off x="0" y="-7950"/>
            <a:ext cx="2743200" cy="5159400"/>
          </a:xfrm>
          <a:prstGeom prst="rect">
            <a:avLst/>
          </a:prstGeom>
          <a:solidFill>
            <a:srgbClr val="FEE975"/>
          </a:solidFill>
          <a:ln w="9525" cap="flat" cmpd="sng">
            <a:solidFill>
              <a:srgbClr val="FEE9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Closing</a:t>
            </a:r>
            <a:endParaRPr sz="1600" b="1">
              <a:latin typeface="Helvetica Neue"/>
              <a:ea typeface="Helvetica Neue"/>
              <a:cs typeface="Helvetica Neue"/>
              <a:sym typeface="Helvetica Neue"/>
            </a:endParaRPr>
          </a:p>
        </p:txBody>
      </p:sp>
      <p:sp>
        <p:nvSpPr>
          <p:cNvPr id="108" name="Google Shape;108;p15"/>
          <p:cNvSpPr/>
          <p:nvPr/>
        </p:nvSpPr>
        <p:spPr>
          <a:xfrm>
            <a:off x="850392" y="365760"/>
            <a:ext cx="1042500" cy="1042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9" name="Google Shape;109;p15"/>
          <p:cNvPicPr preferRelativeResize="0"/>
          <p:nvPr/>
        </p:nvPicPr>
        <p:blipFill>
          <a:blip r:embed="rId2">
            <a:alphaModFix/>
          </a:blip>
          <a:stretch>
            <a:fillRect/>
          </a:stretch>
        </p:blipFill>
        <p:spPr>
          <a:xfrm>
            <a:off x="1056185" y="571527"/>
            <a:ext cx="630936" cy="630936"/>
          </a:xfrm>
          <a:prstGeom prst="rect">
            <a:avLst/>
          </a:prstGeom>
          <a:noFill/>
          <a:ln>
            <a:noFill/>
          </a:ln>
        </p:spPr>
      </p:pic>
      <p:pic>
        <p:nvPicPr>
          <p:cNvPr id="110" name="Google Shape;110;p15"/>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111" name="Google Shape;111;p15"/>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
        <p:nvSpPr>
          <p:cNvPr id="113" name="Google Shape;113;p15"/>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9AA0A6"/>
          </p15:clr>
        </p15:guide>
        <p15:guide id="2" pos="80">
          <p15:clr>
            <a:srgbClr val="9AA0A6"/>
          </p15:clr>
        </p15:guide>
        <p15:guide id="3" pos="5616">
          <p15:clr>
            <a:srgbClr val="9AA0A6"/>
          </p15:clr>
        </p15:guide>
        <p15:guide id="4" pos="1648">
          <p15:clr>
            <a:srgbClr val="9AA0A6"/>
          </p15:clr>
        </p15:guide>
        <p15:guide id="5" pos="864">
          <p15:clr>
            <a:srgbClr val="9AA0A6"/>
          </p15:clr>
        </p15:guide>
        <p15:guide id="6" pos="1860">
          <p15:clr>
            <a:srgbClr val="9AA0A6"/>
          </p15:clr>
        </p15:guide>
        <p15:guide id="7" pos="3732">
          <p15:clr>
            <a:srgbClr val="9AA0A6"/>
          </p15:clr>
        </p15:guide>
        <p15:guide id="8" pos="2056">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1">
          <p15:clr>
            <a:srgbClr val="9AA0A6"/>
          </p15:clr>
        </p15:guide>
        <p15:guide id="13" orient="horz" pos="3162">
          <p15:clr>
            <a:srgbClr val="9AA0A6"/>
          </p15:clr>
        </p15:guide>
        <p15:guide id="14" orient="horz" pos="225">
          <p15:clr>
            <a:srgbClr val="9AA0A6"/>
          </p15:clr>
        </p15:guide>
        <p15:guide id="15" orient="horz" pos="81">
          <p15:clr>
            <a:srgbClr val="9AA0A6"/>
          </p15:clr>
        </p15:guide>
        <p15:guide id="16" orient="horz" pos="2067">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roject time v1">
  <p:cSld name="TITLE_2_2_1_1_2">
    <p:spTree>
      <p:nvGrpSpPr>
        <p:cNvPr id="1" name="Shape 124"/>
        <p:cNvGrpSpPr/>
        <p:nvPr/>
      </p:nvGrpSpPr>
      <p:grpSpPr>
        <a:xfrm>
          <a:off x="0" y="0"/>
          <a:ext cx="0" cy="0"/>
          <a:chOff x="0" y="0"/>
          <a:chExt cx="0" cy="0"/>
        </a:xfrm>
      </p:grpSpPr>
      <p:sp>
        <p:nvSpPr>
          <p:cNvPr id="125" name="Google Shape;125;p17"/>
          <p:cNvSpPr/>
          <p:nvPr/>
        </p:nvSpPr>
        <p:spPr>
          <a:xfrm>
            <a:off x="0" y="-7950"/>
            <a:ext cx="2743200" cy="5159400"/>
          </a:xfrm>
          <a:prstGeom prst="rect">
            <a:avLst/>
          </a:prstGeom>
          <a:solidFill>
            <a:srgbClr val="00FFCC"/>
          </a:solidFill>
          <a:ln w="9525" cap="flat" cmpd="sng">
            <a:solidFill>
              <a:srgbClr val="00FF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p:nvPr/>
        </p:nvSpPr>
        <p:spPr>
          <a:xfrm>
            <a:off x="850392" y="365760"/>
            <a:ext cx="1042500" cy="1042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7" name="Google Shape;127;p17"/>
          <p:cNvPicPr preferRelativeResize="0"/>
          <p:nvPr/>
        </p:nvPicPr>
        <p:blipFill>
          <a:blip r:embed="rId2">
            <a:alphaModFix/>
          </a:blip>
          <a:stretch>
            <a:fillRect/>
          </a:stretch>
        </p:blipFill>
        <p:spPr>
          <a:xfrm>
            <a:off x="1057637" y="571537"/>
            <a:ext cx="630936" cy="630936"/>
          </a:xfrm>
          <a:prstGeom prst="rect">
            <a:avLst/>
          </a:prstGeom>
          <a:noFill/>
          <a:ln>
            <a:noFill/>
          </a:ln>
        </p:spPr>
      </p:pic>
      <p:sp>
        <p:nvSpPr>
          <p:cNvPr id="128" name="Google Shape;128;p17"/>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Project Time</a:t>
            </a:r>
            <a:endParaRPr sz="1600" b="1">
              <a:latin typeface="Helvetica Neue"/>
              <a:ea typeface="Helvetica Neue"/>
              <a:cs typeface="Helvetica Neue"/>
              <a:sym typeface="Helvetica Neue"/>
            </a:endParaRPr>
          </a:p>
        </p:txBody>
      </p:sp>
      <p:pic>
        <p:nvPicPr>
          <p:cNvPr id="129" name="Google Shape;129;p17"/>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130" name="Google Shape;130;p17"/>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7"/>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
        <p:nvSpPr>
          <p:cNvPr id="132" name="Google Shape;132;p17"/>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80">
          <p15:clr>
            <a:srgbClr val="9AA0A6"/>
          </p15:clr>
        </p15:guide>
        <p15:guide id="2" pos="5420">
          <p15:clr>
            <a:srgbClr val="9AA0A6"/>
          </p15:clr>
        </p15:guide>
        <p15:guide id="3" pos="5616">
          <p15:clr>
            <a:srgbClr val="9AA0A6"/>
          </p15:clr>
        </p15:guide>
        <p15:guide id="4" pos="1648">
          <p15:clr>
            <a:srgbClr val="9AA0A6"/>
          </p15:clr>
        </p15:guide>
        <p15:guide id="5" pos="864">
          <p15:clr>
            <a:srgbClr val="9AA0A6"/>
          </p15:clr>
        </p15:guide>
        <p15:guide id="6" pos="1866">
          <p15:clr>
            <a:srgbClr val="9AA0A6"/>
          </p15:clr>
        </p15:guide>
        <p15:guide id="7" pos="3738">
          <p15:clr>
            <a:srgbClr val="9AA0A6"/>
          </p15:clr>
        </p15:guide>
        <p15:guide id="8" pos="2062">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1">
          <p15:clr>
            <a:srgbClr val="9AA0A6"/>
          </p15:clr>
        </p15:guide>
        <p15:guide id="13" orient="horz" pos="3162">
          <p15:clr>
            <a:srgbClr val="9AA0A6"/>
          </p15:clr>
        </p15:guide>
        <p15:guide id="14" orient="horz" pos="225">
          <p15:clr>
            <a:srgbClr val="9AA0A6"/>
          </p15:clr>
        </p15:guide>
        <p15:guide id="15" orient="horz" pos="81">
          <p15:clr>
            <a:srgbClr val="9AA0A6"/>
          </p15:clr>
        </p15:guide>
        <p15:guide id="16" orient="horz" pos="2067">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xit Ticket">
  <p:cSld name="TITLE_2_2_1_1_1">
    <p:spTree>
      <p:nvGrpSpPr>
        <p:cNvPr id="1" name="Shape 133"/>
        <p:cNvGrpSpPr/>
        <p:nvPr/>
      </p:nvGrpSpPr>
      <p:grpSpPr>
        <a:xfrm>
          <a:off x="0" y="0"/>
          <a:ext cx="0" cy="0"/>
          <a:chOff x="0" y="0"/>
          <a:chExt cx="0" cy="0"/>
        </a:xfrm>
      </p:grpSpPr>
      <p:sp>
        <p:nvSpPr>
          <p:cNvPr id="134" name="Google Shape;134;p18"/>
          <p:cNvSpPr/>
          <p:nvPr/>
        </p:nvSpPr>
        <p:spPr>
          <a:xfrm>
            <a:off x="0" y="-7950"/>
            <a:ext cx="2743200" cy="5159400"/>
          </a:xfrm>
          <a:prstGeom prst="rect">
            <a:avLst/>
          </a:prstGeom>
          <a:solidFill>
            <a:srgbClr val="E4A4EE"/>
          </a:solidFill>
          <a:ln w="9525" cap="flat" cmpd="sng">
            <a:solidFill>
              <a:srgbClr val="E4A4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18"/>
          <p:cNvGrpSpPr/>
          <p:nvPr/>
        </p:nvGrpSpPr>
        <p:grpSpPr>
          <a:xfrm>
            <a:off x="850392" y="365760"/>
            <a:ext cx="1042386" cy="1042386"/>
            <a:chOff x="840300" y="447850"/>
            <a:chExt cx="1534500" cy="1534500"/>
          </a:xfrm>
        </p:grpSpPr>
        <p:sp>
          <p:nvSpPr>
            <p:cNvPr id="136" name="Google Shape;136;p18"/>
            <p:cNvSpPr/>
            <p:nvPr/>
          </p:nvSpPr>
          <p:spPr>
            <a:xfrm>
              <a:off x="840300" y="447850"/>
              <a:ext cx="1534500" cy="1534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 name="Google Shape;137;p18"/>
            <p:cNvPicPr preferRelativeResize="0"/>
            <p:nvPr/>
          </p:nvPicPr>
          <p:blipFill>
            <a:blip r:embed="rId2">
              <a:alphaModFix/>
            </a:blip>
            <a:stretch>
              <a:fillRect/>
            </a:stretch>
          </p:blipFill>
          <p:spPr>
            <a:xfrm>
              <a:off x="1139960" y="747505"/>
              <a:ext cx="935188" cy="935190"/>
            </a:xfrm>
            <a:prstGeom prst="rect">
              <a:avLst/>
            </a:prstGeom>
            <a:noFill/>
            <a:ln>
              <a:noFill/>
            </a:ln>
          </p:spPr>
        </p:pic>
      </p:grpSp>
      <p:sp>
        <p:nvSpPr>
          <p:cNvPr id="138" name="Google Shape;138;p18"/>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Helvetica Neue"/>
                <a:ea typeface="Helvetica Neue"/>
                <a:cs typeface="Helvetica Neue"/>
                <a:sym typeface="Helvetica Neue"/>
              </a:rPr>
              <a:t>Exit Ticket</a:t>
            </a:r>
            <a:endParaRPr b="1">
              <a:latin typeface="Helvetica Neue"/>
              <a:ea typeface="Helvetica Neue"/>
              <a:cs typeface="Helvetica Neue"/>
              <a:sym typeface="Helvetica Neue"/>
            </a:endParaRPr>
          </a:p>
        </p:txBody>
      </p:sp>
      <p:pic>
        <p:nvPicPr>
          <p:cNvPr id="139" name="Google Shape;139;p18"/>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140" name="Google Shape;140;p18"/>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
        <p:nvSpPr>
          <p:cNvPr id="142" name="Google Shape;142;p18"/>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9AA0A6"/>
          </p15:clr>
        </p15:guide>
        <p15:guide id="2" pos="80">
          <p15:clr>
            <a:srgbClr val="9AA0A6"/>
          </p15:clr>
        </p15:guide>
        <p15:guide id="3" pos="5616">
          <p15:clr>
            <a:srgbClr val="9AA0A6"/>
          </p15:clr>
        </p15:guide>
        <p15:guide id="4" pos="1648">
          <p15:clr>
            <a:srgbClr val="9AA0A6"/>
          </p15:clr>
        </p15:guide>
        <p15:guide id="5" pos="864">
          <p15:clr>
            <a:srgbClr val="9AA0A6"/>
          </p15:clr>
        </p15:guide>
        <p15:guide id="6" pos="1860">
          <p15:clr>
            <a:srgbClr val="9AA0A6"/>
          </p15:clr>
        </p15:guide>
        <p15:guide id="7" pos="3732">
          <p15:clr>
            <a:srgbClr val="9AA0A6"/>
          </p15:clr>
        </p15:guide>
        <p15:guide id="8" pos="2056">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7">
          <p15:clr>
            <a:srgbClr val="9AA0A6"/>
          </p15:clr>
        </p15:guide>
        <p15:guide id="13" orient="horz" pos="3162">
          <p15:clr>
            <a:srgbClr val="9AA0A6"/>
          </p15:clr>
        </p15:guide>
        <p15:guide id="14" orient="horz" pos="225">
          <p15:clr>
            <a:srgbClr val="9AA0A6"/>
          </p15:clr>
        </p15:guide>
        <p15:guide id="15" orient="horz" pos="81">
          <p15:clr>
            <a:srgbClr val="9AA0A6"/>
          </p15:clr>
        </p15:guide>
        <p15:guide id="16" orient="horz" pos="2067">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Guided Practice">
  <p:cSld name="TITLE_2_2_1_1_1_1">
    <p:spTree>
      <p:nvGrpSpPr>
        <p:cNvPr id="1" name="Shape 143"/>
        <p:cNvGrpSpPr/>
        <p:nvPr/>
      </p:nvGrpSpPr>
      <p:grpSpPr>
        <a:xfrm>
          <a:off x="0" y="0"/>
          <a:ext cx="0" cy="0"/>
          <a:chOff x="0" y="0"/>
          <a:chExt cx="0" cy="0"/>
        </a:xfrm>
      </p:grpSpPr>
      <p:sp>
        <p:nvSpPr>
          <p:cNvPr id="144" name="Google Shape;144;p19"/>
          <p:cNvSpPr/>
          <p:nvPr/>
        </p:nvSpPr>
        <p:spPr>
          <a:xfrm>
            <a:off x="0" y="-7950"/>
            <a:ext cx="2746200" cy="5159400"/>
          </a:xfrm>
          <a:prstGeom prst="rect">
            <a:avLst/>
          </a:prstGeom>
          <a:solidFill>
            <a:srgbClr val="17D3FF"/>
          </a:solidFill>
          <a:ln w="9525" cap="flat" cmpd="sng">
            <a:solidFill>
              <a:srgbClr val="17D3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9"/>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Guided Practice</a:t>
            </a:r>
            <a:endParaRPr sz="1600" b="1">
              <a:latin typeface="Helvetica Neue"/>
              <a:ea typeface="Helvetica Neue"/>
              <a:cs typeface="Helvetica Neue"/>
              <a:sym typeface="Helvetica Neue"/>
            </a:endParaRPr>
          </a:p>
        </p:txBody>
      </p:sp>
      <p:sp>
        <p:nvSpPr>
          <p:cNvPr id="146" name="Google Shape;146;p19"/>
          <p:cNvSpPr/>
          <p:nvPr/>
        </p:nvSpPr>
        <p:spPr>
          <a:xfrm>
            <a:off x="852900" y="366075"/>
            <a:ext cx="1040400" cy="104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7" name="Google Shape;147;p19"/>
          <p:cNvPicPr preferRelativeResize="0"/>
          <p:nvPr/>
        </p:nvPicPr>
        <p:blipFill>
          <a:blip r:embed="rId2">
            <a:alphaModFix/>
          </a:blip>
          <a:stretch>
            <a:fillRect/>
          </a:stretch>
        </p:blipFill>
        <p:spPr>
          <a:xfrm>
            <a:off x="1056091" y="569267"/>
            <a:ext cx="634013" cy="634013"/>
          </a:xfrm>
          <a:prstGeom prst="rect">
            <a:avLst/>
          </a:prstGeom>
          <a:noFill/>
          <a:ln>
            <a:noFill/>
          </a:ln>
        </p:spPr>
      </p:pic>
      <p:pic>
        <p:nvPicPr>
          <p:cNvPr id="148" name="Google Shape;148;p19"/>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149" name="Google Shape;149;p19"/>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
        <p:nvSpPr>
          <p:cNvPr id="151" name="Google Shape;151;p19"/>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9AA0A6"/>
          </p15:clr>
        </p15:guide>
        <p15:guide id="2" pos="80">
          <p15:clr>
            <a:srgbClr val="9AA0A6"/>
          </p15:clr>
        </p15:guide>
        <p15:guide id="3" pos="5616">
          <p15:clr>
            <a:srgbClr val="9AA0A6"/>
          </p15:clr>
        </p15:guide>
        <p15:guide id="4" pos="864">
          <p15:clr>
            <a:srgbClr val="9AA0A6"/>
          </p15:clr>
        </p15:guide>
        <p15:guide id="5" pos="1860">
          <p15:clr>
            <a:srgbClr val="9AA0A6"/>
          </p15:clr>
        </p15:guide>
        <p15:guide id="6" pos="3732">
          <p15:clr>
            <a:srgbClr val="9AA0A6"/>
          </p15:clr>
        </p15:guide>
        <p15:guide id="7" pos="2056">
          <p15:clr>
            <a:srgbClr val="9AA0A6"/>
          </p15:clr>
        </p15:guide>
        <p15:guide id="8" orient="horz" pos="2915">
          <p15:clr>
            <a:srgbClr val="9AA0A6"/>
          </p15:clr>
        </p15:guide>
        <p15:guide id="9" orient="horz" pos="969">
          <p15:clr>
            <a:srgbClr val="9AA0A6"/>
          </p15:clr>
        </p15:guide>
        <p15:guide id="10" orient="horz" pos="553">
          <p15:clr>
            <a:srgbClr val="9AA0A6"/>
          </p15:clr>
        </p15:guide>
        <p15:guide id="11" orient="horz" pos="881">
          <p15:clr>
            <a:srgbClr val="9AA0A6"/>
          </p15:clr>
        </p15:guide>
        <p15:guide id="12" orient="horz" pos="3162">
          <p15:clr>
            <a:srgbClr val="9AA0A6"/>
          </p15:clr>
        </p15:guide>
        <p15:guide id="13" orient="horz" pos="225">
          <p15:clr>
            <a:srgbClr val="9AA0A6"/>
          </p15:clr>
        </p15:guide>
        <p15:guide id="14" orient="horz" pos="81">
          <p15:clr>
            <a:srgbClr val="9AA0A6"/>
          </p15:clr>
        </p15:guide>
        <p15:guide id="15" pos="1649">
          <p15:clr>
            <a:srgbClr val="FA7B17"/>
          </p15:clr>
        </p15:guide>
        <p15:guide id="16" orient="horz" pos="2067">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ndependent Practice">
  <p:cSld name="TITLE_2_2_1_1_1_1_1">
    <p:spTree>
      <p:nvGrpSpPr>
        <p:cNvPr id="1" name="Shape 152"/>
        <p:cNvGrpSpPr/>
        <p:nvPr/>
      </p:nvGrpSpPr>
      <p:grpSpPr>
        <a:xfrm>
          <a:off x="0" y="0"/>
          <a:ext cx="0" cy="0"/>
          <a:chOff x="0" y="0"/>
          <a:chExt cx="0" cy="0"/>
        </a:xfrm>
      </p:grpSpPr>
      <p:sp>
        <p:nvSpPr>
          <p:cNvPr id="153" name="Google Shape;153;p20"/>
          <p:cNvSpPr/>
          <p:nvPr/>
        </p:nvSpPr>
        <p:spPr>
          <a:xfrm>
            <a:off x="0" y="-7950"/>
            <a:ext cx="2743200" cy="5159400"/>
          </a:xfrm>
          <a:prstGeom prst="rect">
            <a:avLst/>
          </a:prstGeom>
          <a:solidFill>
            <a:srgbClr val="17D3FF"/>
          </a:solidFill>
          <a:ln w="9525" cap="flat" cmpd="sng">
            <a:solidFill>
              <a:srgbClr val="17D3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Independent Practice</a:t>
            </a:r>
            <a:endParaRPr sz="1600" b="1">
              <a:latin typeface="Helvetica Neue"/>
              <a:ea typeface="Helvetica Neue"/>
              <a:cs typeface="Helvetica Neue"/>
              <a:sym typeface="Helvetica Neue"/>
            </a:endParaRPr>
          </a:p>
        </p:txBody>
      </p:sp>
      <p:sp>
        <p:nvSpPr>
          <p:cNvPr id="155" name="Google Shape;155;p20"/>
          <p:cNvSpPr/>
          <p:nvPr/>
        </p:nvSpPr>
        <p:spPr>
          <a:xfrm>
            <a:off x="850392" y="365760"/>
            <a:ext cx="1042500" cy="1042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6" name="Google Shape;156;p20"/>
          <p:cNvPicPr preferRelativeResize="0"/>
          <p:nvPr/>
        </p:nvPicPr>
        <p:blipFill>
          <a:blip r:embed="rId2">
            <a:alphaModFix/>
          </a:blip>
          <a:stretch>
            <a:fillRect/>
          </a:stretch>
        </p:blipFill>
        <p:spPr>
          <a:xfrm>
            <a:off x="1053937" y="569362"/>
            <a:ext cx="635034" cy="635171"/>
          </a:xfrm>
          <a:prstGeom prst="rect">
            <a:avLst/>
          </a:prstGeom>
          <a:noFill/>
          <a:ln>
            <a:noFill/>
          </a:ln>
        </p:spPr>
      </p:pic>
      <p:pic>
        <p:nvPicPr>
          <p:cNvPr id="157" name="Google Shape;157;p20"/>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158" name="Google Shape;158;p20"/>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
        <p:nvSpPr>
          <p:cNvPr id="160" name="Google Shape;160;p20"/>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1860">
          <p15:clr>
            <a:srgbClr val="9AA0A6"/>
          </p15:clr>
        </p15:guide>
        <p15:guide id="2" pos="5420">
          <p15:clr>
            <a:srgbClr val="9AA0A6"/>
          </p15:clr>
        </p15:guide>
        <p15:guide id="3" pos="80">
          <p15:clr>
            <a:srgbClr val="9AA0A6"/>
          </p15:clr>
        </p15:guide>
        <p15:guide id="4" pos="5616">
          <p15:clr>
            <a:srgbClr val="9AA0A6"/>
          </p15:clr>
        </p15:guide>
        <p15:guide id="5" pos="1648">
          <p15:clr>
            <a:srgbClr val="9AA0A6"/>
          </p15:clr>
        </p15:guide>
        <p15:guide id="6" pos="864">
          <p15:clr>
            <a:srgbClr val="9AA0A6"/>
          </p15:clr>
        </p15:guide>
        <p15:guide id="7" pos="3732">
          <p15:clr>
            <a:srgbClr val="9AA0A6"/>
          </p15:clr>
        </p15:guide>
        <p15:guide id="8" pos="2056">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7">
          <p15:clr>
            <a:srgbClr val="9AA0A6"/>
          </p15:clr>
        </p15:guide>
        <p15:guide id="13" orient="horz" pos="3162">
          <p15:clr>
            <a:srgbClr val="9AA0A6"/>
          </p15:clr>
        </p15:guide>
        <p15:guide id="14" orient="horz" pos="225">
          <p15:clr>
            <a:srgbClr val="9AA0A6"/>
          </p15:clr>
        </p15:guide>
        <p15:guide id="15" orient="horz" pos="81">
          <p15:clr>
            <a:srgbClr val="9AA0A6"/>
          </p15:clr>
        </p15:guide>
        <p15:guide id="16" orient="horz" pos="2067">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irect Teach">
  <p:cSld name="TITLE_2_1">
    <p:spTree>
      <p:nvGrpSpPr>
        <p:cNvPr id="1" name="Shape 161"/>
        <p:cNvGrpSpPr/>
        <p:nvPr/>
      </p:nvGrpSpPr>
      <p:grpSpPr>
        <a:xfrm>
          <a:off x="0" y="0"/>
          <a:ext cx="0" cy="0"/>
          <a:chOff x="0" y="0"/>
          <a:chExt cx="0" cy="0"/>
        </a:xfrm>
      </p:grpSpPr>
      <p:sp>
        <p:nvSpPr>
          <p:cNvPr id="162" name="Google Shape;162;p21"/>
          <p:cNvSpPr/>
          <p:nvPr/>
        </p:nvSpPr>
        <p:spPr>
          <a:xfrm>
            <a:off x="0" y="-7950"/>
            <a:ext cx="2743200" cy="5159400"/>
          </a:xfrm>
          <a:prstGeom prst="rect">
            <a:avLst/>
          </a:prstGeom>
          <a:solidFill>
            <a:srgbClr val="FEE975"/>
          </a:solidFill>
          <a:ln w="9525" cap="flat" cmpd="sng">
            <a:solidFill>
              <a:srgbClr val="FEE9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Direct Teach</a:t>
            </a:r>
            <a:endParaRPr sz="1600" b="1">
              <a:latin typeface="Helvetica Neue"/>
              <a:ea typeface="Helvetica Neue"/>
              <a:cs typeface="Helvetica Neue"/>
              <a:sym typeface="Helvetica Neue"/>
            </a:endParaRPr>
          </a:p>
        </p:txBody>
      </p:sp>
      <p:sp>
        <p:nvSpPr>
          <p:cNvPr id="164" name="Google Shape;164;p21"/>
          <p:cNvSpPr/>
          <p:nvPr/>
        </p:nvSpPr>
        <p:spPr>
          <a:xfrm>
            <a:off x="850392" y="365760"/>
            <a:ext cx="1042500" cy="1042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5" name="Google Shape;165;p21"/>
          <p:cNvPicPr preferRelativeResize="0"/>
          <p:nvPr/>
        </p:nvPicPr>
        <p:blipFill>
          <a:blip r:embed="rId2">
            <a:alphaModFix/>
          </a:blip>
          <a:stretch>
            <a:fillRect/>
          </a:stretch>
        </p:blipFill>
        <p:spPr>
          <a:xfrm>
            <a:off x="1056125" y="571525"/>
            <a:ext cx="630936" cy="630936"/>
          </a:xfrm>
          <a:prstGeom prst="rect">
            <a:avLst/>
          </a:prstGeom>
          <a:noFill/>
          <a:ln>
            <a:noFill/>
          </a:ln>
        </p:spPr>
      </p:pic>
      <p:pic>
        <p:nvPicPr>
          <p:cNvPr id="166" name="Google Shape;166;p21"/>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167" name="Google Shape;167;p21"/>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
        <p:nvSpPr>
          <p:cNvPr id="169" name="Google Shape;169;p21"/>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9AA0A6"/>
          </p15:clr>
        </p15:guide>
        <p15:guide id="2" pos="80">
          <p15:clr>
            <a:srgbClr val="9AA0A6"/>
          </p15:clr>
        </p15:guide>
        <p15:guide id="3" pos="5616">
          <p15:clr>
            <a:srgbClr val="9AA0A6"/>
          </p15:clr>
        </p15:guide>
        <p15:guide id="4" pos="1648">
          <p15:clr>
            <a:srgbClr val="9AA0A6"/>
          </p15:clr>
        </p15:guide>
        <p15:guide id="5" pos="864">
          <p15:clr>
            <a:srgbClr val="9AA0A6"/>
          </p15:clr>
        </p15:guide>
        <p15:guide id="6" pos="1860">
          <p15:clr>
            <a:srgbClr val="9AA0A6"/>
          </p15:clr>
        </p15:guide>
        <p15:guide id="7" pos="3732">
          <p15:clr>
            <a:srgbClr val="9AA0A6"/>
          </p15:clr>
        </p15:guide>
        <p15:guide id="8" pos="2056">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7">
          <p15:clr>
            <a:srgbClr val="9AA0A6"/>
          </p15:clr>
        </p15:guide>
        <p15:guide id="13" orient="horz" pos="3162">
          <p15:clr>
            <a:srgbClr val="9AA0A6"/>
          </p15:clr>
        </p15:guide>
        <p15:guide id="14" orient="horz" pos="225">
          <p15:clr>
            <a:srgbClr val="9AA0A6"/>
          </p15:clr>
        </p15:guide>
        <p15:guide id="15" orient="horz" pos="81">
          <p15:clr>
            <a:srgbClr val="9AA0A6"/>
          </p15:clr>
        </p15:guide>
        <p15:guide id="16" orient="horz" pos="2061">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bjective">
  <p:cSld name="TITLE_1">
    <p:bg>
      <p:bgPr>
        <a:solidFill>
          <a:srgbClr val="000000"/>
        </a:solidFill>
        <a:effectLst/>
      </p:bgPr>
    </p:bg>
    <p:spTree>
      <p:nvGrpSpPr>
        <p:cNvPr id="1" name="Shape 170"/>
        <p:cNvGrpSpPr/>
        <p:nvPr/>
      </p:nvGrpSpPr>
      <p:grpSpPr>
        <a:xfrm>
          <a:off x="0" y="0"/>
          <a:ext cx="0" cy="0"/>
          <a:chOff x="0" y="0"/>
          <a:chExt cx="0" cy="0"/>
        </a:xfrm>
      </p:grpSpPr>
      <p:pic>
        <p:nvPicPr>
          <p:cNvPr id="171" name="Google Shape;171;p22"/>
          <p:cNvPicPr preferRelativeResize="0"/>
          <p:nvPr/>
        </p:nvPicPr>
        <p:blipFill>
          <a:blip r:embed="rId2">
            <a:alphaModFix/>
          </a:blip>
          <a:stretch>
            <a:fillRect/>
          </a:stretch>
        </p:blipFill>
        <p:spPr>
          <a:xfrm>
            <a:off x="230500" y="4631550"/>
            <a:ext cx="604885" cy="393600"/>
          </a:xfrm>
          <a:prstGeom prst="rect">
            <a:avLst/>
          </a:prstGeom>
          <a:noFill/>
          <a:ln>
            <a:noFill/>
          </a:ln>
        </p:spPr>
      </p:pic>
      <p:sp>
        <p:nvSpPr>
          <p:cNvPr id="172" name="Google Shape;172;p22"/>
          <p:cNvSpPr/>
          <p:nvPr/>
        </p:nvSpPr>
        <p:spPr>
          <a:xfrm>
            <a:off x="3804750" y="507125"/>
            <a:ext cx="1534500" cy="1534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3" name="Google Shape;173;p22"/>
          <p:cNvPicPr preferRelativeResize="0"/>
          <p:nvPr/>
        </p:nvPicPr>
        <p:blipFill>
          <a:blip r:embed="rId3">
            <a:alphaModFix/>
          </a:blip>
          <a:stretch>
            <a:fillRect/>
          </a:stretch>
        </p:blipFill>
        <p:spPr>
          <a:xfrm>
            <a:off x="4170275" y="806785"/>
            <a:ext cx="935188" cy="935190"/>
          </a:xfrm>
          <a:prstGeom prst="rect">
            <a:avLst/>
          </a:prstGeom>
          <a:noFill/>
          <a:ln>
            <a:noFill/>
          </a:ln>
        </p:spPr>
      </p:pic>
      <p:sp>
        <p:nvSpPr>
          <p:cNvPr id="174" name="Google Shape;174;p22"/>
          <p:cNvSpPr txBox="1">
            <a:spLocks noGrp="1"/>
          </p:cNvSpPr>
          <p:nvPr>
            <p:ph type="title"/>
          </p:nvPr>
        </p:nvSpPr>
        <p:spPr>
          <a:xfrm>
            <a:off x="835375" y="2548700"/>
            <a:ext cx="7473300" cy="1027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a:solidFill>
                  <a:srgbClr val="FFFFFF"/>
                </a:solidFill>
                <a:latin typeface="Helvetica Neue"/>
                <a:ea typeface="Helvetica Neue"/>
                <a:cs typeface="Helvetica Neue"/>
                <a:sym typeface="Helvetica Neue"/>
              </a:defRPr>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75" name="Google Shape;175;p22"/>
          <p:cNvSpPr txBox="1"/>
          <p:nvPr/>
        </p:nvSpPr>
        <p:spPr>
          <a:xfrm>
            <a:off x="3360150" y="2245700"/>
            <a:ext cx="2423700" cy="30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Helvetica Neue"/>
                <a:ea typeface="Helvetica Neue"/>
                <a:cs typeface="Helvetica Neue"/>
                <a:sym typeface="Helvetica Neue"/>
              </a:rPr>
              <a:t>Coders will...</a:t>
            </a:r>
            <a:endParaRPr sz="1800">
              <a:solidFill>
                <a:srgbClr val="FFFFFF"/>
              </a:solidFill>
              <a:latin typeface="Helvetica Neue"/>
              <a:ea typeface="Helvetica Neue"/>
              <a:cs typeface="Helvetica Neue"/>
              <a:sym typeface="Helvetica Neue"/>
            </a:endParaRPr>
          </a:p>
        </p:txBody>
      </p:sp>
      <p:sp>
        <p:nvSpPr>
          <p:cNvPr id="176" name="Google Shape;176;p22"/>
          <p:cNvSpPr txBox="1">
            <a:spLocks noGrp="1"/>
          </p:cNvSpPr>
          <p:nvPr>
            <p:ph type="subTitle" idx="1"/>
          </p:nvPr>
        </p:nvSpPr>
        <p:spPr>
          <a:xfrm>
            <a:off x="2082600" y="4083275"/>
            <a:ext cx="4978800" cy="393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400">
                <a:solidFill>
                  <a:srgbClr val="FFFFFF"/>
                </a:solidFill>
                <a:latin typeface="Helvetica Neue"/>
                <a:ea typeface="Helvetica Neue"/>
                <a:cs typeface="Helvetica Neue"/>
                <a:sym typeface="Helvetica Neu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Tree>
  </p:cSld>
  <p:clrMapOvr>
    <a:masterClrMapping/>
  </p:clrMapOvr>
  <p:extLst>
    <p:ext uri="{DCECCB84-F9BA-43D5-87BE-67443E8EF086}">
      <p15:sldGuideLst xmlns:p15="http://schemas.microsoft.com/office/powerpoint/2012/main">
        <p15:guide id="1" pos="2880">
          <p15:clr>
            <a:srgbClr val="FA7B17"/>
          </p15:clr>
        </p15:guide>
        <p15:guide id="2" orient="horz" pos="1605">
          <p15:clr>
            <a:srgbClr val="FA7B17"/>
          </p15:clr>
        </p15:guide>
        <p15:guide id="3" orient="horz" pos="2918">
          <p15:clr>
            <a:srgbClr val="FA7B17"/>
          </p15:clr>
        </p15:guide>
        <p15:guide id="4" pos="526">
          <p15:clr>
            <a:srgbClr val="FA7B17"/>
          </p15:clr>
        </p15:guide>
        <p15:guide id="5" pos="5234">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Yellow Page">
  <p:cSld name="TITLE_AND_BODY_2">
    <p:bg>
      <p:bgPr>
        <a:solidFill>
          <a:srgbClr val="FEE975"/>
        </a:solidFill>
        <a:effectLst/>
      </p:bgPr>
    </p:bg>
    <p:spTree>
      <p:nvGrpSpPr>
        <p:cNvPr id="1" name="Shape 181"/>
        <p:cNvGrpSpPr/>
        <p:nvPr/>
      </p:nvGrpSpPr>
      <p:grpSpPr>
        <a:xfrm>
          <a:off x="0" y="0"/>
          <a:ext cx="0" cy="0"/>
          <a:chOff x="0" y="0"/>
          <a:chExt cx="0" cy="0"/>
        </a:xfrm>
      </p:grpSpPr>
      <p:pic>
        <p:nvPicPr>
          <p:cNvPr id="182" name="Google Shape;182;p24"/>
          <p:cNvPicPr preferRelativeResize="0"/>
          <p:nvPr/>
        </p:nvPicPr>
        <p:blipFill>
          <a:blip r:embed="rId2">
            <a:alphaModFix/>
          </a:blip>
          <a:stretch>
            <a:fillRect/>
          </a:stretch>
        </p:blipFill>
        <p:spPr>
          <a:xfrm>
            <a:off x="230500" y="4631534"/>
            <a:ext cx="604875" cy="393616"/>
          </a:xfrm>
          <a:prstGeom prst="rect">
            <a:avLst/>
          </a:prstGeom>
          <a:noFill/>
          <a:ln>
            <a:noFill/>
          </a:ln>
        </p:spPr>
      </p:pic>
      <p:sp>
        <p:nvSpPr>
          <p:cNvPr id="183" name="Google Shape;183;p24"/>
          <p:cNvSpPr txBox="1">
            <a:spLocks noGrp="1"/>
          </p:cNvSpPr>
          <p:nvPr>
            <p:ph type="title"/>
          </p:nvPr>
        </p:nvSpPr>
        <p:spPr>
          <a:xfrm>
            <a:off x="542575" y="45300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Helvetica Neue"/>
              <a:buNone/>
              <a:defRPr b="1">
                <a:latin typeface="Helvetica Neue"/>
                <a:ea typeface="Helvetica Neue"/>
                <a:cs typeface="Helvetica Neue"/>
                <a:sym typeface="Helvetica Neu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4" name="Google Shape;184;p24"/>
          <p:cNvSpPr txBox="1">
            <a:spLocks noGrp="1"/>
          </p:cNvSpPr>
          <p:nvPr>
            <p:ph type="body" idx="1"/>
          </p:nvPr>
        </p:nvSpPr>
        <p:spPr>
          <a:xfrm>
            <a:off x="539500" y="1347450"/>
            <a:ext cx="8305200" cy="32232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Font typeface="Helvetica Neue"/>
              <a:buChar char="➔"/>
              <a:defRPr>
                <a:latin typeface="Helvetica Neue"/>
                <a:ea typeface="Helvetica Neue"/>
                <a:cs typeface="Helvetica Neue"/>
                <a:sym typeface="Helvetica Neue"/>
              </a:defRPr>
            </a:lvl1pPr>
            <a:lvl2pPr marL="914400" lvl="1" indent="-304800" rtl="0">
              <a:spcBef>
                <a:spcPts val="0"/>
              </a:spcBef>
              <a:spcAft>
                <a:spcPts val="0"/>
              </a:spcAft>
              <a:buSzPts val="1200"/>
              <a:buFont typeface="Helvetica Neue"/>
              <a:buChar char="◆"/>
              <a:defRPr>
                <a:latin typeface="Helvetica Neue"/>
                <a:ea typeface="Helvetica Neue"/>
                <a:cs typeface="Helvetica Neue"/>
                <a:sym typeface="Helvetica Neue"/>
              </a:defRPr>
            </a:lvl2pPr>
            <a:lvl3pPr marL="1371600" lvl="2" indent="-317500" rtl="0">
              <a:spcBef>
                <a:spcPts val="0"/>
              </a:spcBef>
              <a:spcAft>
                <a:spcPts val="0"/>
              </a:spcAft>
              <a:buSzPts val="1400"/>
              <a:buFont typeface="Helvetica Neue"/>
              <a:buChar char="●"/>
              <a:defRPr>
                <a:latin typeface="Helvetica Neue"/>
                <a:ea typeface="Helvetica Neue"/>
                <a:cs typeface="Helvetica Neue"/>
                <a:sym typeface="Helvetica Neue"/>
              </a:defRPr>
            </a:lvl3pPr>
            <a:lvl4pPr marL="1828800" lvl="3" indent="-317500" rtl="0">
              <a:spcBef>
                <a:spcPts val="0"/>
              </a:spcBef>
              <a:spcAft>
                <a:spcPts val="0"/>
              </a:spcAft>
              <a:buSzPts val="1400"/>
              <a:buFont typeface="Helvetica Neue"/>
              <a:buChar char="○"/>
              <a:defRPr>
                <a:latin typeface="Helvetica Neue"/>
                <a:ea typeface="Helvetica Neue"/>
                <a:cs typeface="Helvetica Neue"/>
                <a:sym typeface="Helvetica Neue"/>
              </a:defRPr>
            </a:lvl4pPr>
            <a:lvl5pPr marL="2286000" lvl="4" indent="-304800" rtl="0">
              <a:spcBef>
                <a:spcPts val="0"/>
              </a:spcBef>
              <a:spcAft>
                <a:spcPts val="0"/>
              </a:spcAft>
              <a:buSzPts val="1200"/>
              <a:buFont typeface="Helvetica Neue"/>
              <a:buChar char="◆"/>
              <a:defRPr>
                <a:latin typeface="Helvetica Neue"/>
                <a:ea typeface="Helvetica Neue"/>
                <a:cs typeface="Helvetica Neue"/>
                <a:sym typeface="Helvetica Neue"/>
              </a:defRPr>
            </a:lvl5pPr>
            <a:lvl6pPr marL="2743200" lvl="5" indent="-317500" rtl="0">
              <a:spcBef>
                <a:spcPts val="0"/>
              </a:spcBef>
              <a:spcAft>
                <a:spcPts val="0"/>
              </a:spcAft>
              <a:buSzPts val="1400"/>
              <a:buFont typeface="Helvetica Neue"/>
              <a:buChar char="●"/>
              <a:defRPr>
                <a:latin typeface="Helvetica Neue"/>
                <a:ea typeface="Helvetica Neue"/>
                <a:cs typeface="Helvetica Neue"/>
                <a:sym typeface="Helvetica Neue"/>
              </a:defRPr>
            </a:lvl6pPr>
            <a:lvl7pPr marL="3200400" lvl="6" indent="-317500" rtl="0">
              <a:spcBef>
                <a:spcPts val="0"/>
              </a:spcBef>
              <a:spcAft>
                <a:spcPts val="0"/>
              </a:spcAft>
              <a:buSzPts val="1400"/>
              <a:buFont typeface="Helvetica Neue"/>
              <a:buChar char="○"/>
              <a:defRPr>
                <a:latin typeface="Helvetica Neue"/>
                <a:ea typeface="Helvetica Neue"/>
                <a:cs typeface="Helvetica Neue"/>
                <a:sym typeface="Helvetica Neue"/>
              </a:defRPr>
            </a:lvl7pPr>
            <a:lvl8pPr marL="3657600" lvl="7" indent="-304800" rtl="0">
              <a:spcBef>
                <a:spcPts val="0"/>
              </a:spcBef>
              <a:spcAft>
                <a:spcPts val="0"/>
              </a:spcAft>
              <a:buSzPts val="1200"/>
              <a:buFont typeface="Helvetica Neue"/>
              <a:buChar char="◆"/>
              <a:defRPr>
                <a:latin typeface="Helvetica Neue"/>
                <a:ea typeface="Helvetica Neue"/>
                <a:cs typeface="Helvetica Neue"/>
                <a:sym typeface="Helvetica Neue"/>
              </a:defRPr>
            </a:lvl8pPr>
            <a:lvl9pPr marL="4114800" lvl="8" indent="-317500" rtl="0">
              <a:spcBef>
                <a:spcPts val="0"/>
              </a:spcBef>
              <a:spcAft>
                <a:spcPts val="0"/>
              </a:spcAft>
              <a:buSzPts val="1400"/>
              <a:buFont typeface="Helvetica Neue"/>
              <a:buChar char="●"/>
              <a:defRPr>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2880">
          <p15:clr>
            <a:srgbClr val="9AA0A6"/>
          </p15:clr>
        </p15:guide>
        <p15:guide id="2" pos="145">
          <p15:clr>
            <a:srgbClr val="9AA0A6"/>
          </p15:clr>
        </p15:guide>
        <p15:guide id="3" pos="336">
          <p15:clr>
            <a:srgbClr val="9AA0A6"/>
          </p15:clr>
        </p15:guide>
        <p15:guide id="4" pos="5615">
          <p15:clr>
            <a:srgbClr val="9AA0A6"/>
          </p15:clr>
        </p15:guide>
        <p15:guide id="5" pos="5424">
          <p15:clr>
            <a:srgbClr val="9AA0A6"/>
          </p15:clr>
        </p15:guide>
        <p15:guide id="6" orient="horz" pos="645">
          <p15:clr>
            <a:srgbClr val="9AA0A6"/>
          </p15:clr>
        </p15:guide>
        <p15:guide id="7" orient="horz" pos="2915">
          <p15:clr>
            <a:srgbClr val="9AA0A6"/>
          </p15:clr>
        </p15:guide>
        <p15:guide id="8" orient="horz" pos="3162">
          <p15:clr>
            <a:srgbClr val="9AA0A6"/>
          </p15:clr>
        </p15:guide>
        <p15:guide id="9" orient="horz" pos="1873">
          <p15:clr>
            <a:srgbClr val="9AA0A6"/>
          </p15:clr>
        </p15:guide>
        <p15:guide id="10" orient="horz" pos="847">
          <p15:clr>
            <a:srgbClr val="9AA0A6"/>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ight Blue Page">
  <p:cSld name="TITLE_AND_BODY_2_1">
    <p:bg>
      <p:bgPr>
        <a:solidFill>
          <a:srgbClr val="17D3FF"/>
        </a:solidFill>
        <a:effectLst/>
      </p:bgPr>
    </p:bg>
    <p:spTree>
      <p:nvGrpSpPr>
        <p:cNvPr id="1" name="Shape 185"/>
        <p:cNvGrpSpPr/>
        <p:nvPr/>
      </p:nvGrpSpPr>
      <p:grpSpPr>
        <a:xfrm>
          <a:off x="0" y="0"/>
          <a:ext cx="0" cy="0"/>
          <a:chOff x="0" y="0"/>
          <a:chExt cx="0" cy="0"/>
        </a:xfrm>
      </p:grpSpPr>
      <p:pic>
        <p:nvPicPr>
          <p:cNvPr id="186" name="Google Shape;186;p25"/>
          <p:cNvPicPr preferRelativeResize="0"/>
          <p:nvPr/>
        </p:nvPicPr>
        <p:blipFill>
          <a:blip r:embed="rId2">
            <a:alphaModFix/>
          </a:blip>
          <a:stretch>
            <a:fillRect/>
          </a:stretch>
        </p:blipFill>
        <p:spPr>
          <a:xfrm>
            <a:off x="230500" y="4631534"/>
            <a:ext cx="604875" cy="393616"/>
          </a:xfrm>
          <a:prstGeom prst="rect">
            <a:avLst/>
          </a:prstGeom>
          <a:noFill/>
          <a:ln>
            <a:noFill/>
          </a:ln>
        </p:spPr>
      </p:pic>
      <p:sp>
        <p:nvSpPr>
          <p:cNvPr id="187" name="Google Shape;187;p25"/>
          <p:cNvSpPr txBox="1">
            <a:spLocks noGrp="1"/>
          </p:cNvSpPr>
          <p:nvPr>
            <p:ph type="title"/>
          </p:nvPr>
        </p:nvSpPr>
        <p:spPr>
          <a:xfrm>
            <a:off x="542575" y="45300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Helvetica Neue"/>
              <a:buNone/>
              <a:defRPr b="1">
                <a:latin typeface="Helvetica Neue"/>
                <a:ea typeface="Helvetica Neue"/>
                <a:cs typeface="Helvetica Neue"/>
                <a:sym typeface="Helvetica Neu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8" name="Google Shape;188;p25"/>
          <p:cNvSpPr txBox="1">
            <a:spLocks noGrp="1"/>
          </p:cNvSpPr>
          <p:nvPr>
            <p:ph type="body" idx="1"/>
          </p:nvPr>
        </p:nvSpPr>
        <p:spPr>
          <a:xfrm>
            <a:off x="539500" y="1347450"/>
            <a:ext cx="8305200" cy="32232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Font typeface="Helvetica Neue"/>
              <a:buChar char="➔"/>
              <a:defRPr>
                <a:latin typeface="Helvetica Neue"/>
                <a:ea typeface="Helvetica Neue"/>
                <a:cs typeface="Helvetica Neue"/>
                <a:sym typeface="Helvetica Neue"/>
              </a:defRPr>
            </a:lvl1pPr>
            <a:lvl2pPr marL="914400" lvl="1" indent="-304800" rtl="0">
              <a:spcBef>
                <a:spcPts val="0"/>
              </a:spcBef>
              <a:spcAft>
                <a:spcPts val="0"/>
              </a:spcAft>
              <a:buSzPts val="1200"/>
              <a:buFont typeface="Helvetica Neue"/>
              <a:buChar char="◆"/>
              <a:defRPr>
                <a:latin typeface="Helvetica Neue"/>
                <a:ea typeface="Helvetica Neue"/>
                <a:cs typeface="Helvetica Neue"/>
                <a:sym typeface="Helvetica Neue"/>
              </a:defRPr>
            </a:lvl2pPr>
            <a:lvl3pPr marL="1371600" lvl="2" indent="-317500" rtl="0">
              <a:spcBef>
                <a:spcPts val="0"/>
              </a:spcBef>
              <a:spcAft>
                <a:spcPts val="0"/>
              </a:spcAft>
              <a:buSzPts val="1400"/>
              <a:buFont typeface="Helvetica Neue"/>
              <a:buChar char="●"/>
              <a:defRPr>
                <a:latin typeface="Helvetica Neue"/>
                <a:ea typeface="Helvetica Neue"/>
                <a:cs typeface="Helvetica Neue"/>
                <a:sym typeface="Helvetica Neue"/>
              </a:defRPr>
            </a:lvl3pPr>
            <a:lvl4pPr marL="1828800" lvl="3" indent="-317500" rtl="0">
              <a:spcBef>
                <a:spcPts val="0"/>
              </a:spcBef>
              <a:spcAft>
                <a:spcPts val="0"/>
              </a:spcAft>
              <a:buSzPts val="1400"/>
              <a:buFont typeface="Helvetica Neue"/>
              <a:buChar char="○"/>
              <a:defRPr>
                <a:latin typeface="Helvetica Neue"/>
                <a:ea typeface="Helvetica Neue"/>
                <a:cs typeface="Helvetica Neue"/>
                <a:sym typeface="Helvetica Neue"/>
              </a:defRPr>
            </a:lvl4pPr>
            <a:lvl5pPr marL="2286000" lvl="4" indent="-304800" rtl="0">
              <a:spcBef>
                <a:spcPts val="0"/>
              </a:spcBef>
              <a:spcAft>
                <a:spcPts val="0"/>
              </a:spcAft>
              <a:buSzPts val="1200"/>
              <a:buFont typeface="Helvetica Neue"/>
              <a:buChar char="◆"/>
              <a:defRPr>
                <a:latin typeface="Helvetica Neue"/>
                <a:ea typeface="Helvetica Neue"/>
                <a:cs typeface="Helvetica Neue"/>
                <a:sym typeface="Helvetica Neue"/>
              </a:defRPr>
            </a:lvl5pPr>
            <a:lvl6pPr marL="2743200" lvl="5" indent="-317500" rtl="0">
              <a:spcBef>
                <a:spcPts val="0"/>
              </a:spcBef>
              <a:spcAft>
                <a:spcPts val="0"/>
              </a:spcAft>
              <a:buSzPts val="1400"/>
              <a:buFont typeface="Helvetica Neue"/>
              <a:buChar char="●"/>
              <a:defRPr>
                <a:latin typeface="Helvetica Neue"/>
                <a:ea typeface="Helvetica Neue"/>
                <a:cs typeface="Helvetica Neue"/>
                <a:sym typeface="Helvetica Neue"/>
              </a:defRPr>
            </a:lvl6pPr>
            <a:lvl7pPr marL="3200400" lvl="6" indent="-317500" rtl="0">
              <a:spcBef>
                <a:spcPts val="0"/>
              </a:spcBef>
              <a:spcAft>
                <a:spcPts val="0"/>
              </a:spcAft>
              <a:buSzPts val="1400"/>
              <a:buFont typeface="Helvetica Neue"/>
              <a:buChar char="○"/>
              <a:defRPr>
                <a:latin typeface="Helvetica Neue"/>
                <a:ea typeface="Helvetica Neue"/>
                <a:cs typeface="Helvetica Neue"/>
                <a:sym typeface="Helvetica Neue"/>
              </a:defRPr>
            </a:lvl7pPr>
            <a:lvl8pPr marL="3657600" lvl="7" indent="-304800" rtl="0">
              <a:spcBef>
                <a:spcPts val="0"/>
              </a:spcBef>
              <a:spcAft>
                <a:spcPts val="0"/>
              </a:spcAft>
              <a:buSzPts val="1200"/>
              <a:buFont typeface="Helvetica Neue"/>
              <a:buChar char="◆"/>
              <a:defRPr>
                <a:latin typeface="Helvetica Neue"/>
                <a:ea typeface="Helvetica Neue"/>
                <a:cs typeface="Helvetica Neue"/>
                <a:sym typeface="Helvetica Neue"/>
              </a:defRPr>
            </a:lvl8pPr>
            <a:lvl9pPr marL="4114800" lvl="8" indent="-317500" rtl="0">
              <a:spcBef>
                <a:spcPts val="0"/>
              </a:spcBef>
              <a:spcAft>
                <a:spcPts val="0"/>
              </a:spcAft>
              <a:buSzPts val="1400"/>
              <a:buFont typeface="Helvetica Neue"/>
              <a:buChar char="●"/>
              <a:defRPr>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336">
          <p15:clr>
            <a:srgbClr val="9AA0A6"/>
          </p15:clr>
        </p15:guide>
        <p15:guide id="2" pos="2880">
          <p15:clr>
            <a:srgbClr val="9AA0A6"/>
          </p15:clr>
        </p15:guide>
        <p15:guide id="3" pos="5615">
          <p15:clr>
            <a:srgbClr val="9AA0A6"/>
          </p15:clr>
        </p15:guide>
        <p15:guide id="4" pos="5424">
          <p15:clr>
            <a:srgbClr val="9AA0A6"/>
          </p15:clr>
        </p15:guide>
        <p15:guide id="5" pos="144">
          <p15:clr>
            <a:srgbClr val="9AA0A6"/>
          </p15:clr>
        </p15:guide>
        <p15:guide id="6" orient="horz" pos="645">
          <p15:clr>
            <a:srgbClr val="9AA0A6"/>
          </p15:clr>
        </p15:guide>
        <p15:guide id="7" orient="horz" pos="2915">
          <p15:clr>
            <a:srgbClr val="9AA0A6"/>
          </p15:clr>
        </p15:guide>
        <p15:guide id="8" orient="horz" pos="3162">
          <p15:clr>
            <a:srgbClr val="9AA0A6"/>
          </p15:clr>
        </p15:guide>
        <p15:guide id="9" orient="horz" pos="1873">
          <p15:clr>
            <a:srgbClr val="9AA0A6"/>
          </p15:clr>
        </p15:guide>
        <p15:guide id="10" orient="horz" pos="864">
          <p15:clr>
            <a:srgbClr val="9AA0A6"/>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Page">
  <p:cSld name="TITLE_AND_BODY_2_1_1">
    <p:bg>
      <p:bgPr>
        <a:noFill/>
        <a:effectLst/>
      </p:bgPr>
    </p:bg>
    <p:spTree>
      <p:nvGrpSpPr>
        <p:cNvPr id="1" name="Shape 189"/>
        <p:cNvGrpSpPr/>
        <p:nvPr/>
      </p:nvGrpSpPr>
      <p:grpSpPr>
        <a:xfrm>
          <a:off x="0" y="0"/>
          <a:ext cx="0" cy="0"/>
          <a:chOff x="0" y="0"/>
          <a:chExt cx="0" cy="0"/>
        </a:xfrm>
      </p:grpSpPr>
      <p:pic>
        <p:nvPicPr>
          <p:cNvPr id="190" name="Google Shape;190;p26"/>
          <p:cNvPicPr preferRelativeResize="0"/>
          <p:nvPr/>
        </p:nvPicPr>
        <p:blipFill>
          <a:blip r:embed="rId2">
            <a:alphaModFix/>
          </a:blip>
          <a:stretch>
            <a:fillRect/>
          </a:stretch>
        </p:blipFill>
        <p:spPr>
          <a:xfrm>
            <a:off x="230500" y="4631534"/>
            <a:ext cx="604875" cy="393616"/>
          </a:xfrm>
          <a:prstGeom prst="rect">
            <a:avLst/>
          </a:prstGeom>
          <a:noFill/>
          <a:ln>
            <a:noFill/>
          </a:ln>
        </p:spPr>
      </p:pic>
      <p:sp>
        <p:nvSpPr>
          <p:cNvPr id="191" name="Google Shape;191;p26"/>
          <p:cNvSpPr txBox="1">
            <a:spLocks noGrp="1"/>
          </p:cNvSpPr>
          <p:nvPr>
            <p:ph type="title"/>
          </p:nvPr>
        </p:nvSpPr>
        <p:spPr>
          <a:xfrm>
            <a:off x="542575" y="45300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Helvetica Neue"/>
              <a:buNone/>
              <a:defRPr b="1">
                <a:latin typeface="Helvetica Neue"/>
                <a:ea typeface="Helvetica Neue"/>
                <a:cs typeface="Helvetica Neue"/>
                <a:sym typeface="Helvetica Neu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2" name="Google Shape;192;p26"/>
          <p:cNvSpPr txBox="1">
            <a:spLocks noGrp="1"/>
          </p:cNvSpPr>
          <p:nvPr>
            <p:ph type="body" idx="1"/>
          </p:nvPr>
        </p:nvSpPr>
        <p:spPr>
          <a:xfrm>
            <a:off x="539500" y="1347450"/>
            <a:ext cx="8305200" cy="32232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Font typeface="Helvetica Neue"/>
              <a:buChar char="➔"/>
              <a:defRPr>
                <a:latin typeface="Helvetica Neue"/>
                <a:ea typeface="Helvetica Neue"/>
                <a:cs typeface="Helvetica Neue"/>
                <a:sym typeface="Helvetica Neue"/>
              </a:defRPr>
            </a:lvl1pPr>
            <a:lvl2pPr marL="914400" lvl="1" indent="-304800" rtl="0">
              <a:spcBef>
                <a:spcPts val="0"/>
              </a:spcBef>
              <a:spcAft>
                <a:spcPts val="0"/>
              </a:spcAft>
              <a:buSzPts val="1200"/>
              <a:buFont typeface="Helvetica Neue"/>
              <a:buChar char="◆"/>
              <a:defRPr>
                <a:latin typeface="Helvetica Neue"/>
                <a:ea typeface="Helvetica Neue"/>
                <a:cs typeface="Helvetica Neue"/>
                <a:sym typeface="Helvetica Neue"/>
              </a:defRPr>
            </a:lvl2pPr>
            <a:lvl3pPr marL="1371600" lvl="2" indent="-317500" rtl="0">
              <a:spcBef>
                <a:spcPts val="0"/>
              </a:spcBef>
              <a:spcAft>
                <a:spcPts val="0"/>
              </a:spcAft>
              <a:buSzPts val="1400"/>
              <a:buFont typeface="Helvetica Neue"/>
              <a:buChar char="●"/>
              <a:defRPr>
                <a:latin typeface="Helvetica Neue"/>
                <a:ea typeface="Helvetica Neue"/>
                <a:cs typeface="Helvetica Neue"/>
                <a:sym typeface="Helvetica Neue"/>
              </a:defRPr>
            </a:lvl3pPr>
            <a:lvl4pPr marL="1828800" lvl="3" indent="-317500" rtl="0">
              <a:spcBef>
                <a:spcPts val="0"/>
              </a:spcBef>
              <a:spcAft>
                <a:spcPts val="0"/>
              </a:spcAft>
              <a:buSzPts val="1400"/>
              <a:buFont typeface="Helvetica Neue"/>
              <a:buChar char="○"/>
              <a:defRPr>
                <a:latin typeface="Helvetica Neue"/>
                <a:ea typeface="Helvetica Neue"/>
                <a:cs typeface="Helvetica Neue"/>
                <a:sym typeface="Helvetica Neue"/>
              </a:defRPr>
            </a:lvl4pPr>
            <a:lvl5pPr marL="2286000" lvl="4" indent="-304800" rtl="0">
              <a:spcBef>
                <a:spcPts val="0"/>
              </a:spcBef>
              <a:spcAft>
                <a:spcPts val="0"/>
              </a:spcAft>
              <a:buSzPts val="1200"/>
              <a:buFont typeface="Helvetica Neue"/>
              <a:buChar char="◆"/>
              <a:defRPr>
                <a:latin typeface="Helvetica Neue"/>
                <a:ea typeface="Helvetica Neue"/>
                <a:cs typeface="Helvetica Neue"/>
                <a:sym typeface="Helvetica Neue"/>
              </a:defRPr>
            </a:lvl5pPr>
            <a:lvl6pPr marL="2743200" lvl="5" indent="-317500" rtl="0">
              <a:spcBef>
                <a:spcPts val="0"/>
              </a:spcBef>
              <a:spcAft>
                <a:spcPts val="0"/>
              </a:spcAft>
              <a:buSzPts val="1400"/>
              <a:buFont typeface="Helvetica Neue"/>
              <a:buChar char="●"/>
              <a:defRPr>
                <a:latin typeface="Helvetica Neue"/>
                <a:ea typeface="Helvetica Neue"/>
                <a:cs typeface="Helvetica Neue"/>
                <a:sym typeface="Helvetica Neue"/>
              </a:defRPr>
            </a:lvl6pPr>
            <a:lvl7pPr marL="3200400" lvl="6" indent="-317500" rtl="0">
              <a:spcBef>
                <a:spcPts val="0"/>
              </a:spcBef>
              <a:spcAft>
                <a:spcPts val="0"/>
              </a:spcAft>
              <a:buSzPts val="1400"/>
              <a:buFont typeface="Helvetica Neue"/>
              <a:buChar char="○"/>
              <a:defRPr>
                <a:latin typeface="Helvetica Neue"/>
                <a:ea typeface="Helvetica Neue"/>
                <a:cs typeface="Helvetica Neue"/>
                <a:sym typeface="Helvetica Neue"/>
              </a:defRPr>
            </a:lvl7pPr>
            <a:lvl8pPr marL="3657600" lvl="7" indent="-304800" rtl="0">
              <a:spcBef>
                <a:spcPts val="0"/>
              </a:spcBef>
              <a:spcAft>
                <a:spcPts val="0"/>
              </a:spcAft>
              <a:buSzPts val="1200"/>
              <a:buFont typeface="Helvetica Neue"/>
              <a:buChar char="◆"/>
              <a:defRPr>
                <a:latin typeface="Helvetica Neue"/>
                <a:ea typeface="Helvetica Neue"/>
                <a:cs typeface="Helvetica Neue"/>
                <a:sym typeface="Helvetica Neue"/>
              </a:defRPr>
            </a:lvl8pPr>
            <a:lvl9pPr marL="4114800" lvl="8" indent="-317500" rtl="0">
              <a:spcBef>
                <a:spcPts val="0"/>
              </a:spcBef>
              <a:spcAft>
                <a:spcPts val="0"/>
              </a:spcAft>
              <a:buSzPts val="1400"/>
              <a:buFont typeface="Helvetica Neue"/>
              <a:buChar char="●"/>
              <a:defRPr>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2880">
          <p15:clr>
            <a:srgbClr val="9AA0A6"/>
          </p15:clr>
        </p15:guide>
        <p15:guide id="2" pos="145">
          <p15:clr>
            <a:srgbClr val="9AA0A6"/>
          </p15:clr>
        </p15:guide>
        <p15:guide id="3" pos="336">
          <p15:clr>
            <a:srgbClr val="9AA0A6"/>
          </p15:clr>
        </p15:guide>
        <p15:guide id="4" pos="5615">
          <p15:clr>
            <a:srgbClr val="9AA0A6"/>
          </p15:clr>
        </p15:guide>
        <p15:guide id="5" pos="5424">
          <p15:clr>
            <a:srgbClr val="9AA0A6"/>
          </p15:clr>
        </p15:guide>
        <p15:guide id="6" orient="horz" pos="3165">
          <p15:clr>
            <a:srgbClr val="9AA0A6"/>
          </p15:clr>
        </p15:guide>
        <p15:guide id="7" orient="horz" pos="646">
          <p15:clr>
            <a:srgbClr val="9AA0A6"/>
          </p15:clr>
        </p15:guide>
        <p15:guide id="8" orient="horz" pos="2917">
          <p15:clr>
            <a:srgbClr val="9AA0A6"/>
          </p15:clr>
        </p15:guide>
        <p15:guide id="9" orient="horz" pos="1873">
          <p15:clr>
            <a:srgbClr val="9AA0A6"/>
          </p15:clr>
        </p15:guide>
        <p15:guide id="10" orient="horz" pos="847">
          <p15:clr>
            <a:srgbClr val="9AA0A6"/>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eacher Resources">
  <p:cSld name="CUSTOM_1">
    <p:bg>
      <p:bgPr>
        <a:solidFill>
          <a:srgbClr val="F3F3F3"/>
        </a:solidFill>
        <a:effectLst/>
      </p:bgPr>
    </p:bg>
    <p:spTree>
      <p:nvGrpSpPr>
        <p:cNvPr id="1" name="Shape 24"/>
        <p:cNvGrpSpPr/>
        <p:nvPr/>
      </p:nvGrpSpPr>
      <p:grpSpPr>
        <a:xfrm>
          <a:off x="0" y="0"/>
          <a:ext cx="0" cy="0"/>
          <a:chOff x="0" y="0"/>
          <a:chExt cx="0" cy="0"/>
        </a:xfrm>
      </p:grpSpPr>
      <p:sp>
        <p:nvSpPr>
          <p:cNvPr id="25" name="Google Shape;25;p4"/>
          <p:cNvSpPr txBox="1"/>
          <p:nvPr/>
        </p:nvSpPr>
        <p:spPr>
          <a:xfrm>
            <a:off x="530346" y="452705"/>
            <a:ext cx="8229600" cy="57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latin typeface="Helvetica Neue"/>
                <a:ea typeface="Helvetica Neue"/>
                <a:cs typeface="Helvetica Neue"/>
                <a:sym typeface="Helvetica Neue"/>
              </a:rPr>
              <a:t>Teacher Resources</a:t>
            </a:r>
            <a:endParaRPr sz="3000" b="1">
              <a:latin typeface="Helvetica Neue"/>
              <a:ea typeface="Helvetica Neue"/>
              <a:cs typeface="Helvetica Neue"/>
              <a:sym typeface="Helvetica Neue"/>
            </a:endParaRPr>
          </a:p>
        </p:txBody>
      </p:sp>
      <p:sp>
        <p:nvSpPr>
          <p:cNvPr id="26" name="Google Shape;26;p4"/>
          <p:cNvSpPr txBox="1">
            <a:spLocks noGrp="1"/>
          </p:cNvSpPr>
          <p:nvPr>
            <p:ph type="subTitle" idx="1"/>
          </p:nvPr>
        </p:nvSpPr>
        <p:spPr>
          <a:xfrm>
            <a:off x="530350" y="1343500"/>
            <a:ext cx="8074200" cy="3283500"/>
          </a:xfrm>
          <a:prstGeom prst="rect">
            <a:avLst/>
          </a:prstGeom>
          <a:noFill/>
          <a:ln>
            <a:noFill/>
          </a:ln>
        </p:spPr>
        <p:txBody>
          <a:bodyPr spcFirstLastPara="1" wrap="square" lIns="91425" tIns="91425" rIns="91425" bIns="91425" anchor="t" anchorCtr="0">
            <a:noAutofit/>
          </a:bodyPr>
          <a:lstStyle>
            <a:lvl1pPr marL="457200" lvl="0" indent="-228600">
              <a:spcBef>
                <a:spcPts val="0"/>
              </a:spcBef>
              <a:spcAft>
                <a:spcPts val="0"/>
              </a:spcAft>
              <a:buFont typeface="Helvetica Neue"/>
              <a:buNone/>
              <a:defRPr>
                <a:latin typeface="Helvetica Neue"/>
                <a:ea typeface="Helvetica Neue"/>
                <a:cs typeface="Helvetica Neue"/>
                <a:sym typeface="Helvetica Neu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pic>
        <p:nvPicPr>
          <p:cNvPr id="27" name="Google Shape;27;p4"/>
          <p:cNvPicPr preferRelativeResize="0"/>
          <p:nvPr/>
        </p:nvPicPr>
        <p:blipFill>
          <a:blip r:embed="rId2">
            <a:alphaModFix/>
          </a:blip>
          <a:stretch>
            <a:fillRect/>
          </a:stretch>
        </p:blipFill>
        <p:spPr>
          <a:xfrm>
            <a:off x="230500" y="4631550"/>
            <a:ext cx="604885" cy="393600"/>
          </a:xfrm>
          <a:prstGeom prst="rect">
            <a:avLst/>
          </a:prstGeom>
          <a:noFill/>
          <a:ln>
            <a:noFill/>
          </a:ln>
        </p:spPr>
      </p:pic>
      <p:sp>
        <p:nvSpPr>
          <p:cNvPr id="28" name="Google Shape;28;p4"/>
          <p:cNvSpPr/>
          <p:nvPr/>
        </p:nvSpPr>
        <p:spPr>
          <a:xfrm>
            <a:off x="6303525" y="85620"/>
            <a:ext cx="2743200" cy="223800"/>
          </a:xfrm>
          <a:prstGeom prst="rect">
            <a:avLst/>
          </a:prstGeom>
          <a:noFill/>
          <a:ln>
            <a:noFill/>
          </a:ln>
          <a:effectLst>
            <a:outerShdw dist="9525" dir="486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E4A4EE"/>
                </a:solidFill>
                <a:latin typeface="Helvetica Neue"/>
                <a:ea typeface="Helvetica Neue"/>
                <a:cs typeface="Helvetica Neue"/>
                <a:sym typeface="Helvetica Neue"/>
              </a:rPr>
              <a:t>DELETE AFTER PREP</a:t>
            </a:r>
            <a:endParaRPr sz="1600" b="1">
              <a:solidFill>
                <a:srgbClr val="E4A4EE"/>
              </a:solidFill>
              <a:latin typeface="Helvetica Neue"/>
              <a:ea typeface="Helvetica Neue"/>
              <a:cs typeface="Helvetica Neue"/>
              <a:sym typeface="Helvetica Neue"/>
            </a:endParaRPr>
          </a:p>
        </p:txBody>
      </p:sp>
      <p:sp>
        <p:nvSpPr>
          <p:cNvPr id="29" name="Google Shape;29;p4"/>
          <p:cNvSpPr/>
          <p:nvPr/>
        </p:nvSpPr>
        <p:spPr>
          <a:xfrm>
            <a:off x="6303525" y="4801345"/>
            <a:ext cx="2743200" cy="223800"/>
          </a:xfrm>
          <a:prstGeom prst="rect">
            <a:avLst/>
          </a:prstGeom>
          <a:noFill/>
          <a:ln>
            <a:noFill/>
          </a:ln>
          <a:effectLst>
            <a:outerShdw dist="9525" dir="486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E4A4EE"/>
                </a:solidFill>
                <a:latin typeface="Helvetica Neue"/>
                <a:ea typeface="Helvetica Neue"/>
                <a:cs typeface="Helvetica Neue"/>
                <a:sym typeface="Helvetica Neue"/>
              </a:rPr>
              <a:t>DELETE AFTER PREP</a:t>
            </a:r>
            <a:endParaRPr sz="1600" b="1">
              <a:solidFill>
                <a:srgbClr val="E4A4EE"/>
              </a:solidFill>
              <a:latin typeface="Helvetica Neue"/>
              <a:ea typeface="Helvetica Neue"/>
              <a:cs typeface="Helvetica Neue"/>
              <a:sym typeface="Helvetica Neue"/>
            </a:endParaRPr>
          </a:p>
        </p:txBody>
      </p:sp>
    </p:spTree>
  </p:cSld>
  <p:clrMapOvr>
    <a:masterClrMapping/>
  </p:clrMapOvr>
  <p:extLst>
    <p:ext uri="{DCECCB84-F9BA-43D5-87BE-67443E8EF086}">
      <p15:sldGuideLst xmlns:p15="http://schemas.microsoft.com/office/powerpoint/2012/main">
        <p15:guide id="1" pos="334">
          <p15:clr>
            <a:srgbClr val="FA7B17"/>
          </p15:clr>
        </p15:guide>
        <p15:guide id="2" pos="5420">
          <p15:clr>
            <a:srgbClr val="FA7B17"/>
          </p15:clr>
        </p15:guide>
        <p15:guide id="3" pos="144">
          <p15:clr>
            <a:srgbClr val="FA7B17"/>
          </p15:clr>
        </p15:guide>
        <p15:guide id="4" pos="5616">
          <p15:clr>
            <a:srgbClr val="FA7B17"/>
          </p15:clr>
        </p15:guide>
        <p15:guide id="5" pos="2880">
          <p15:clr>
            <a:srgbClr val="FA7B17"/>
          </p15:clr>
        </p15:guide>
        <p15:guide id="6" orient="horz" pos="648">
          <p15:clr>
            <a:srgbClr val="FA7B17"/>
          </p15:clr>
        </p15:guide>
        <p15:guide id="7" orient="horz" pos="2915">
          <p15:clr>
            <a:srgbClr val="FA7B17"/>
          </p15:clr>
        </p15:guide>
        <p15:guide id="8" orient="horz" pos="3162">
          <p15:clr>
            <a:srgbClr val="FA7B17"/>
          </p15:clr>
        </p15:guide>
        <p15:guide id="9" orient="horz" pos="1880">
          <p15:clr>
            <a:srgbClr val="FA7B17"/>
          </p15:clr>
        </p15:guide>
        <p15:guide id="10" orient="horz" pos="846">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roject Set Up">
  <p:cSld name="TITLE_AND_BODY_1">
    <p:bg>
      <p:bgPr>
        <a:noFill/>
        <a:effectLst/>
      </p:bgPr>
    </p:bg>
    <p:spTree>
      <p:nvGrpSpPr>
        <p:cNvPr id="1" name="Shape 193"/>
        <p:cNvGrpSpPr/>
        <p:nvPr/>
      </p:nvGrpSpPr>
      <p:grpSpPr>
        <a:xfrm>
          <a:off x="0" y="0"/>
          <a:ext cx="0" cy="0"/>
          <a:chOff x="0" y="0"/>
          <a:chExt cx="0" cy="0"/>
        </a:xfrm>
      </p:grpSpPr>
      <p:sp>
        <p:nvSpPr>
          <p:cNvPr id="194" name="Google Shape;194;p27"/>
          <p:cNvSpPr txBox="1">
            <a:spLocks noGrp="1"/>
          </p:cNvSpPr>
          <p:nvPr>
            <p:ph type="body" idx="1"/>
          </p:nvPr>
        </p:nvSpPr>
        <p:spPr>
          <a:xfrm>
            <a:off x="539500" y="1257300"/>
            <a:ext cx="8141700" cy="33192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
        <p:nvSpPr>
          <p:cNvPr id="195" name="Google Shape;195;p27"/>
          <p:cNvSpPr/>
          <p:nvPr/>
        </p:nvSpPr>
        <p:spPr>
          <a:xfrm>
            <a:off x="0" y="-7950"/>
            <a:ext cx="9144000" cy="1037700"/>
          </a:xfrm>
          <a:prstGeom prst="rect">
            <a:avLst/>
          </a:prstGeom>
          <a:solidFill>
            <a:srgbClr val="E4A4EE"/>
          </a:solidFill>
          <a:ln w="9525" cap="flat" cmpd="sng">
            <a:solidFill>
              <a:srgbClr val="E4A4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000" b="1">
                <a:solidFill>
                  <a:srgbClr val="000000"/>
                </a:solidFill>
              </a:defRPr>
            </a:lvl1pPr>
            <a:lvl2pPr lvl="1" rtl="0">
              <a:spcBef>
                <a:spcPts val="0"/>
              </a:spcBef>
              <a:spcAft>
                <a:spcPts val="0"/>
              </a:spcAft>
              <a:buNone/>
              <a:defRPr>
                <a:solidFill>
                  <a:srgbClr val="000000"/>
                </a:solidFill>
              </a:defRPr>
            </a:lvl2pPr>
            <a:lvl3pPr lvl="2" rtl="0">
              <a:spcBef>
                <a:spcPts val="0"/>
              </a:spcBef>
              <a:spcAft>
                <a:spcPts val="0"/>
              </a:spcAft>
              <a:buNone/>
              <a:defRPr>
                <a:solidFill>
                  <a:srgbClr val="000000"/>
                </a:solidFill>
              </a:defRPr>
            </a:lvl3pPr>
            <a:lvl4pPr lvl="3" rtl="0">
              <a:spcBef>
                <a:spcPts val="0"/>
              </a:spcBef>
              <a:spcAft>
                <a:spcPts val="0"/>
              </a:spcAft>
              <a:buNone/>
              <a:defRPr>
                <a:solidFill>
                  <a:srgbClr val="000000"/>
                </a:solidFill>
              </a:defRPr>
            </a:lvl4pPr>
            <a:lvl5pPr lvl="4" rtl="0">
              <a:spcBef>
                <a:spcPts val="0"/>
              </a:spcBef>
              <a:spcAft>
                <a:spcPts val="0"/>
              </a:spcAft>
              <a:buNone/>
              <a:defRPr>
                <a:solidFill>
                  <a:srgbClr val="000000"/>
                </a:solidFill>
              </a:defRPr>
            </a:lvl5pPr>
            <a:lvl6pPr lvl="5" rtl="0">
              <a:spcBef>
                <a:spcPts val="0"/>
              </a:spcBef>
              <a:spcAft>
                <a:spcPts val="0"/>
              </a:spcAft>
              <a:buNone/>
              <a:defRPr>
                <a:solidFill>
                  <a:srgbClr val="000000"/>
                </a:solidFill>
              </a:defRPr>
            </a:lvl6pPr>
            <a:lvl7pPr lvl="6" rtl="0">
              <a:spcBef>
                <a:spcPts val="0"/>
              </a:spcBef>
              <a:spcAft>
                <a:spcPts val="0"/>
              </a:spcAft>
              <a:buNone/>
              <a:defRPr>
                <a:solidFill>
                  <a:srgbClr val="000000"/>
                </a:solidFill>
              </a:defRPr>
            </a:lvl7pPr>
            <a:lvl8pPr lvl="7" rtl="0">
              <a:spcBef>
                <a:spcPts val="0"/>
              </a:spcBef>
              <a:spcAft>
                <a:spcPts val="0"/>
              </a:spcAft>
              <a:buNone/>
              <a:defRPr>
                <a:solidFill>
                  <a:srgbClr val="000000"/>
                </a:solidFill>
              </a:defRPr>
            </a:lvl8pPr>
            <a:lvl9pPr lvl="8" rtl="0">
              <a:spcBef>
                <a:spcPts val="0"/>
              </a:spcBef>
              <a:spcAft>
                <a:spcPts val="0"/>
              </a:spcAft>
              <a:buNone/>
              <a:defRPr>
                <a:solidFill>
                  <a:srgbClr val="000000"/>
                </a:solidFill>
              </a:defRPr>
            </a:lvl9pPr>
          </a:lstStyle>
          <a:p>
            <a:endParaRPr/>
          </a:p>
        </p:txBody>
      </p:sp>
      <p:sp>
        <p:nvSpPr>
          <p:cNvPr id="197" name="Google Shape;197;p27"/>
          <p:cNvSpPr/>
          <p:nvPr/>
        </p:nvSpPr>
        <p:spPr>
          <a:xfrm>
            <a:off x="230499" y="58351"/>
            <a:ext cx="904800" cy="905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8" name="Google Shape;198;p27"/>
          <p:cNvPicPr preferRelativeResize="0"/>
          <p:nvPr/>
        </p:nvPicPr>
        <p:blipFill>
          <a:blip r:embed="rId2">
            <a:alphaModFix/>
          </a:blip>
          <a:stretch>
            <a:fillRect/>
          </a:stretch>
        </p:blipFill>
        <p:spPr>
          <a:xfrm>
            <a:off x="408587" y="236587"/>
            <a:ext cx="548640" cy="548640"/>
          </a:xfrm>
          <a:prstGeom prst="rect">
            <a:avLst/>
          </a:prstGeom>
          <a:noFill/>
          <a:ln>
            <a:noFill/>
          </a:ln>
        </p:spPr>
      </p:pic>
      <p:pic>
        <p:nvPicPr>
          <p:cNvPr id="199" name="Google Shape;199;p27"/>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200" name="Google Shape;200;p27"/>
          <p:cNvSpPr/>
          <p:nvPr/>
        </p:nvSpPr>
        <p:spPr>
          <a:xfrm>
            <a:off x="230500" y="4800591"/>
            <a:ext cx="2743200" cy="22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Helvetica Neue"/>
                <a:ea typeface="Helvetica Neue"/>
                <a:cs typeface="Helvetica Neue"/>
                <a:sym typeface="Helvetica Neue"/>
              </a:rPr>
              <a:t>Project Set Up</a:t>
            </a:r>
            <a:endParaRPr sz="1600" b="1">
              <a:latin typeface="Helvetica Neue"/>
              <a:ea typeface="Helvetica Neue"/>
              <a:cs typeface="Helvetica Neue"/>
              <a:sym typeface="Helvetica Neue"/>
            </a:endParaRPr>
          </a:p>
        </p:txBody>
      </p:sp>
    </p:spTree>
  </p:cSld>
  <p:clrMapOvr>
    <a:masterClrMapping/>
  </p:clrMapOvr>
  <p:extLst>
    <p:ext uri="{DCECCB84-F9BA-43D5-87BE-67443E8EF086}">
      <p15:sldGuideLst xmlns:p15="http://schemas.microsoft.com/office/powerpoint/2012/main">
        <p15:guide id="1" pos="2880">
          <p15:clr>
            <a:srgbClr val="9AA0A6"/>
          </p15:clr>
        </p15:guide>
        <p15:guide id="2" pos="145">
          <p15:clr>
            <a:srgbClr val="9AA0A6"/>
          </p15:clr>
        </p15:guide>
        <p15:guide id="3" pos="336">
          <p15:clr>
            <a:srgbClr val="9AA0A6"/>
          </p15:clr>
        </p15:guide>
        <p15:guide id="4" pos="5424">
          <p15:clr>
            <a:srgbClr val="9AA0A6"/>
          </p15:clr>
        </p15:guide>
        <p15:guide id="5" pos="5615">
          <p15:clr>
            <a:srgbClr val="9AA0A6"/>
          </p15:clr>
        </p15:guide>
        <p15:guide id="6" orient="horz" pos="648">
          <p15:clr>
            <a:srgbClr val="9AA0A6"/>
          </p15:clr>
        </p15:guide>
        <p15:guide id="7" orient="horz" pos="1873">
          <p15:clr>
            <a:srgbClr val="9AA0A6"/>
          </p15:clr>
        </p15:guide>
        <p15:guide id="8" orient="horz" pos="2917">
          <p15:clr>
            <a:srgbClr val="9AA0A6"/>
          </p15:clr>
        </p15:guide>
        <p15:guide id="9" orient="horz" pos="3165">
          <p15:clr>
            <a:srgbClr val="9AA0A6"/>
          </p15:clr>
        </p15:guide>
        <p15:guide id="10" orient="horz" pos="792">
          <p15:clr>
            <a:srgbClr val="9AA0A6"/>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201"/>
        <p:cNvGrpSpPr/>
        <p:nvPr/>
      </p:nvGrpSpPr>
      <p:grpSpPr>
        <a:xfrm>
          <a:off x="0" y="0"/>
          <a:ext cx="0" cy="0"/>
          <a:chOff x="0" y="0"/>
          <a:chExt cx="0" cy="0"/>
        </a:xfrm>
      </p:grpSpPr>
      <p:pic>
        <p:nvPicPr>
          <p:cNvPr id="202" name="Google Shape;202;p28"/>
          <p:cNvPicPr preferRelativeResize="0"/>
          <p:nvPr/>
        </p:nvPicPr>
        <p:blipFill>
          <a:blip r:embed="rId2">
            <a:alphaModFix/>
          </a:blip>
          <a:stretch>
            <a:fillRect/>
          </a:stretch>
        </p:blipFill>
        <p:spPr>
          <a:xfrm>
            <a:off x="181407" y="2670952"/>
            <a:ext cx="935188" cy="935190"/>
          </a:xfrm>
          <a:prstGeom prst="rect">
            <a:avLst/>
          </a:prstGeom>
          <a:noFill/>
          <a:ln>
            <a:noFill/>
          </a:ln>
        </p:spPr>
      </p:pic>
      <p:pic>
        <p:nvPicPr>
          <p:cNvPr id="203" name="Google Shape;203;p28"/>
          <p:cNvPicPr preferRelativeResize="0"/>
          <p:nvPr/>
        </p:nvPicPr>
        <p:blipFill>
          <a:blip r:embed="rId3">
            <a:alphaModFix/>
          </a:blip>
          <a:stretch>
            <a:fillRect/>
          </a:stretch>
        </p:blipFill>
        <p:spPr>
          <a:xfrm>
            <a:off x="123612" y="1131341"/>
            <a:ext cx="862127" cy="862129"/>
          </a:xfrm>
          <a:prstGeom prst="rect">
            <a:avLst/>
          </a:prstGeom>
          <a:noFill/>
          <a:ln>
            <a:noFill/>
          </a:ln>
        </p:spPr>
      </p:pic>
      <p:pic>
        <p:nvPicPr>
          <p:cNvPr id="204" name="Google Shape;204;p28"/>
          <p:cNvPicPr preferRelativeResize="0"/>
          <p:nvPr/>
        </p:nvPicPr>
        <p:blipFill>
          <a:blip r:embed="rId4">
            <a:alphaModFix/>
          </a:blip>
          <a:stretch>
            <a:fillRect/>
          </a:stretch>
        </p:blipFill>
        <p:spPr>
          <a:xfrm>
            <a:off x="2795227" y="196151"/>
            <a:ext cx="935188" cy="935190"/>
          </a:xfrm>
          <a:prstGeom prst="rect">
            <a:avLst/>
          </a:prstGeom>
          <a:noFill/>
          <a:ln>
            <a:noFill/>
          </a:ln>
        </p:spPr>
      </p:pic>
      <p:pic>
        <p:nvPicPr>
          <p:cNvPr id="205" name="Google Shape;205;p28"/>
          <p:cNvPicPr preferRelativeResize="0"/>
          <p:nvPr/>
        </p:nvPicPr>
        <p:blipFill>
          <a:blip r:embed="rId5">
            <a:alphaModFix/>
          </a:blip>
          <a:stretch>
            <a:fillRect/>
          </a:stretch>
        </p:blipFill>
        <p:spPr>
          <a:xfrm>
            <a:off x="3494014" y="2397141"/>
            <a:ext cx="862127" cy="862129"/>
          </a:xfrm>
          <a:prstGeom prst="rect">
            <a:avLst/>
          </a:prstGeom>
          <a:noFill/>
          <a:ln>
            <a:noFill/>
          </a:ln>
        </p:spPr>
      </p:pic>
      <p:pic>
        <p:nvPicPr>
          <p:cNvPr id="206" name="Google Shape;206;p28"/>
          <p:cNvPicPr preferRelativeResize="0"/>
          <p:nvPr/>
        </p:nvPicPr>
        <p:blipFill>
          <a:blip r:embed="rId6">
            <a:alphaModFix/>
          </a:blip>
          <a:stretch>
            <a:fillRect/>
          </a:stretch>
        </p:blipFill>
        <p:spPr>
          <a:xfrm>
            <a:off x="2807415" y="1382679"/>
            <a:ext cx="862127" cy="862129"/>
          </a:xfrm>
          <a:prstGeom prst="rect">
            <a:avLst/>
          </a:prstGeom>
          <a:noFill/>
          <a:ln>
            <a:noFill/>
          </a:ln>
        </p:spPr>
      </p:pic>
      <p:pic>
        <p:nvPicPr>
          <p:cNvPr id="207" name="Google Shape;207;p28"/>
          <p:cNvPicPr preferRelativeResize="0"/>
          <p:nvPr/>
        </p:nvPicPr>
        <p:blipFill>
          <a:blip r:embed="rId7">
            <a:alphaModFix/>
          </a:blip>
          <a:stretch>
            <a:fillRect/>
          </a:stretch>
        </p:blipFill>
        <p:spPr>
          <a:xfrm>
            <a:off x="4190728" y="1687241"/>
            <a:ext cx="628330" cy="628332"/>
          </a:xfrm>
          <a:prstGeom prst="rect">
            <a:avLst/>
          </a:prstGeom>
          <a:noFill/>
          <a:ln>
            <a:noFill/>
          </a:ln>
        </p:spPr>
      </p:pic>
      <p:pic>
        <p:nvPicPr>
          <p:cNvPr id="208" name="Google Shape;208;p28"/>
          <p:cNvPicPr preferRelativeResize="0"/>
          <p:nvPr/>
        </p:nvPicPr>
        <p:blipFill>
          <a:blip r:embed="rId8">
            <a:alphaModFix/>
          </a:blip>
          <a:stretch>
            <a:fillRect/>
          </a:stretch>
        </p:blipFill>
        <p:spPr>
          <a:xfrm>
            <a:off x="1351047" y="597990"/>
            <a:ext cx="935188" cy="935190"/>
          </a:xfrm>
          <a:prstGeom prst="rect">
            <a:avLst/>
          </a:prstGeom>
          <a:noFill/>
          <a:ln>
            <a:noFill/>
          </a:ln>
        </p:spPr>
      </p:pic>
      <p:pic>
        <p:nvPicPr>
          <p:cNvPr id="209" name="Google Shape;209;p28"/>
          <p:cNvPicPr preferRelativeResize="0"/>
          <p:nvPr/>
        </p:nvPicPr>
        <p:blipFill>
          <a:blip r:embed="rId9">
            <a:alphaModFix/>
          </a:blip>
          <a:stretch>
            <a:fillRect/>
          </a:stretch>
        </p:blipFill>
        <p:spPr>
          <a:xfrm>
            <a:off x="181400" y="74575"/>
            <a:ext cx="935188" cy="935190"/>
          </a:xfrm>
          <a:prstGeom prst="rect">
            <a:avLst/>
          </a:prstGeom>
          <a:noFill/>
          <a:ln>
            <a:noFill/>
          </a:ln>
        </p:spPr>
      </p:pic>
      <p:pic>
        <p:nvPicPr>
          <p:cNvPr id="210" name="Google Shape;210;p28"/>
          <p:cNvPicPr preferRelativeResize="0"/>
          <p:nvPr/>
        </p:nvPicPr>
        <p:blipFill>
          <a:blip r:embed="rId10">
            <a:alphaModFix/>
          </a:blip>
          <a:stretch>
            <a:fillRect/>
          </a:stretch>
        </p:blipFill>
        <p:spPr>
          <a:xfrm>
            <a:off x="3927718" y="490082"/>
            <a:ext cx="935188" cy="935190"/>
          </a:xfrm>
          <a:prstGeom prst="rect">
            <a:avLst/>
          </a:prstGeom>
          <a:noFill/>
          <a:ln>
            <a:noFill/>
          </a:ln>
        </p:spPr>
      </p:pic>
      <p:pic>
        <p:nvPicPr>
          <p:cNvPr id="211" name="Google Shape;211;p28"/>
          <p:cNvPicPr preferRelativeResize="0"/>
          <p:nvPr/>
        </p:nvPicPr>
        <p:blipFill>
          <a:blip r:embed="rId11">
            <a:alphaModFix/>
          </a:blip>
          <a:stretch>
            <a:fillRect/>
          </a:stretch>
        </p:blipFill>
        <p:spPr>
          <a:xfrm>
            <a:off x="2052097" y="2395305"/>
            <a:ext cx="935188" cy="935190"/>
          </a:xfrm>
          <a:prstGeom prst="rect">
            <a:avLst/>
          </a:prstGeom>
          <a:noFill/>
          <a:ln>
            <a:noFill/>
          </a:ln>
        </p:spPr>
      </p:pic>
      <p:pic>
        <p:nvPicPr>
          <p:cNvPr id="212" name="Google Shape;212;p28"/>
          <p:cNvPicPr preferRelativeResize="0"/>
          <p:nvPr/>
        </p:nvPicPr>
        <p:blipFill>
          <a:blip r:embed="rId12">
            <a:alphaModFix/>
          </a:blip>
          <a:stretch>
            <a:fillRect/>
          </a:stretch>
        </p:blipFill>
        <p:spPr>
          <a:xfrm>
            <a:off x="1178750" y="3400240"/>
            <a:ext cx="935188" cy="935190"/>
          </a:xfrm>
          <a:prstGeom prst="rect">
            <a:avLst/>
          </a:prstGeom>
          <a:noFill/>
          <a:ln>
            <a:noFill/>
          </a:ln>
        </p:spPr>
      </p:pic>
      <p:pic>
        <p:nvPicPr>
          <p:cNvPr id="213" name="Google Shape;213;p28"/>
          <p:cNvPicPr preferRelativeResize="0"/>
          <p:nvPr/>
        </p:nvPicPr>
        <p:blipFill>
          <a:blip r:embed="rId13">
            <a:alphaModFix/>
          </a:blip>
          <a:stretch>
            <a:fillRect/>
          </a:stretch>
        </p:blipFill>
        <p:spPr>
          <a:xfrm>
            <a:off x="7022245" y="137688"/>
            <a:ext cx="935188" cy="935190"/>
          </a:xfrm>
          <a:prstGeom prst="rect">
            <a:avLst/>
          </a:prstGeom>
          <a:noFill/>
          <a:ln>
            <a:noFill/>
          </a:ln>
        </p:spPr>
      </p:pic>
      <p:pic>
        <p:nvPicPr>
          <p:cNvPr id="214" name="Google Shape;214;p28"/>
          <p:cNvPicPr preferRelativeResize="0"/>
          <p:nvPr/>
        </p:nvPicPr>
        <p:blipFill>
          <a:blip r:embed="rId14">
            <a:alphaModFix/>
          </a:blip>
          <a:stretch>
            <a:fillRect/>
          </a:stretch>
        </p:blipFill>
        <p:spPr>
          <a:xfrm>
            <a:off x="6407896" y="3090711"/>
            <a:ext cx="935188" cy="935190"/>
          </a:xfrm>
          <a:prstGeom prst="rect">
            <a:avLst/>
          </a:prstGeom>
          <a:noFill/>
          <a:ln>
            <a:noFill/>
          </a:ln>
        </p:spPr>
      </p:pic>
      <p:pic>
        <p:nvPicPr>
          <p:cNvPr id="215" name="Google Shape;215;p28"/>
          <p:cNvPicPr preferRelativeResize="0"/>
          <p:nvPr/>
        </p:nvPicPr>
        <p:blipFill>
          <a:blip r:embed="rId15">
            <a:alphaModFix/>
          </a:blip>
          <a:stretch>
            <a:fillRect/>
          </a:stretch>
        </p:blipFill>
        <p:spPr>
          <a:xfrm>
            <a:off x="5040320" y="1799101"/>
            <a:ext cx="935188" cy="935190"/>
          </a:xfrm>
          <a:prstGeom prst="rect">
            <a:avLst/>
          </a:prstGeom>
          <a:noFill/>
          <a:ln>
            <a:noFill/>
          </a:ln>
        </p:spPr>
      </p:pic>
      <p:pic>
        <p:nvPicPr>
          <p:cNvPr id="216" name="Google Shape;216;p28"/>
          <p:cNvPicPr preferRelativeResize="0"/>
          <p:nvPr/>
        </p:nvPicPr>
        <p:blipFill>
          <a:blip r:embed="rId16">
            <a:alphaModFix/>
          </a:blip>
          <a:stretch>
            <a:fillRect/>
          </a:stretch>
        </p:blipFill>
        <p:spPr>
          <a:xfrm>
            <a:off x="5174590" y="196151"/>
            <a:ext cx="935188" cy="935190"/>
          </a:xfrm>
          <a:prstGeom prst="rect">
            <a:avLst/>
          </a:prstGeom>
          <a:noFill/>
          <a:ln>
            <a:noFill/>
          </a:ln>
        </p:spPr>
      </p:pic>
      <p:pic>
        <p:nvPicPr>
          <p:cNvPr id="217" name="Google Shape;217;p28"/>
          <p:cNvPicPr preferRelativeResize="0"/>
          <p:nvPr/>
        </p:nvPicPr>
        <p:blipFill>
          <a:blip r:embed="rId17">
            <a:alphaModFix/>
          </a:blip>
          <a:stretch>
            <a:fillRect/>
          </a:stretch>
        </p:blipFill>
        <p:spPr>
          <a:xfrm>
            <a:off x="946189" y="1799106"/>
            <a:ext cx="935188" cy="935190"/>
          </a:xfrm>
          <a:prstGeom prst="rect">
            <a:avLst/>
          </a:prstGeom>
          <a:noFill/>
          <a:ln>
            <a:noFill/>
          </a:ln>
        </p:spPr>
      </p:pic>
      <p:pic>
        <p:nvPicPr>
          <p:cNvPr id="218" name="Google Shape;218;p28"/>
          <p:cNvPicPr preferRelativeResize="0"/>
          <p:nvPr/>
        </p:nvPicPr>
        <p:blipFill>
          <a:blip r:embed="rId18">
            <a:alphaModFix/>
          </a:blip>
          <a:stretch>
            <a:fillRect/>
          </a:stretch>
        </p:blipFill>
        <p:spPr>
          <a:xfrm>
            <a:off x="3883872" y="3475609"/>
            <a:ext cx="935188" cy="935190"/>
          </a:xfrm>
          <a:prstGeom prst="rect">
            <a:avLst/>
          </a:prstGeom>
          <a:noFill/>
          <a:ln>
            <a:noFill/>
          </a:ln>
        </p:spPr>
      </p:pic>
      <p:pic>
        <p:nvPicPr>
          <p:cNvPr id="219" name="Google Shape;219;p28"/>
          <p:cNvPicPr preferRelativeResize="0"/>
          <p:nvPr/>
        </p:nvPicPr>
        <p:blipFill>
          <a:blip r:embed="rId19">
            <a:alphaModFix/>
          </a:blip>
          <a:stretch>
            <a:fillRect/>
          </a:stretch>
        </p:blipFill>
        <p:spPr>
          <a:xfrm>
            <a:off x="2718625" y="3340847"/>
            <a:ext cx="935188" cy="935190"/>
          </a:xfrm>
          <a:prstGeom prst="rect">
            <a:avLst/>
          </a:prstGeom>
          <a:noFill/>
          <a:ln>
            <a:noFill/>
          </a:ln>
        </p:spPr>
      </p:pic>
      <p:pic>
        <p:nvPicPr>
          <p:cNvPr id="220" name="Google Shape;220;p28"/>
          <p:cNvPicPr preferRelativeResize="0"/>
          <p:nvPr/>
        </p:nvPicPr>
        <p:blipFill>
          <a:blip r:embed="rId20">
            <a:alphaModFix/>
          </a:blip>
          <a:stretch>
            <a:fillRect/>
          </a:stretch>
        </p:blipFill>
        <p:spPr>
          <a:xfrm>
            <a:off x="5255844" y="3161450"/>
            <a:ext cx="935188" cy="935190"/>
          </a:xfrm>
          <a:prstGeom prst="rect">
            <a:avLst/>
          </a:prstGeom>
          <a:noFill/>
          <a:ln>
            <a:noFill/>
          </a:ln>
        </p:spPr>
      </p:pic>
      <p:pic>
        <p:nvPicPr>
          <p:cNvPr id="221" name="Google Shape;221;p28"/>
          <p:cNvPicPr preferRelativeResize="0"/>
          <p:nvPr/>
        </p:nvPicPr>
        <p:blipFill>
          <a:blip r:embed="rId21">
            <a:alphaModFix/>
          </a:blip>
          <a:stretch>
            <a:fillRect/>
          </a:stretch>
        </p:blipFill>
        <p:spPr>
          <a:xfrm>
            <a:off x="6568573" y="2012755"/>
            <a:ext cx="935188" cy="935190"/>
          </a:xfrm>
          <a:prstGeom prst="rect">
            <a:avLst/>
          </a:prstGeom>
          <a:noFill/>
          <a:ln>
            <a:noFill/>
          </a:ln>
        </p:spPr>
      </p:pic>
      <p:pic>
        <p:nvPicPr>
          <p:cNvPr id="222" name="Google Shape;222;p28"/>
          <p:cNvPicPr preferRelativeResize="0"/>
          <p:nvPr/>
        </p:nvPicPr>
        <p:blipFill>
          <a:blip r:embed="rId22">
            <a:alphaModFix/>
          </a:blip>
          <a:stretch>
            <a:fillRect/>
          </a:stretch>
        </p:blipFill>
        <p:spPr>
          <a:xfrm>
            <a:off x="7921161" y="2608763"/>
            <a:ext cx="935188" cy="935190"/>
          </a:xfrm>
          <a:prstGeom prst="rect">
            <a:avLst/>
          </a:prstGeom>
          <a:noFill/>
          <a:ln>
            <a:noFill/>
          </a:ln>
        </p:spPr>
      </p:pic>
      <p:pic>
        <p:nvPicPr>
          <p:cNvPr id="223" name="Google Shape;223;p28"/>
          <p:cNvPicPr preferRelativeResize="0"/>
          <p:nvPr/>
        </p:nvPicPr>
        <p:blipFill>
          <a:blip r:embed="rId23">
            <a:alphaModFix/>
          </a:blip>
          <a:stretch>
            <a:fillRect/>
          </a:stretch>
        </p:blipFill>
        <p:spPr>
          <a:xfrm>
            <a:off x="6109765" y="1094819"/>
            <a:ext cx="935188" cy="935190"/>
          </a:xfrm>
          <a:prstGeom prst="rect">
            <a:avLst/>
          </a:prstGeom>
          <a:noFill/>
          <a:ln>
            <a:noFill/>
          </a:ln>
        </p:spPr>
      </p:pic>
      <p:pic>
        <p:nvPicPr>
          <p:cNvPr id="224" name="Google Shape;224;p28"/>
          <p:cNvPicPr preferRelativeResize="0"/>
          <p:nvPr/>
        </p:nvPicPr>
        <p:blipFill>
          <a:blip r:embed="rId24">
            <a:alphaModFix/>
          </a:blip>
          <a:stretch>
            <a:fillRect/>
          </a:stretch>
        </p:blipFill>
        <p:spPr>
          <a:xfrm>
            <a:off x="7957437" y="1188122"/>
            <a:ext cx="935188" cy="93519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rect Teach 1">
  <p:cSld name="TITLE_2_1_1">
    <p:spTree>
      <p:nvGrpSpPr>
        <p:cNvPr id="1" name="Shape 225"/>
        <p:cNvGrpSpPr/>
        <p:nvPr/>
      </p:nvGrpSpPr>
      <p:grpSpPr>
        <a:xfrm>
          <a:off x="0" y="0"/>
          <a:ext cx="0" cy="0"/>
          <a:chOff x="0" y="0"/>
          <a:chExt cx="0" cy="0"/>
        </a:xfrm>
      </p:grpSpPr>
      <p:sp>
        <p:nvSpPr>
          <p:cNvPr id="226" name="Google Shape;226;p29"/>
          <p:cNvSpPr/>
          <p:nvPr/>
        </p:nvSpPr>
        <p:spPr>
          <a:xfrm>
            <a:off x="0" y="-7950"/>
            <a:ext cx="2743200" cy="5159400"/>
          </a:xfrm>
          <a:prstGeom prst="rect">
            <a:avLst/>
          </a:prstGeom>
          <a:solidFill>
            <a:srgbClr val="0080FF"/>
          </a:solidFill>
          <a:ln w="9525" cap="flat" cmpd="sng">
            <a:solidFill>
              <a:srgbClr val="008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7" name="Google Shape;227;p29"/>
          <p:cNvPicPr preferRelativeResize="0"/>
          <p:nvPr/>
        </p:nvPicPr>
        <p:blipFill>
          <a:blip r:embed="rId2">
            <a:alphaModFix/>
          </a:blip>
          <a:stretch>
            <a:fillRect/>
          </a:stretch>
        </p:blipFill>
        <p:spPr>
          <a:xfrm>
            <a:off x="230500" y="4631550"/>
            <a:ext cx="604885" cy="393600"/>
          </a:xfrm>
          <a:prstGeom prst="rect">
            <a:avLst/>
          </a:prstGeom>
          <a:noFill/>
          <a:ln>
            <a:noFill/>
          </a:ln>
        </p:spPr>
      </p:pic>
      <p:sp>
        <p:nvSpPr>
          <p:cNvPr id="228" name="Google Shape;228;p29"/>
          <p:cNvSpPr/>
          <p:nvPr/>
        </p:nvSpPr>
        <p:spPr>
          <a:xfrm>
            <a:off x="0" y="45720"/>
            <a:ext cx="2743200" cy="22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Helvetica Neue"/>
                <a:ea typeface="Helvetica Neue"/>
                <a:cs typeface="Helvetica Neue"/>
                <a:sym typeface="Helvetica Neue"/>
              </a:rPr>
              <a:t>Direct Teach</a:t>
            </a:r>
            <a:endParaRPr sz="1600" b="1">
              <a:solidFill>
                <a:srgbClr val="FFFFFF"/>
              </a:solidFill>
              <a:latin typeface="Helvetica Neue"/>
              <a:ea typeface="Helvetica Neue"/>
              <a:cs typeface="Helvetica Neue"/>
              <a:sym typeface="Helvetica Neue"/>
            </a:endParaRPr>
          </a:p>
        </p:txBody>
      </p:sp>
      <p:sp>
        <p:nvSpPr>
          <p:cNvPr id="229" name="Google Shape;229;p29"/>
          <p:cNvSpPr txBox="1">
            <a:spLocks noGrp="1"/>
          </p:cNvSpPr>
          <p:nvPr>
            <p:ph type="subTitle" idx="1"/>
          </p:nvPr>
        </p:nvSpPr>
        <p:spPr>
          <a:xfrm>
            <a:off x="208200" y="1838544"/>
            <a:ext cx="2353200" cy="14664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800"/>
              <a:buFont typeface="Helvetica Neue"/>
              <a:buNone/>
              <a:defRPr sz="1800">
                <a:solidFill>
                  <a:srgbClr val="000000"/>
                </a:solidFill>
                <a:latin typeface="Helvetica Neue"/>
                <a:ea typeface="Helvetica Neue"/>
                <a:cs typeface="Helvetica Neue"/>
                <a:sym typeface="Helvetica Neue"/>
              </a:defRPr>
            </a:lvl1pPr>
            <a:lvl2pPr lvl="1"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2pPr>
            <a:lvl3pPr lvl="2"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3pPr>
            <a:lvl4pPr lvl="3"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4pPr>
            <a:lvl5pPr lvl="4"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5pPr>
            <a:lvl6pPr lvl="5"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6pPr>
            <a:lvl7pPr lvl="6"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7pPr>
            <a:lvl8pPr lvl="7"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8pPr>
            <a:lvl9pPr lvl="8"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9pPr>
          </a:lstStyle>
          <a:p>
            <a:endParaRPr/>
          </a:p>
        </p:txBody>
      </p:sp>
      <p:sp>
        <p:nvSpPr>
          <p:cNvPr id="230" name="Google Shape;230;p29"/>
          <p:cNvSpPr txBox="1">
            <a:spLocks noGrp="1"/>
          </p:cNvSpPr>
          <p:nvPr>
            <p:ph type="body" idx="2"/>
          </p:nvPr>
        </p:nvSpPr>
        <p:spPr>
          <a:xfrm>
            <a:off x="3357600" y="467575"/>
            <a:ext cx="5307600" cy="24150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42900" rtl="0">
              <a:spcBef>
                <a:spcPts val="0"/>
              </a:spcBef>
              <a:spcAft>
                <a:spcPts val="0"/>
              </a:spcAft>
              <a:buSzPts val="18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42900" rtl="0">
              <a:spcBef>
                <a:spcPts val="0"/>
              </a:spcBef>
              <a:spcAft>
                <a:spcPts val="0"/>
              </a:spcAft>
              <a:buSzPts val="18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42900" rtl="0">
              <a:spcBef>
                <a:spcPts val="0"/>
              </a:spcBef>
              <a:spcAft>
                <a:spcPts val="0"/>
              </a:spcAft>
              <a:buSzPts val="18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
        <p:nvSpPr>
          <p:cNvPr id="231" name="Google Shape;231;p29"/>
          <p:cNvSpPr/>
          <p:nvPr/>
        </p:nvSpPr>
        <p:spPr>
          <a:xfrm>
            <a:off x="850392" y="365760"/>
            <a:ext cx="1042500" cy="1042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2" name="Google Shape;232;p29"/>
          <p:cNvPicPr preferRelativeResize="0"/>
          <p:nvPr/>
        </p:nvPicPr>
        <p:blipFill>
          <a:blip r:embed="rId3">
            <a:alphaModFix/>
          </a:blip>
          <a:stretch>
            <a:fillRect/>
          </a:stretch>
        </p:blipFill>
        <p:spPr>
          <a:xfrm>
            <a:off x="1056125" y="571525"/>
            <a:ext cx="630936" cy="630936"/>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roject Time - v2 1">
  <p:cSld name="CUSTOM_2_1_1">
    <p:bg>
      <p:bgPr>
        <a:solidFill>
          <a:srgbClr val="00FFCC"/>
        </a:solidFill>
        <a:effectLst/>
      </p:bgPr>
    </p:bg>
    <p:spTree>
      <p:nvGrpSpPr>
        <p:cNvPr id="1" name="Shape 237"/>
        <p:cNvGrpSpPr/>
        <p:nvPr/>
      </p:nvGrpSpPr>
      <p:grpSpPr>
        <a:xfrm>
          <a:off x="0" y="0"/>
          <a:ext cx="0" cy="0"/>
          <a:chOff x="0" y="0"/>
          <a:chExt cx="0" cy="0"/>
        </a:xfrm>
      </p:grpSpPr>
      <p:sp>
        <p:nvSpPr>
          <p:cNvPr id="238" name="Google Shape;238;p31"/>
          <p:cNvSpPr txBox="1">
            <a:spLocks noGrp="1"/>
          </p:cNvSpPr>
          <p:nvPr>
            <p:ph type="title"/>
          </p:nvPr>
        </p:nvSpPr>
        <p:spPr>
          <a:xfrm>
            <a:off x="539496" y="45720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000000"/>
                </a:solidFill>
              </a:defRPr>
            </a:lvl1pPr>
            <a:lvl2pPr lvl="1" rtl="0">
              <a:spcBef>
                <a:spcPts val="0"/>
              </a:spcBef>
              <a:spcAft>
                <a:spcPts val="0"/>
              </a:spcAft>
              <a:buNone/>
              <a:defRPr>
                <a:solidFill>
                  <a:srgbClr val="000000"/>
                </a:solidFill>
              </a:defRPr>
            </a:lvl2pPr>
            <a:lvl3pPr lvl="2" rtl="0">
              <a:spcBef>
                <a:spcPts val="0"/>
              </a:spcBef>
              <a:spcAft>
                <a:spcPts val="0"/>
              </a:spcAft>
              <a:buNone/>
              <a:defRPr>
                <a:solidFill>
                  <a:srgbClr val="000000"/>
                </a:solidFill>
              </a:defRPr>
            </a:lvl3pPr>
            <a:lvl4pPr lvl="3" rtl="0">
              <a:spcBef>
                <a:spcPts val="0"/>
              </a:spcBef>
              <a:spcAft>
                <a:spcPts val="0"/>
              </a:spcAft>
              <a:buNone/>
              <a:defRPr>
                <a:solidFill>
                  <a:srgbClr val="000000"/>
                </a:solidFill>
              </a:defRPr>
            </a:lvl4pPr>
            <a:lvl5pPr lvl="4" rtl="0">
              <a:spcBef>
                <a:spcPts val="0"/>
              </a:spcBef>
              <a:spcAft>
                <a:spcPts val="0"/>
              </a:spcAft>
              <a:buNone/>
              <a:defRPr>
                <a:solidFill>
                  <a:srgbClr val="000000"/>
                </a:solidFill>
              </a:defRPr>
            </a:lvl5pPr>
            <a:lvl6pPr lvl="5" rtl="0">
              <a:spcBef>
                <a:spcPts val="0"/>
              </a:spcBef>
              <a:spcAft>
                <a:spcPts val="0"/>
              </a:spcAft>
              <a:buNone/>
              <a:defRPr>
                <a:solidFill>
                  <a:srgbClr val="000000"/>
                </a:solidFill>
              </a:defRPr>
            </a:lvl6pPr>
            <a:lvl7pPr lvl="6" rtl="0">
              <a:spcBef>
                <a:spcPts val="0"/>
              </a:spcBef>
              <a:spcAft>
                <a:spcPts val="0"/>
              </a:spcAft>
              <a:buNone/>
              <a:defRPr>
                <a:solidFill>
                  <a:srgbClr val="000000"/>
                </a:solidFill>
              </a:defRPr>
            </a:lvl7pPr>
            <a:lvl8pPr lvl="7" rtl="0">
              <a:spcBef>
                <a:spcPts val="0"/>
              </a:spcBef>
              <a:spcAft>
                <a:spcPts val="0"/>
              </a:spcAft>
              <a:buNone/>
              <a:defRPr>
                <a:solidFill>
                  <a:srgbClr val="000000"/>
                </a:solidFill>
              </a:defRPr>
            </a:lvl8pPr>
            <a:lvl9pPr lvl="8" rtl="0">
              <a:spcBef>
                <a:spcPts val="0"/>
              </a:spcBef>
              <a:spcAft>
                <a:spcPts val="0"/>
              </a:spcAft>
              <a:buNone/>
              <a:defRPr>
                <a:solidFill>
                  <a:srgbClr val="000000"/>
                </a:solidFill>
              </a:defRPr>
            </a:lvl9pPr>
          </a:lstStyle>
          <a:p>
            <a:endParaRPr/>
          </a:p>
        </p:txBody>
      </p:sp>
      <p:sp>
        <p:nvSpPr>
          <p:cNvPr id="239" name="Google Shape;239;p31"/>
          <p:cNvSpPr txBox="1">
            <a:spLocks noGrp="1"/>
          </p:cNvSpPr>
          <p:nvPr>
            <p:ph type="subTitle" idx="1"/>
          </p:nvPr>
        </p:nvSpPr>
        <p:spPr>
          <a:xfrm>
            <a:off x="426850" y="1356650"/>
            <a:ext cx="8238300" cy="31995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1pPr>
            <a:lvl2pPr lvl="1"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2pPr>
            <a:lvl3pPr lvl="2"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3pPr>
            <a:lvl4pPr lvl="3"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4pPr>
            <a:lvl5pPr lvl="4"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5pPr>
            <a:lvl6pPr lvl="5"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6pPr>
            <a:lvl7pPr lvl="6"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7pPr>
            <a:lvl8pPr lvl="7"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8pPr>
            <a:lvl9pPr lvl="8"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9pPr>
          </a:lstStyle>
          <a:p>
            <a:endParaRPr/>
          </a:p>
        </p:txBody>
      </p:sp>
      <p:pic>
        <p:nvPicPr>
          <p:cNvPr id="240" name="Google Shape;240;p31"/>
          <p:cNvPicPr preferRelativeResize="0"/>
          <p:nvPr/>
        </p:nvPicPr>
        <p:blipFill>
          <a:blip r:embed="rId2">
            <a:alphaModFix/>
          </a:blip>
          <a:stretch>
            <a:fillRect/>
          </a:stretch>
        </p:blipFill>
        <p:spPr>
          <a:xfrm>
            <a:off x="230500" y="4631550"/>
            <a:ext cx="604885" cy="393600"/>
          </a:xfrm>
          <a:prstGeom prst="rect">
            <a:avLst/>
          </a:prstGeom>
          <a:noFill/>
          <a:ln>
            <a:noFill/>
          </a:ln>
        </p:spPr>
      </p:pic>
      <p:sp>
        <p:nvSpPr>
          <p:cNvPr id="241" name="Google Shape;241;p31"/>
          <p:cNvSpPr/>
          <p:nvPr/>
        </p:nvSpPr>
        <p:spPr>
          <a:xfrm>
            <a:off x="7575125" y="4801350"/>
            <a:ext cx="1416600" cy="223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FFFFF"/>
                </a:solidFill>
                <a:latin typeface="Helvetica Neue"/>
                <a:ea typeface="Helvetica Neue"/>
                <a:cs typeface="Helvetica Neue"/>
                <a:sym typeface="Helvetica Neue"/>
              </a:rPr>
              <a:t>Project Time</a:t>
            </a:r>
            <a:endParaRPr b="1">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acher Preparation">
  <p:cSld name="CUSTOM_1_1">
    <p:bg>
      <p:bgPr>
        <a:solidFill>
          <a:srgbClr val="F3F3F3"/>
        </a:solidFill>
        <a:effectLst/>
      </p:bgPr>
    </p:bg>
    <p:spTree>
      <p:nvGrpSpPr>
        <p:cNvPr id="1" name="Shape 30"/>
        <p:cNvGrpSpPr/>
        <p:nvPr/>
      </p:nvGrpSpPr>
      <p:grpSpPr>
        <a:xfrm>
          <a:off x="0" y="0"/>
          <a:ext cx="0" cy="0"/>
          <a:chOff x="0" y="0"/>
          <a:chExt cx="0" cy="0"/>
        </a:xfrm>
      </p:grpSpPr>
      <p:sp>
        <p:nvSpPr>
          <p:cNvPr id="31" name="Google Shape;31;p5"/>
          <p:cNvSpPr txBox="1"/>
          <p:nvPr/>
        </p:nvSpPr>
        <p:spPr>
          <a:xfrm>
            <a:off x="530346" y="448130"/>
            <a:ext cx="8229600" cy="57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latin typeface="Helvetica Neue"/>
                <a:ea typeface="Helvetica Neue"/>
                <a:cs typeface="Helvetica Neue"/>
                <a:sym typeface="Helvetica Neue"/>
              </a:rPr>
              <a:t>Teacher Preparation</a:t>
            </a:r>
            <a:endParaRPr sz="3000" b="1">
              <a:latin typeface="Helvetica Neue"/>
              <a:ea typeface="Helvetica Neue"/>
              <a:cs typeface="Helvetica Neue"/>
              <a:sym typeface="Helvetica Neue"/>
            </a:endParaRPr>
          </a:p>
        </p:txBody>
      </p:sp>
      <p:sp>
        <p:nvSpPr>
          <p:cNvPr id="32" name="Google Shape;32;p5"/>
          <p:cNvSpPr txBox="1">
            <a:spLocks noGrp="1"/>
          </p:cNvSpPr>
          <p:nvPr>
            <p:ph type="subTitle" idx="1"/>
          </p:nvPr>
        </p:nvSpPr>
        <p:spPr>
          <a:xfrm>
            <a:off x="530350" y="1343500"/>
            <a:ext cx="8074200" cy="3283500"/>
          </a:xfrm>
          <a:prstGeom prst="rect">
            <a:avLst/>
          </a:prstGeom>
          <a:noFill/>
          <a:ln>
            <a:noFill/>
          </a:ln>
        </p:spPr>
        <p:txBody>
          <a:bodyPr spcFirstLastPara="1" wrap="square" lIns="91425" tIns="91425" rIns="91425" bIns="91425" anchor="t" anchorCtr="0">
            <a:noAutofit/>
          </a:bodyPr>
          <a:lstStyle>
            <a:lvl1pPr marL="457200" lvl="0" indent="-228600" rtl="0">
              <a:spcBef>
                <a:spcPts val="0"/>
              </a:spcBef>
              <a:spcAft>
                <a:spcPts val="0"/>
              </a:spcAft>
              <a:buFont typeface="Helvetica Neue"/>
              <a:buNone/>
              <a:defRPr>
                <a:latin typeface="Helvetica Neue"/>
                <a:ea typeface="Helvetica Neue"/>
                <a:cs typeface="Helvetica Neue"/>
                <a:sym typeface="Helvetica Neu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33" name="Google Shape;33;p5"/>
          <p:cNvPicPr preferRelativeResize="0"/>
          <p:nvPr/>
        </p:nvPicPr>
        <p:blipFill>
          <a:blip r:embed="rId2">
            <a:alphaModFix/>
          </a:blip>
          <a:stretch>
            <a:fillRect/>
          </a:stretch>
        </p:blipFill>
        <p:spPr>
          <a:xfrm>
            <a:off x="230500" y="4631550"/>
            <a:ext cx="604885" cy="393600"/>
          </a:xfrm>
          <a:prstGeom prst="rect">
            <a:avLst/>
          </a:prstGeom>
          <a:noFill/>
          <a:ln>
            <a:noFill/>
          </a:ln>
        </p:spPr>
      </p:pic>
      <p:sp>
        <p:nvSpPr>
          <p:cNvPr id="34" name="Google Shape;34;p5"/>
          <p:cNvSpPr/>
          <p:nvPr/>
        </p:nvSpPr>
        <p:spPr>
          <a:xfrm>
            <a:off x="6303525" y="85620"/>
            <a:ext cx="2743200" cy="223800"/>
          </a:xfrm>
          <a:prstGeom prst="rect">
            <a:avLst/>
          </a:prstGeom>
          <a:noFill/>
          <a:ln>
            <a:noFill/>
          </a:ln>
          <a:effectLst>
            <a:outerShdw dist="9525" dir="486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E4A4EE"/>
                </a:solidFill>
                <a:latin typeface="Helvetica Neue"/>
                <a:ea typeface="Helvetica Neue"/>
                <a:cs typeface="Helvetica Neue"/>
                <a:sym typeface="Helvetica Neue"/>
              </a:rPr>
              <a:t>DELETE AFTER PREP</a:t>
            </a:r>
            <a:endParaRPr sz="1600" b="1">
              <a:solidFill>
                <a:srgbClr val="E4A4EE"/>
              </a:solidFill>
              <a:latin typeface="Helvetica Neue"/>
              <a:ea typeface="Helvetica Neue"/>
              <a:cs typeface="Helvetica Neue"/>
              <a:sym typeface="Helvetica Neue"/>
            </a:endParaRPr>
          </a:p>
        </p:txBody>
      </p:sp>
      <p:sp>
        <p:nvSpPr>
          <p:cNvPr id="35" name="Google Shape;35;p5"/>
          <p:cNvSpPr/>
          <p:nvPr/>
        </p:nvSpPr>
        <p:spPr>
          <a:xfrm>
            <a:off x="6303525" y="4801345"/>
            <a:ext cx="2743200" cy="223800"/>
          </a:xfrm>
          <a:prstGeom prst="rect">
            <a:avLst/>
          </a:prstGeom>
          <a:noFill/>
          <a:ln>
            <a:noFill/>
          </a:ln>
          <a:effectLst>
            <a:outerShdw dist="9525" dir="486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E4A4EE"/>
                </a:solidFill>
                <a:latin typeface="Helvetica Neue"/>
                <a:ea typeface="Helvetica Neue"/>
                <a:cs typeface="Helvetica Neue"/>
                <a:sym typeface="Helvetica Neue"/>
              </a:rPr>
              <a:t>DELETE AFTER PREP</a:t>
            </a:r>
            <a:endParaRPr sz="1600" b="1">
              <a:solidFill>
                <a:srgbClr val="E4A4EE"/>
              </a:solidFill>
              <a:latin typeface="Helvetica Neue"/>
              <a:ea typeface="Helvetica Neue"/>
              <a:cs typeface="Helvetica Neue"/>
              <a:sym typeface="Helvetica Neue"/>
            </a:endParaRPr>
          </a:p>
        </p:txBody>
      </p:sp>
    </p:spTree>
  </p:cSld>
  <p:clrMapOvr>
    <a:masterClrMapping/>
  </p:clrMapOvr>
  <p:extLst>
    <p:ext uri="{DCECCB84-F9BA-43D5-87BE-67443E8EF086}">
      <p15:sldGuideLst xmlns:p15="http://schemas.microsoft.com/office/powerpoint/2012/main">
        <p15:guide id="1" pos="334">
          <p15:clr>
            <a:srgbClr val="9AA0A6"/>
          </p15:clr>
        </p15:guide>
        <p15:guide id="2" pos="5420">
          <p15:clr>
            <a:srgbClr val="9AA0A6"/>
          </p15:clr>
        </p15:guide>
        <p15:guide id="3" pos="144">
          <p15:clr>
            <a:srgbClr val="9AA0A6"/>
          </p15:clr>
        </p15:guide>
        <p15:guide id="4" pos="5616">
          <p15:clr>
            <a:srgbClr val="9AA0A6"/>
          </p15:clr>
        </p15:guide>
        <p15:guide id="5" pos="2880">
          <p15:clr>
            <a:srgbClr val="9AA0A6"/>
          </p15:clr>
        </p15:guide>
        <p15:guide id="6" orient="horz" pos="648">
          <p15:clr>
            <a:srgbClr val="9AA0A6"/>
          </p15:clr>
        </p15:guide>
        <p15:guide id="7" orient="horz" pos="2915">
          <p15:clr>
            <a:srgbClr val="9AA0A6"/>
          </p15:clr>
        </p15:guide>
        <p15:guide id="8" orient="horz" pos="3162">
          <p15:clr>
            <a:srgbClr val="9AA0A6"/>
          </p15:clr>
        </p15:guide>
        <p15:guide id="9" orient="horz" pos="846">
          <p15:clr>
            <a:srgbClr val="9AA0A6"/>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tudents Misconceptions">
  <p:cSld name="CUSTOM_1_1_1">
    <p:bg>
      <p:bgPr>
        <a:solidFill>
          <a:srgbClr val="F3F3F3"/>
        </a:solidFill>
        <a:effectLst/>
      </p:bgPr>
    </p:bg>
    <p:spTree>
      <p:nvGrpSpPr>
        <p:cNvPr id="1" name="Shape 36"/>
        <p:cNvGrpSpPr/>
        <p:nvPr/>
      </p:nvGrpSpPr>
      <p:grpSpPr>
        <a:xfrm>
          <a:off x="0" y="0"/>
          <a:ext cx="0" cy="0"/>
          <a:chOff x="0" y="0"/>
          <a:chExt cx="0" cy="0"/>
        </a:xfrm>
      </p:grpSpPr>
      <p:sp>
        <p:nvSpPr>
          <p:cNvPr id="37" name="Google Shape;37;p6"/>
          <p:cNvSpPr txBox="1"/>
          <p:nvPr/>
        </p:nvSpPr>
        <p:spPr>
          <a:xfrm>
            <a:off x="539496" y="457200"/>
            <a:ext cx="8229600" cy="57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latin typeface="Helvetica Neue"/>
                <a:ea typeface="Helvetica Neue"/>
                <a:cs typeface="Helvetica Neue"/>
                <a:sym typeface="Helvetica Neue"/>
              </a:rPr>
              <a:t>Potential Student Misconceptions</a:t>
            </a:r>
            <a:endParaRPr sz="3000" b="1">
              <a:latin typeface="Helvetica Neue"/>
              <a:ea typeface="Helvetica Neue"/>
              <a:cs typeface="Helvetica Neue"/>
              <a:sym typeface="Helvetica Neue"/>
            </a:endParaRPr>
          </a:p>
        </p:txBody>
      </p:sp>
      <p:sp>
        <p:nvSpPr>
          <p:cNvPr id="38" name="Google Shape;38;p6"/>
          <p:cNvSpPr txBox="1">
            <a:spLocks noGrp="1"/>
          </p:cNvSpPr>
          <p:nvPr>
            <p:ph type="subTitle" idx="1"/>
          </p:nvPr>
        </p:nvSpPr>
        <p:spPr>
          <a:xfrm>
            <a:off x="539500" y="1340725"/>
            <a:ext cx="8071500" cy="3291000"/>
          </a:xfrm>
          <a:prstGeom prst="rect">
            <a:avLst/>
          </a:prstGeom>
          <a:noFill/>
          <a:ln>
            <a:noFill/>
          </a:ln>
        </p:spPr>
        <p:txBody>
          <a:bodyPr spcFirstLastPara="1" wrap="square" lIns="91425" tIns="91425" rIns="91425" bIns="91425" anchor="t" anchorCtr="0">
            <a:noAutofit/>
          </a:bodyPr>
          <a:lstStyle>
            <a:lvl1pPr marL="457200" lvl="0" indent="-228600" rtl="0">
              <a:spcBef>
                <a:spcPts val="0"/>
              </a:spcBef>
              <a:spcAft>
                <a:spcPts val="0"/>
              </a:spcAft>
              <a:buFont typeface="Helvetica Neue"/>
              <a:buNone/>
              <a:defRPr>
                <a:latin typeface="Helvetica Neue"/>
                <a:ea typeface="Helvetica Neue"/>
                <a:cs typeface="Helvetica Neue"/>
                <a:sym typeface="Helvetica Neu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39" name="Google Shape;39;p6"/>
          <p:cNvPicPr preferRelativeResize="0"/>
          <p:nvPr/>
        </p:nvPicPr>
        <p:blipFill>
          <a:blip r:embed="rId2">
            <a:alphaModFix/>
          </a:blip>
          <a:stretch>
            <a:fillRect/>
          </a:stretch>
        </p:blipFill>
        <p:spPr>
          <a:xfrm>
            <a:off x="230500" y="4631550"/>
            <a:ext cx="604885" cy="393600"/>
          </a:xfrm>
          <a:prstGeom prst="rect">
            <a:avLst/>
          </a:prstGeom>
          <a:noFill/>
          <a:ln>
            <a:noFill/>
          </a:ln>
        </p:spPr>
      </p:pic>
      <p:sp>
        <p:nvSpPr>
          <p:cNvPr id="40" name="Google Shape;40;p6"/>
          <p:cNvSpPr/>
          <p:nvPr/>
        </p:nvSpPr>
        <p:spPr>
          <a:xfrm>
            <a:off x="6303525" y="85620"/>
            <a:ext cx="2743200" cy="223800"/>
          </a:xfrm>
          <a:prstGeom prst="rect">
            <a:avLst/>
          </a:prstGeom>
          <a:noFill/>
          <a:ln>
            <a:noFill/>
          </a:ln>
          <a:effectLst>
            <a:outerShdw dist="9525" dir="486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E4A4EE"/>
                </a:solidFill>
                <a:latin typeface="Helvetica Neue"/>
                <a:ea typeface="Helvetica Neue"/>
                <a:cs typeface="Helvetica Neue"/>
                <a:sym typeface="Helvetica Neue"/>
              </a:rPr>
              <a:t>DELETE AFTER PREP</a:t>
            </a:r>
            <a:endParaRPr sz="1600" b="1">
              <a:solidFill>
                <a:srgbClr val="E4A4EE"/>
              </a:solidFill>
              <a:latin typeface="Helvetica Neue"/>
              <a:ea typeface="Helvetica Neue"/>
              <a:cs typeface="Helvetica Neue"/>
              <a:sym typeface="Helvetica Neue"/>
            </a:endParaRPr>
          </a:p>
        </p:txBody>
      </p:sp>
      <p:sp>
        <p:nvSpPr>
          <p:cNvPr id="41" name="Google Shape;41;p6"/>
          <p:cNvSpPr/>
          <p:nvPr/>
        </p:nvSpPr>
        <p:spPr>
          <a:xfrm>
            <a:off x="6303525" y="4801345"/>
            <a:ext cx="2743200" cy="223800"/>
          </a:xfrm>
          <a:prstGeom prst="rect">
            <a:avLst/>
          </a:prstGeom>
          <a:noFill/>
          <a:ln>
            <a:noFill/>
          </a:ln>
          <a:effectLst>
            <a:outerShdw dist="9525" dir="486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E4A4EE"/>
                </a:solidFill>
                <a:latin typeface="Helvetica Neue"/>
                <a:ea typeface="Helvetica Neue"/>
                <a:cs typeface="Helvetica Neue"/>
                <a:sym typeface="Helvetica Neue"/>
              </a:rPr>
              <a:t>DELETE AFTER PREP</a:t>
            </a:r>
            <a:endParaRPr sz="1600" b="1">
              <a:solidFill>
                <a:srgbClr val="E4A4EE"/>
              </a:solidFill>
              <a:latin typeface="Helvetica Neue"/>
              <a:ea typeface="Helvetica Neue"/>
              <a:cs typeface="Helvetica Neue"/>
              <a:sym typeface="Helvetica Neue"/>
            </a:endParaRPr>
          </a:p>
        </p:txBody>
      </p:sp>
    </p:spTree>
  </p:cSld>
  <p:clrMapOvr>
    <a:masterClrMapping/>
  </p:clrMapOvr>
  <p:extLst>
    <p:ext uri="{DCECCB84-F9BA-43D5-87BE-67443E8EF086}">
      <p15:sldGuideLst xmlns:p15="http://schemas.microsoft.com/office/powerpoint/2012/main">
        <p15:guide id="1" pos="145">
          <p15:clr>
            <a:srgbClr val="9AA0A6"/>
          </p15:clr>
        </p15:guide>
        <p15:guide id="2" pos="336">
          <p15:clr>
            <a:srgbClr val="9AA0A6"/>
          </p15:clr>
        </p15:guide>
        <p15:guide id="3" pos="5615">
          <p15:clr>
            <a:srgbClr val="9AA0A6"/>
          </p15:clr>
        </p15:guide>
        <p15:guide id="4" pos="5424">
          <p15:clr>
            <a:srgbClr val="9AA0A6"/>
          </p15:clr>
        </p15:guide>
        <p15:guide id="5" pos="2880">
          <p15:clr>
            <a:srgbClr val="9AA0A6"/>
          </p15:clr>
        </p15:guide>
        <p15:guide id="6" orient="horz" pos="651">
          <p15:clr>
            <a:srgbClr val="9AA0A6"/>
          </p15:clr>
        </p15:guide>
        <p15:guide id="7" orient="horz" pos="845">
          <p15:clr>
            <a:srgbClr val="9AA0A6"/>
          </p15:clr>
        </p15:guide>
        <p15:guide id="8" orient="horz" pos="3168">
          <p15:clr>
            <a:srgbClr val="9AA0A6"/>
          </p15:clr>
        </p15:guide>
        <p15:guide id="9" orient="horz" pos="2918">
          <p15:clr>
            <a:srgbClr val="9AA0A6"/>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CUSTOM_1_1_1_1">
    <p:bg>
      <p:bgPr>
        <a:solidFill>
          <a:srgbClr val="FFAA7B"/>
        </a:solidFill>
        <a:effectLst/>
      </p:bgPr>
    </p:bg>
    <p:spTree>
      <p:nvGrpSpPr>
        <p:cNvPr id="1" name="Shape 42"/>
        <p:cNvGrpSpPr/>
        <p:nvPr/>
      </p:nvGrpSpPr>
      <p:grpSpPr>
        <a:xfrm>
          <a:off x="0" y="0"/>
          <a:ext cx="0" cy="0"/>
          <a:chOff x="0" y="0"/>
          <a:chExt cx="0" cy="0"/>
        </a:xfrm>
      </p:grpSpPr>
      <p:pic>
        <p:nvPicPr>
          <p:cNvPr id="43" name="Google Shape;43;p7"/>
          <p:cNvPicPr preferRelativeResize="0"/>
          <p:nvPr/>
        </p:nvPicPr>
        <p:blipFill rotWithShape="1">
          <a:blip r:embed="rId2">
            <a:alphaModFix/>
          </a:blip>
          <a:srcRect l="11111"/>
          <a:stretch/>
        </p:blipFill>
        <p:spPr>
          <a:xfrm>
            <a:off x="0" y="0"/>
            <a:ext cx="9144000" cy="5143500"/>
          </a:xfrm>
          <a:prstGeom prst="rect">
            <a:avLst/>
          </a:prstGeom>
          <a:noFill/>
          <a:ln>
            <a:noFill/>
          </a:ln>
        </p:spPr>
      </p:pic>
      <p:sp>
        <p:nvSpPr>
          <p:cNvPr id="44" name="Google Shape;44;p7"/>
          <p:cNvSpPr txBox="1"/>
          <p:nvPr/>
        </p:nvSpPr>
        <p:spPr>
          <a:xfrm>
            <a:off x="2962050" y="2143050"/>
            <a:ext cx="3219900" cy="857400"/>
          </a:xfrm>
          <a:prstGeom prst="rect">
            <a:avLst/>
          </a:prstGeom>
          <a:noFill/>
          <a:ln>
            <a:noFill/>
          </a:ln>
          <a:effectLst>
            <a:outerShdw blurRad="142875" dist="47625" dir="42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Helvetica Neue"/>
                <a:ea typeface="Helvetica Neue"/>
                <a:cs typeface="Helvetica Neue"/>
                <a:sym typeface="Helvetica Neue"/>
              </a:rPr>
              <a:t>Break</a:t>
            </a:r>
            <a:endParaRPr sz="4800" b="1">
              <a:solidFill>
                <a:srgbClr val="FFFFFF"/>
              </a:solidFill>
              <a:latin typeface="Helvetica Neue"/>
              <a:ea typeface="Helvetica Neue"/>
              <a:cs typeface="Helvetica Neue"/>
              <a:sym typeface="Helvetica Neue"/>
            </a:endParaRPr>
          </a:p>
        </p:txBody>
      </p:sp>
      <p:pic>
        <p:nvPicPr>
          <p:cNvPr id="45" name="Google Shape;45;p7"/>
          <p:cNvPicPr preferRelativeResize="0"/>
          <p:nvPr/>
        </p:nvPicPr>
        <p:blipFill>
          <a:blip r:embed="rId3">
            <a:alphaModFix/>
          </a:blip>
          <a:stretch>
            <a:fillRect/>
          </a:stretch>
        </p:blipFill>
        <p:spPr>
          <a:xfrm>
            <a:off x="230500" y="4631550"/>
            <a:ext cx="604885" cy="393600"/>
          </a:xfrm>
          <a:prstGeom prst="rect">
            <a:avLst/>
          </a:prstGeom>
          <a:noFill/>
          <a:ln>
            <a:noFill/>
          </a:ln>
        </p:spPr>
      </p:pic>
      <p:sp>
        <p:nvSpPr>
          <p:cNvPr id="46" name="Google Shape;46;p7"/>
          <p:cNvSpPr txBox="1">
            <a:spLocks noGrp="1"/>
          </p:cNvSpPr>
          <p:nvPr>
            <p:ph type="title"/>
          </p:nvPr>
        </p:nvSpPr>
        <p:spPr>
          <a:xfrm>
            <a:off x="2924075" y="3148000"/>
            <a:ext cx="3398100" cy="441300"/>
          </a:xfrm>
          <a:prstGeom prst="rect">
            <a:avLst/>
          </a:prstGeom>
          <a:effectLst>
            <a:outerShdw blurRad="57150" dist="19050" dir="1980000" algn="bl" rotWithShape="0">
              <a:srgbClr val="000000">
                <a:alpha val="68000"/>
              </a:srgbClr>
            </a:outerShdw>
          </a:effectLst>
        </p:spPr>
        <p:txBody>
          <a:bodyPr spcFirstLastPara="1" wrap="square" lIns="91425" tIns="91425" rIns="91425" bIns="91425" anchor="t" anchorCtr="0">
            <a:noAutofit/>
          </a:bodyPr>
          <a:lstStyle>
            <a:lvl1pPr lvl="0" algn="ctr">
              <a:spcBef>
                <a:spcPts val="0"/>
              </a:spcBef>
              <a:spcAft>
                <a:spcPts val="0"/>
              </a:spcAft>
              <a:buNone/>
              <a:defRPr sz="1800" b="1">
                <a:solidFill>
                  <a:srgbClr val="FFFFFF"/>
                </a:solidFill>
              </a:defRPr>
            </a:lvl1pPr>
            <a:lvl2pPr lvl="1" algn="ctr">
              <a:spcBef>
                <a:spcPts val="0"/>
              </a:spcBef>
              <a:spcAft>
                <a:spcPts val="0"/>
              </a:spcAft>
              <a:buNone/>
              <a:defRPr b="1"/>
            </a:lvl2pPr>
            <a:lvl3pPr lvl="2" algn="ctr">
              <a:spcBef>
                <a:spcPts val="0"/>
              </a:spcBef>
              <a:spcAft>
                <a:spcPts val="0"/>
              </a:spcAft>
              <a:buNone/>
              <a:defRPr b="1"/>
            </a:lvl3pPr>
            <a:lvl4pPr lvl="3" algn="ctr">
              <a:spcBef>
                <a:spcPts val="0"/>
              </a:spcBef>
              <a:spcAft>
                <a:spcPts val="0"/>
              </a:spcAft>
              <a:buNone/>
              <a:defRPr b="1"/>
            </a:lvl4pPr>
            <a:lvl5pPr lvl="4" algn="ctr">
              <a:spcBef>
                <a:spcPts val="0"/>
              </a:spcBef>
              <a:spcAft>
                <a:spcPts val="0"/>
              </a:spcAft>
              <a:buNone/>
              <a:defRPr b="1"/>
            </a:lvl5pPr>
            <a:lvl6pPr lvl="5" algn="ctr">
              <a:spcBef>
                <a:spcPts val="0"/>
              </a:spcBef>
              <a:spcAft>
                <a:spcPts val="0"/>
              </a:spcAft>
              <a:buNone/>
              <a:defRPr b="1"/>
            </a:lvl6pPr>
            <a:lvl7pPr lvl="6" algn="ctr">
              <a:spcBef>
                <a:spcPts val="0"/>
              </a:spcBef>
              <a:spcAft>
                <a:spcPts val="0"/>
              </a:spcAft>
              <a:buNone/>
              <a:defRPr b="1"/>
            </a:lvl7pPr>
            <a:lvl8pPr lvl="7" algn="ctr">
              <a:spcBef>
                <a:spcPts val="0"/>
              </a:spcBef>
              <a:spcAft>
                <a:spcPts val="0"/>
              </a:spcAft>
              <a:buNone/>
              <a:defRPr b="1"/>
            </a:lvl8pPr>
            <a:lvl9pPr lvl="8" algn="ctr">
              <a:spcBef>
                <a:spcPts val="0"/>
              </a:spcBef>
              <a:spcAft>
                <a:spcPts val="0"/>
              </a:spcAft>
              <a:buNone/>
              <a:defRPr b="1"/>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roject Planning">
  <p:cSld name="TITLE_3">
    <p:spTree>
      <p:nvGrpSpPr>
        <p:cNvPr id="1" name="Shape 65"/>
        <p:cNvGrpSpPr/>
        <p:nvPr/>
      </p:nvGrpSpPr>
      <p:grpSpPr>
        <a:xfrm>
          <a:off x="0" y="0"/>
          <a:ext cx="0" cy="0"/>
          <a:chOff x="0" y="0"/>
          <a:chExt cx="0" cy="0"/>
        </a:xfrm>
      </p:grpSpPr>
      <p:sp>
        <p:nvSpPr>
          <p:cNvPr id="66" name="Google Shape;66;p11"/>
          <p:cNvSpPr/>
          <p:nvPr/>
        </p:nvSpPr>
        <p:spPr>
          <a:xfrm>
            <a:off x="0" y="-7950"/>
            <a:ext cx="2743200" cy="5159400"/>
          </a:xfrm>
          <a:prstGeom prst="rect">
            <a:avLst/>
          </a:prstGeom>
          <a:solidFill>
            <a:srgbClr val="FEE975"/>
          </a:solidFill>
          <a:ln w="9525" cap="flat" cmpd="sng">
            <a:solidFill>
              <a:srgbClr val="FEE9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11"/>
          <p:cNvGrpSpPr/>
          <p:nvPr/>
        </p:nvGrpSpPr>
        <p:grpSpPr>
          <a:xfrm>
            <a:off x="850392" y="356623"/>
            <a:ext cx="1042412" cy="1042412"/>
            <a:chOff x="1005840" y="320040"/>
            <a:chExt cx="1234500" cy="1234500"/>
          </a:xfrm>
        </p:grpSpPr>
        <p:sp>
          <p:nvSpPr>
            <p:cNvPr id="68" name="Google Shape;68;p11"/>
            <p:cNvSpPr/>
            <p:nvPr/>
          </p:nvSpPr>
          <p:spPr>
            <a:xfrm>
              <a:off x="1005840" y="320040"/>
              <a:ext cx="1234500" cy="1234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 name="Google Shape;69;p11"/>
            <p:cNvPicPr preferRelativeResize="0"/>
            <p:nvPr/>
          </p:nvPicPr>
          <p:blipFill>
            <a:blip r:embed="rId2">
              <a:alphaModFix/>
            </a:blip>
            <a:stretch>
              <a:fillRect/>
            </a:stretch>
          </p:blipFill>
          <p:spPr>
            <a:xfrm>
              <a:off x="1246926" y="561111"/>
              <a:ext cx="752350" cy="752352"/>
            </a:xfrm>
            <a:prstGeom prst="rect">
              <a:avLst/>
            </a:prstGeom>
            <a:noFill/>
            <a:ln>
              <a:noFill/>
            </a:ln>
          </p:spPr>
        </p:pic>
      </p:grpSp>
      <p:sp>
        <p:nvSpPr>
          <p:cNvPr id="70" name="Google Shape;70;p11"/>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Project Planning</a:t>
            </a:r>
            <a:endParaRPr sz="1600" b="1">
              <a:latin typeface="Helvetica Neue"/>
              <a:ea typeface="Helvetica Neue"/>
              <a:cs typeface="Helvetica Neue"/>
              <a:sym typeface="Helvetica Neue"/>
            </a:endParaRPr>
          </a:p>
        </p:txBody>
      </p:sp>
      <p:sp>
        <p:nvSpPr>
          <p:cNvPr id="71" name="Google Shape;71;p11"/>
          <p:cNvSpPr txBox="1">
            <a:spLocks noGrp="1"/>
          </p:cNvSpPr>
          <p:nvPr>
            <p:ph type="body" idx="1"/>
          </p:nvPr>
        </p:nvSpPr>
        <p:spPr>
          <a:xfrm>
            <a:off x="3264400" y="1538800"/>
            <a:ext cx="5331000" cy="30882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42900" rtl="0">
              <a:spcBef>
                <a:spcPts val="0"/>
              </a:spcBef>
              <a:spcAft>
                <a:spcPts val="0"/>
              </a:spcAft>
              <a:buSzPts val="18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42900" rtl="0">
              <a:spcBef>
                <a:spcPts val="0"/>
              </a:spcBef>
              <a:spcAft>
                <a:spcPts val="0"/>
              </a:spcAft>
              <a:buSzPts val="18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42900" rtl="0">
              <a:spcBef>
                <a:spcPts val="0"/>
              </a:spcBef>
              <a:spcAft>
                <a:spcPts val="0"/>
              </a:spcAft>
              <a:buSzPts val="18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pic>
        <p:nvPicPr>
          <p:cNvPr id="72" name="Google Shape;72;p11"/>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73" name="Google Shape;73;p11"/>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9AA0A6"/>
          </p15:clr>
        </p15:guide>
        <p15:guide id="2" pos="80">
          <p15:clr>
            <a:srgbClr val="9AA0A6"/>
          </p15:clr>
        </p15:guide>
        <p15:guide id="3" pos="5616">
          <p15:clr>
            <a:srgbClr val="9AA0A6"/>
          </p15:clr>
        </p15:guide>
        <p15:guide id="4" pos="1648">
          <p15:clr>
            <a:srgbClr val="9AA0A6"/>
          </p15:clr>
        </p15:guide>
        <p15:guide id="5" pos="864">
          <p15:clr>
            <a:srgbClr val="9AA0A6"/>
          </p15:clr>
        </p15:guide>
        <p15:guide id="6" pos="1860">
          <p15:clr>
            <a:srgbClr val="9AA0A6"/>
          </p15:clr>
        </p15:guide>
        <p15:guide id="7" pos="3732">
          <p15:clr>
            <a:srgbClr val="9AA0A6"/>
          </p15:clr>
        </p15:guide>
        <p15:guide id="8" pos="2056">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7">
          <p15:clr>
            <a:srgbClr val="9AA0A6"/>
          </p15:clr>
        </p15:guide>
        <p15:guide id="13" orient="horz" pos="3162">
          <p15:clr>
            <a:srgbClr val="9AA0A6"/>
          </p15:clr>
        </p15:guide>
        <p15:guide id="14" orient="horz" pos="225">
          <p15:clr>
            <a:srgbClr val="9AA0A6"/>
          </p15:clr>
        </p15:guide>
        <p15:guide id="15" orient="horz" pos="81">
          <p15:clr>
            <a:srgbClr val="9AA0A6"/>
          </p15:clr>
        </p15:guide>
        <p15:guide id="16" orient="horz" pos="206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uided Notes">
  <p:cSld name="TITLE_2">
    <p:spTree>
      <p:nvGrpSpPr>
        <p:cNvPr id="1" name="Shape 75"/>
        <p:cNvGrpSpPr/>
        <p:nvPr/>
      </p:nvGrpSpPr>
      <p:grpSpPr>
        <a:xfrm>
          <a:off x="0" y="0"/>
          <a:ext cx="0" cy="0"/>
          <a:chOff x="0" y="0"/>
          <a:chExt cx="0" cy="0"/>
        </a:xfrm>
      </p:grpSpPr>
      <p:sp>
        <p:nvSpPr>
          <p:cNvPr id="76" name="Google Shape;76;p12"/>
          <p:cNvSpPr/>
          <p:nvPr/>
        </p:nvSpPr>
        <p:spPr>
          <a:xfrm>
            <a:off x="0" y="-7950"/>
            <a:ext cx="2739600" cy="5159400"/>
          </a:xfrm>
          <a:prstGeom prst="rect">
            <a:avLst/>
          </a:prstGeom>
          <a:solidFill>
            <a:srgbClr val="0080FF"/>
          </a:solidFill>
          <a:ln w="9525" cap="flat" cmpd="sng">
            <a:solidFill>
              <a:srgbClr val="008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Guided Notes</a:t>
            </a:r>
            <a:endParaRPr sz="1600" b="1">
              <a:latin typeface="Helvetica Neue"/>
              <a:ea typeface="Helvetica Neue"/>
              <a:cs typeface="Helvetica Neue"/>
              <a:sym typeface="Helvetica Neue"/>
            </a:endParaRPr>
          </a:p>
        </p:txBody>
      </p:sp>
      <p:grpSp>
        <p:nvGrpSpPr>
          <p:cNvPr id="78" name="Google Shape;78;p12"/>
          <p:cNvGrpSpPr/>
          <p:nvPr/>
        </p:nvGrpSpPr>
        <p:grpSpPr>
          <a:xfrm>
            <a:off x="850392" y="365760"/>
            <a:ext cx="1042426" cy="1042426"/>
            <a:chOff x="1001700" y="320150"/>
            <a:chExt cx="1211700" cy="1211700"/>
          </a:xfrm>
        </p:grpSpPr>
        <p:sp>
          <p:nvSpPr>
            <p:cNvPr id="79" name="Google Shape;79;p12"/>
            <p:cNvSpPr/>
            <p:nvPr/>
          </p:nvSpPr>
          <p:spPr>
            <a:xfrm>
              <a:off x="1001700" y="320150"/>
              <a:ext cx="1211700" cy="12117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0" name="Google Shape;80;p12"/>
            <p:cNvPicPr preferRelativeResize="0"/>
            <p:nvPr/>
          </p:nvPicPr>
          <p:blipFill>
            <a:blip r:embed="rId2">
              <a:alphaModFix/>
            </a:blip>
            <a:stretch>
              <a:fillRect/>
            </a:stretch>
          </p:blipFill>
          <p:spPr>
            <a:xfrm>
              <a:off x="1267155" y="585599"/>
              <a:ext cx="680740" cy="680742"/>
            </a:xfrm>
            <a:prstGeom prst="rect">
              <a:avLst/>
            </a:prstGeom>
            <a:noFill/>
            <a:ln>
              <a:noFill/>
            </a:ln>
          </p:spPr>
        </p:pic>
      </p:grpSp>
      <p:sp>
        <p:nvSpPr>
          <p:cNvPr id="81" name="Google Shape;81;p12"/>
          <p:cNvSpPr txBox="1">
            <a:spLocks noGrp="1"/>
          </p:cNvSpPr>
          <p:nvPr>
            <p:ph type="body" idx="1"/>
          </p:nvPr>
        </p:nvSpPr>
        <p:spPr>
          <a:xfrm>
            <a:off x="3271500" y="1538800"/>
            <a:ext cx="5323800" cy="30882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42900" rtl="0">
              <a:spcBef>
                <a:spcPts val="0"/>
              </a:spcBef>
              <a:spcAft>
                <a:spcPts val="0"/>
              </a:spcAft>
              <a:buSzPts val="18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42900" rtl="0">
              <a:spcBef>
                <a:spcPts val="0"/>
              </a:spcBef>
              <a:spcAft>
                <a:spcPts val="0"/>
              </a:spcAft>
              <a:buSzPts val="18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42900" rtl="0">
              <a:spcBef>
                <a:spcPts val="0"/>
              </a:spcBef>
              <a:spcAft>
                <a:spcPts val="0"/>
              </a:spcAft>
              <a:buSzPts val="18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pic>
        <p:nvPicPr>
          <p:cNvPr id="82" name="Google Shape;82;p12"/>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83" name="Google Shape;83;p12"/>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FA7B17"/>
          </p15:clr>
        </p15:guide>
        <p15:guide id="2" pos="80">
          <p15:clr>
            <a:srgbClr val="FA7B17"/>
          </p15:clr>
        </p15:guide>
        <p15:guide id="3" pos="5616">
          <p15:clr>
            <a:srgbClr val="FA7B17"/>
          </p15:clr>
        </p15:guide>
        <p15:guide id="4" pos="1648">
          <p15:clr>
            <a:srgbClr val="FA7B17"/>
          </p15:clr>
        </p15:guide>
        <p15:guide id="5" pos="864">
          <p15:clr>
            <a:srgbClr val="FA7B17"/>
          </p15:clr>
        </p15:guide>
        <p15:guide id="6" pos="1860">
          <p15:clr>
            <a:srgbClr val="FA7B17"/>
          </p15:clr>
        </p15:guide>
        <p15:guide id="7" pos="3732">
          <p15:clr>
            <a:srgbClr val="FA7B17"/>
          </p15:clr>
        </p15:guide>
        <p15:guide id="8" pos="2056">
          <p15:clr>
            <a:srgbClr val="FA7B17"/>
          </p15:clr>
        </p15:guide>
        <p15:guide id="9" orient="horz" pos="3165">
          <p15:clr>
            <a:srgbClr val="FA7B17"/>
          </p15:clr>
        </p15:guide>
        <p15:guide id="10" orient="horz" pos="969">
          <p15:clr>
            <a:srgbClr val="FA7B17"/>
          </p15:clr>
        </p15:guide>
        <p15:guide id="11" orient="horz" pos="553">
          <p15:clr>
            <a:srgbClr val="FA7B17"/>
          </p15:clr>
        </p15:guide>
        <p15:guide id="12" orient="horz" pos="887">
          <p15:clr>
            <a:srgbClr val="FA7B17"/>
          </p15:clr>
        </p15:guide>
        <p15:guide id="13" orient="horz" pos="2917">
          <p15:clr>
            <a:srgbClr val="FA7B17"/>
          </p15:clr>
        </p15:guide>
        <p15:guide id="14" orient="horz" pos="225">
          <p15:clr>
            <a:srgbClr val="FA7B17"/>
          </p15:clr>
        </p15:guide>
        <p15:guide id="15" orient="horz" pos="81">
          <p15:clr>
            <a:srgbClr val="FA7B17"/>
          </p15:clr>
        </p15:guide>
        <p15:guide id="16" orient="horz" pos="2067">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urn and Talk">
  <p:cSld name="TITLE_2_2">
    <p:spTree>
      <p:nvGrpSpPr>
        <p:cNvPr id="1" name="Shape 85"/>
        <p:cNvGrpSpPr/>
        <p:nvPr/>
      </p:nvGrpSpPr>
      <p:grpSpPr>
        <a:xfrm>
          <a:off x="0" y="0"/>
          <a:ext cx="0" cy="0"/>
          <a:chOff x="0" y="0"/>
          <a:chExt cx="0" cy="0"/>
        </a:xfrm>
      </p:grpSpPr>
      <p:sp>
        <p:nvSpPr>
          <p:cNvPr id="86" name="Google Shape;86;p13"/>
          <p:cNvSpPr/>
          <p:nvPr/>
        </p:nvSpPr>
        <p:spPr>
          <a:xfrm>
            <a:off x="0" y="-7950"/>
            <a:ext cx="2739600" cy="5159400"/>
          </a:xfrm>
          <a:prstGeom prst="rect">
            <a:avLst/>
          </a:prstGeom>
          <a:solidFill>
            <a:srgbClr val="FFAA7B"/>
          </a:solidFill>
          <a:ln w="9525" cap="flat" cmpd="sng">
            <a:solidFill>
              <a:srgbClr val="FFAA7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0" y="137160"/>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Turn and Talk</a:t>
            </a:r>
            <a:endParaRPr sz="1600" b="1">
              <a:latin typeface="Helvetica Neue"/>
              <a:ea typeface="Helvetica Neue"/>
              <a:cs typeface="Helvetica Neue"/>
              <a:sym typeface="Helvetica Neue"/>
            </a:endParaRPr>
          </a:p>
        </p:txBody>
      </p:sp>
      <p:grpSp>
        <p:nvGrpSpPr>
          <p:cNvPr id="88" name="Google Shape;88;p13"/>
          <p:cNvGrpSpPr/>
          <p:nvPr/>
        </p:nvGrpSpPr>
        <p:grpSpPr>
          <a:xfrm>
            <a:off x="848600" y="365760"/>
            <a:ext cx="1042405" cy="1042405"/>
            <a:chOff x="840300" y="447850"/>
            <a:chExt cx="1216200" cy="1216200"/>
          </a:xfrm>
        </p:grpSpPr>
        <p:sp>
          <p:nvSpPr>
            <p:cNvPr id="89" name="Google Shape;89;p13"/>
            <p:cNvSpPr/>
            <p:nvPr/>
          </p:nvSpPr>
          <p:spPr>
            <a:xfrm>
              <a:off x="840300" y="447850"/>
              <a:ext cx="1216200" cy="1216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0" name="Google Shape;90;p13"/>
            <p:cNvPicPr preferRelativeResize="0"/>
            <p:nvPr/>
          </p:nvPicPr>
          <p:blipFill>
            <a:blip r:embed="rId2">
              <a:alphaModFix/>
            </a:blip>
            <a:stretch>
              <a:fillRect/>
            </a:stretch>
          </p:blipFill>
          <p:spPr>
            <a:xfrm>
              <a:off x="1106441" y="714113"/>
              <a:ext cx="682518" cy="682805"/>
            </a:xfrm>
            <a:prstGeom prst="rect">
              <a:avLst/>
            </a:prstGeom>
            <a:noFill/>
            <a:ln>
              <a:noFill/>
            </a:ln>
          </p:spPr>
        </p:pic>
      </p:grpSp>
      <p:sp>
        <p:nvSpPr>
          <p:cNvPr id="91" name="Google Shape;91;p13"/>
          <p:cNvSpPr txBox="1">
            <a:spLocks noGrp="1"/>
          </p:cNvSpPr>
          <p:nvPr>
            <p:ph type="body" idx="1"/>
          </p:nvPr>
        </p:nvSpPr>
        <p:spPr>
          <a:xfrm>
            <a:off x="3271500" y="1828775"/>
            <a:ext cx="5323800" cy="27981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42900" rtl="0">
              <a:spcBef>
                <a:spcPts val="0"/>
              </a:spcBef>
              <a:spcAft>
                <a:spcPts val="0"/>
              </a:spcAft>
              <a:buSzPts val="18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42900" rtl="0">
              <a:spcBef>
                <a:spcPts val="0"/>
              </a:spcBef>
              <a:spcAft>
                <a:spcPts val="0"/>
              </a:spcAft>
              <a:buSzPts val="18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42900" rtl="0">
              <a:spcBef>
                <a:spcPts val="0"/>
              </a:spcBef>
              <a:spcAft>
                <a:spcPts val="0"/>
              </a:spcAft>
              <a:buSzPts val="18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pic>
        <p:nvPicPr>
          <p:cNvPr id="92" name="Google Shape;92;p13"/>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93" name="Google Shape;93;p13"/>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9AA0A6"/>
          </p15:clr>
        </p15:guide>
        <p15:guide id="2" pos="80">
          <p15:clr>
            <a:srgbClr val="9AA0A6"/>
          </p15:clr>
        </p15:guide>
        <p15:guide id="3" pos="5616">
          <p15:clr>
            <a:srgbClr val="9AA0A6"/>
          </p15:clr>
        </p15:guide>
        <p15:guide id="4" pos="1648">
          <p15:clr>
            <a:srgbClr val="9AA0A6"/>
          </p15:clr>
        </p15:guide>
        <p15:guide id="5" pos="864">
          <p15:clr>
            <a:srgbClr val="9AA0A6"/>
          </p15:clr>
        </p15:guide>
        <p15:guide id="6" pos="1860">
          <p15:clr>
            <a:srgbClr val="9AA0A6"/>
          </p15:clr>
        </p15:guide>
        <p15:guide id="7" pos="3732">
          <p15:clr>
            <a:srgbClr val="9AA0A6"/>
          </p15:clr>
        </p15:guide>
        <p15:guide id="8" pos="2056">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7">
          <p15:clr>
            <a:srgbClr val="9AA0A6"/>
          </p15:clr>
        </p15:guide>
        <p15:guide id="13" orient="horz" pos="3162">
          <p15:clr>
            <a:srgbClr val="9AA0A6"/>
          </p15:clr>
        </p15:guide>
        <p15:guide id="14" orient="horz" pos="225">
          <p15:clr>
            <a:srgbClr val="9AA0A6"/>
          </p15:clr>
        </p15:guide>
        <p15:guide id="15" orient="horz" pos="78">
          <p15:clr>
            <a:srgbClr val="9AA0A6"/>
          </p15:clr>
        </p15:guide>
        <p15:guide id="16" orient="horz" pos="2061">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ighting Question">
  <p:cSld name="TITLE_2_2_1">
    <p:spTree>
      <p:nvGrpSpPr>
        <p:cNvPr id="1" name="Shape 95"/>
        <p:cNvGrpSpPr/>
        <p:nvPr/>
      </p:nvGrpSpPr>
      <p:grpSpPr>
        <a:xfrm>
          <a:off x="0" y="0"/>
          <a:ext cx="0" cy="0"/>
          <a:chOff x="0" y="0"/>
          <a:chExt cx="0" cy="0"/>
        </a:xfrm>
      </p:grpSpPr>
      <p:sp>
        <p:nvSpPr>
          <p:cNvPr id="96" name="Google Shape;96;p14"/>
          <p:cNvSpPr/>
          <p:nvPr/>
        </p:nvSpPr>
        <p:spPr>
          <a:xfrm>
            <a:off x="0" y="-7950"/>
            <a:ext cx="2743200" cy="5159400"/>
          </a:xfrm>
          <a:prstGeom prst="rect">
            <a:avLst/>
          </a:prstGeom>
          <a:solidFill>
            <a:srgbClr val="FEE975"/>
          </a:solidFill>
          <a:ln w="9525" cap="flat" cmpd="sng">
            <a:solidFill>
              <a:srgbClr val="FEE9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Lightning Question</a:t>
            </a:r>
            <a:endParaRPr sz="1600" b="1">
              <a:latin typeface="Helvetica Neue"/>
              <a:ea typeface="Helvetica Neue"/>
              <a:cs typeface="Helvetica Neue"/>
              <a:sym typeface="Helvetica Neue"/>
            </a:endParaRPr>
          </a:p>
        </p:txBody>
      </p:sp>
      <p:grpSp>
        <p:nvGrpSpPr>
          <p:cNvPr id="98" name="Google Shape;98;p14"/>
          <p:cNvGrpSpPr/>
          <p:nvPr/>
        </p:nvGrpSpPr>
        <p:grpSpPr>
          <a:xfrm>
            <a:off x="850392" y="365760"/>
            <a:ext cx="1042386" cy="1042386"/>
            <a:chOff x="840300" y="447850"/>
            <a:chExt cx="1534500" cy="1534500"/>
          </a:xfrm>
        </p:grpSpPr>
        <p:sp>
          <p:nvSpPr>
            <p:cNvPr id="99" name="Google Shape;99;p14"/>
            <p:cNvSpPr/>
            <p:nvPr/>
          </p:nvSpPr>
          <p:spPr>
            <a:xfrm>
              <a:off x="840300" y="447850"/>
              <a:ext cx="1534500" cy="1534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0" name="Google Shape;100;p14"/>
            <p:cNvPicPr preferRelativeResize="0"/>
            <p:nvPr/>
          </p:nvPicPr>
          <p:blipFill>
            <a:blip r:embed="rId2">
              <a:alphaModFix/>
            </a:blip>
            <a:stretch>
              <a:fillRect/>
            </a:stretch>
          </p:blipFill>
          <p:spPr>
            <a:xfrm>
              <a:off x="1176486" y="784041"/>
              <a:ext cx="862125" cy="862125"/>
            </a:xfrm>
            <a:prstGeom prst="rect">
              <a:avLst/>
            </a:prstGeom>
            <a:noFill/>
            <a:ln>
              <a:noFill/>
            </a:ln>
          </p:spPr>
        </p:pic>
      </p:grpSp>
      <p:sp>
        <p:nvSpPr>
          <p:cNvPr id="101" name="Google Shape;101;p14"/>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pic>
        <p:nvPicPr>
          <p:cNvPr id="102" name="Google Shape;102;p14"/>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103" name="Google Shape;103;p14"/>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orient="horz" pos="2915">
          <p15:clr>
            <a:srgbClr val="9AA0A6"/>
          </p15:clr>
        </p15:guide>
        <p15:guide id="2" orient="horz" pos="969">
          <p15:clr>
            <a:srgbClr val="9AA0A6"/>
          </p15:clr>
        </p15:guide>
        <p15:guide id="3" orient="horz" pos="553">
          <p15:clr>
            <a:srgbClr val="9AA0A6"/>
          </p15:clr>
        </p15:guide>
        <p15:guide id="4" orient="horz" pos="881">
          <p15:clr>
            <a:srgbClr val="9AA0A6"/>
          </p15:clr>
        </p15:guide>
        <p15:guide id="5" orient="horz" pos="3162">
          <p15:clr>
            <a:srgbClr val="9AA0A6"/>
          </p15:clr>
        </p15:guide>
        <p15:guide id="6" orient="horz" pos="225">
          <p15:clr>
            <a:srgbClr val="9AA0A6"/>
          </p15:clr>
        </p15:guide>
        <p15:guide id="7" orient="horz" pos="81">
          <p15:clr>
            <a:srgbClr val="9AA0A6"/>
          </p15:clr>
        </p15:guide>
        <p15:guide id="8" pos="5414">
          <p15:clr>
            <a:srgbClr val="9AA0A6"/>
          </p15:clr>
        </p15:guide>
        <p15:guide id="9" pos="80">
          <p15:clr>
            <a:srgbClr val="9AA0A6"/>
          </p15:clr>
        </p15:guide>
        <p15:guide id="10" pos="5616">
          <p15:clr>
            <a:srgbClr val="9AA0A6"/>
          </p15:clr>
        </p15:guide>
        <p15:guide id="11" pos="1648">
          <p15:clr>
            <a:srgbClr val="9AA0A6"/>
          </p15:clr>
        </p15:guide>
        <p15:guide id="12" pos="864">
          <p15:clr>
            <a:srgbClr val="9AA0A6"/>
          </p15:clr>
        </p15:guide>
        <p15:guide id="13" pos="1860">
          <p15:clr>
            <a:srgbClr val="9AA0A6"/>
          </p15:clr>
        </p15:guide>
        <p15:guide id="14" pos="3732">
          <p15:clr>
            <a:srgbClr val="9AA0A6"/>
          </p15:clr>
        </p15:guide>
        <p15:guide id="15" pos="2056">
          <p15:clr>
            <a:srgbClr val="9AA0A6"/>
          </p15:clr>
        </p15:guide>
        <p15:guide id="16" orient="horz" pos="2067">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1pPr>
            <a:lvl2pPr lvl="1"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2pPr>
            <a:lvl3pPr lvl="2"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3pPr>
            <a:lvl4pPr lvl="3"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4pPr>
            <a:lvl5pPr lvl="4"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5pPr>
            <a:lvl6pPr lvl="5"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6pPr>
            <a:lvl7pPr lvl="6"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7pPr>
            <a:lvl8pPr lvl="7"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8pPr>
            <a:lvl9pPr lvl="8"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9pPr>
          </a:lstStyle>
          <a:p>
            <a:endParaRPr/>
          </a:p>
        </p:txBody>
      </p:sp>
      <p:sp>
        <p:nvSpPr>
          <p:cNvPr id="7" name="Google Shape;7;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7" r:id="rId6"/>
    <p:sldLayoutId id="2147483658" r:id="rId7"/>
    <p:sldLayoutId id="2147483659" r:id="rId8"/>
    <p:sldLayoutId id="2147483660" r:id="rId9"/>
    <p:sldLayoutId id="2147483661" r:id="rId10"/>
    <p:sldLayoutId id="2147483663" r:id="rId11"/>
    <p:sldLayoutId id="2147483664" r:id="rId12"/>
    <p:sldLayoutId id="2147483665" r:id="rId13"/>
    <p:sldLayoutId id="2147483666" r:id="rId14"/>
    <p:sldLayoutId id="2147483667" r:id="rId15"/>
    <p:sldLayoutId id="2147483668" r:id="rId16"/>
    <p:sldLayoutId id="2147483670" r:id="rId17"/>
    <p:sldLayoutId id="2147483671" r:id="rId18"/>
    <p:sldLayoutId id="2147483672" r:id="rId19"/>
    <p:sldLayoutId id="2147483673" r:id="rId20"/>
    <p:sldLayoutId id="2147483674" r:id="rId21"/>
    <p:sldLayoutId id="2147483675" r:id="rId22"/>
    <p:sldLayoutId id="2147483677"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criptEdcurriculum/jeopardy" TargetMode="External"/><Relationship Id="rId7" Type="http://schemas.openxmlformats.org/officeDocument/2006/relationships/hyperlink" Target="https://docs.google.com/forms/d/e/1FAIpQLSfiZv1Y0U4Fr5k2iFVWRIVg2x7Su-r1hLoH0qb5RCMlNsxUjQ/viewform"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docs.google.com/document/d/1FEgsiCZKR69x4pHBswP_z-EVRiljMX5y5iNnsiuUy18/edit" TargetMode="External"/><Relationship Id="rId5" Type="http://schemas.openxmlformats.org/officeDocument/2006/relationships/hyperlink" Target="https://scriptedcurriculum.github.io/jeopardy_sol/" TargetMode="External"/><Relationship Id="rId4" Type="http://schemas.openxmlformats.org/officeDocument/2006/relationships/hyperlink" Target="https://github.com/ScriptEdcurriculum/jeopardy_so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hyperlink" Target="http://www.youtube.com/watch?v=Vmscd6IEdos"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9.jpg"/></Relationships>
</file>

<file path=ppt/slides/_rels/slide13.xml.rels><?xml version="1.0" encoding="UTF-8" standalone="yes"?>
<Relationships xmlns="http://schemas.openxmlformats.org/package/2006/relationships"><Relationship Id="rId3" Type="http://schemas.openxmlformats.org/officeDocument/2006/relationships/hyperlink" Target="http://www.youtube.com/watch?v=T94hf-Tv4LY" TargetMode="External"/><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30.jpg"/></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document/d/1FEgsiCZKR69x4pHBswP_z-EVRiljMX5y5iNnsiuUy18/edit"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docs.google.com/presentation/d/1YmGqsnj57LDqadNWVj-zUC7thYDIjLBn_OZWC9tgXUM/edit#slide=id.g41e031afdf_0_0" TargetMode="External"/><Relationship Id="rId4" Type="http://schemas.openxmlformats.org/officeDocument/2006/relationships/hyperlink" Target="https://docs.google.com/presentation/d/1YmGqsnj57LDqadNWVj-zUC7thYDIjLBn_OZWC9tgXUM/edit#slide=id.g3d2d5cdb47_3_10"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3"/>
          <p:cNvSpPr txBox="1">
            <a:spLocks noGrp="1"/>
          </p:cNvSpPr>
          <p:nvPr>
            <p:ph type="subTitle" idx="1"/>
          </p:nvPr>
        </p:nvSpPr>
        <p:spPr>
          <a:xfrm>
            <a:off x="533050" y="1371600"/>
            <a:ext cx="8142900" cy="3021000"/>
          </a:xfrm>
          <a:prstGeom prst="rect">
            <a:avLst/>
          </a:prstGeom>
          <a:noFill/>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Duplicate these slides for your class</a:t>
            </a:r>
            <a:endParaRPr sz="1800"/>
          </a:p>
          <a:p>
            <a:pPr marL="457200" lvl="0" indent="-342900" algn="l" rtl="0">
              <a:spcBef>
                <a:spcPts val="0"/>
              </a:spcBef>
              <a:spcAft>
                <a:spcPts val="0"/>
              </a:spcAft>
              <a:buSzPts val="1800"/>
              <a:buChar char="➔"/>
            </a:pPr>
            <a:r>
              <a:rPr lang="en" sz="1800"/>
              <a:t>Review teacher notes.</a:t>
            </a:r>
            <a:endParaRPr sz="1800"/>
          </a:p>
          <a:p>
            <a:pPr marL="457200" lvl="0" indent="-342900" algn="l" rtl="0">
              <a:spcBef>
                <a:spcPts val="0"/>
              </a:spcBef>
              <a:spcAft>
                <a:spcPts val="0"/>
              </a:spcAft>
              <a:buSzPts val="1800"/>
              <a:buChar char="➔"/>
            </a:pPr>
            <a:r>
              <a:rPr lang="en" sz="1800"/>
              <a:t>Edit homework/announcements slide accordingly.</a:t>
            </a:r>
            <a:endParaRPr sz="1800"/>
          </a:p>
          <a:p>
            <a:pPr marL="457200" lvl="0" indent="-342900" algn="l" rtl="0">
              <a:spcBef>
                <a:spcPts val="0"/>
              </a:spcBef>
              <a:spcAft>
                <a:spcPts val="0"/>
              </a:spcAft>
              <a:buSzPts val="1800"/>
              <a:buChar char="➔"/>
            </a:pPr>
            <a:r>
              <a:rPr lang="en" sz="1800"/>
              <a:t>Update Student Daily Session Document.</a:t>
            </a:r>
            <a:endParaRPr sz="1800"/>
          </a:p>
          <a:p>
            <a:pPr marL="457200" lvl="0" indent="-342900" algn="l" rtl="0">
              <a:spcBef>
                <a:spcPts val="0"/>
              </a:spcBef>
              <a:spcAft>
                <a:spcPts val="0"/>
              </a:spcAft>
              <a:buSzPts val="1800"/>
              <a:buChar char="➔"/>
            </a:pPr>
            <a:r>
              <a:rPr lang="en" sz="1800" u="sng">
                <a:solidFill>
                  <a:schemeClr val="hlink"/>
                </a:solidFill>
                <a:hlinkClick r:id="rId3"/>
              </a:rPr>
              <a:t>Starter Code</a:t>
            </a:r>
            <a:endParaRPr sz="1800">
              <a:solidFill>
                <a:srgbClr val="0080FF"/>
              </a:solidFill>
            </a:endParaRPr>
          </a:p>
          <a:p>
            <a:pPr marL="457200" lvl="0" indent="-342900" algn="l" rtl="0">
              <a:spcBef>
                <a:spcPts val="0"/>
              </a:spcBef>
              <a:spcAft>
                <a:spcPts val="0"/>
              </a:spcAft>
              <a:buSzPts val="1800"/>
              <a:buChar char="➔"/>
            </a:pPr>
            <a:r>
              <a:rPr lang="en" sz="1800" u="sng">
                <a:solidFill>
                  <a:schemeClr val="hlink"/>
                </a:solidFill>
                <a:hlinkClick r:id="rId4"/>
              </a:rPr>
              <a:t>Solution Code</a:t>
            </a:r>
            <a:endParaRPr sz="1800"/>
          </a:p>
          <a:p>
            <a:pPr marL="457200" lvl="0" indent="-342900" algn="l" rtl="0">
              <a:spcBef>
                <a:spcPts val="0"/>
              </a:spcBef>
              <a:spcAft>
                <a:spcPts val="0"/>
              </a:spcAft>
              <a:buSzPts val="1800"/>
              <a:buChar char="➔"/>
            </a:pPr>
            <a:r>
              <a:rPr lang="en" sz="1800" u="sng">
                <a:solidFill>
                  <a:schemeClr val="hlink"/>
                </a:solidFill>
                <a:hlinkClick r:id="rId5"/>
              </a:rPr>
              <a:t>Example Project</a:t>
            </a:r>
            <a:endParaRPr sz="1800">
              <a:solidFill>
                <a:srgbClr val="0080FF"/>
              </a:solidFill>
            </a:endParaRPr>
          </a:p>
          <a:p>
            <a:pPr marL="457200" lvl="0" indent="-342900" algn="l" rtl="0">
              <a:spcBef>
                <a:spcPts val="0"/>
              </a:spcBef>
              <a:spcAft>
                <a:spcPts val="0"/>
              </a:spcAft>
              <a:buSzPts val="1800"/>
              <a:buChar char="➔"/>
            </a:pPr>
            <a:r>
              <a:rPr lang="en" sz="1800"/>
              <a:t>Print for students:  </a:t>
            </a:r>
            <a:r>
              <a:rPr lang="en" sz="1800" u="sng">
                <a:solidFill>
                  <a:schemeClr val="hlink"/>
                </a:solidFill>
                <a:hlinkClick r:id="rId6"/>
              </a:rPr>
              <a:t>Project Planning</a:t>
            </a:r>
            <a:endParaRPr sz="1800">
              <a:solidFill>
                <a:srgbClr val="0080FF"/>
              </a:solidFill>
            </a:endParaRPr>
          </a:p>
          <a:p>
            <a:pPr marL="457200" lvl="0" indent="-342900" algn="l" rtl="0">
              <a:spcBef>
                <a:spcPts val="0"/>
              </a:spcBef>
              <a:spcAft>
                <a:spcPts val="0"/>
              </a:spcAft>
              <a:buSzPts val="1800"/>
              <a:buChar char="➔"/>
            </a:pPr>
            <a:r>
              <a:rPr lang="en" sz="1800"/>
              <a:t>Print for volunteers: Project Specifications</a:t>
            </a:r>
            <a:endParaRPr sz="1800"/>
          </a:p>
          <a:p>
            <a:pPr marL="457200" lvl="0" indent="-342900" algn="l" rtl="0">
              <a:spcBef>
                <a:spcPts val="0"/>
              </a:spcBef>
              <a:spcAft>
                <a:spcPts val="0"/>
              </a:spcAft>
              <a:buSzPts val="1800"/>
              <a:buFont typeface="Helvetica Neue"/>
              <a:buChar char="➔"/>
            </a:pPr>
            <a:r>
              <a:rPr lang="en" sz="1800" u="sng">
                <a:solidFill>
                  <a:schemeClr val="hlink"/>
                </a:solidFill>
                <a:hlinkClick r:id="rId7"/>
              </a:rPr>
              <a:t>Feedback Form</a:t>
            </a:r>
            <a:endParaRPr sz="1800">
              <a:solidFill>
                <a:schemeClr val="dk1"/>
              </a:solidFill>
            </a:endParaRPr>
          </a:p>
          <a:p>
            <a:pPr marL="0" lvl="0" indent="0" algn="l" rtl="0">
              <a:spcBef>
                <a:spcPts val="480"/>
              </a:spcBef>
              <a:spcAft>
                <a:spcPts val="0"/>
              </a:spcAft>
              <a:buNone/>
            </a:pP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384CD-B8F5-9241-87A3-B7AB31E4EE7B}"/>
              </a:ext>
            </a:extLst>
          </p:cNvPr>
          <p:cNvSpPr>
            <a:spLocks noGrp="1"/>
          </p:cNvSpPr>
          <p:nvPr>
            <p:ph type="ctrTitle"/>
          </p:nvPr>
        </p:nvSpPr>
        <p:spPr/>
        <p:txBody>
          <a:bodyPr/>
          <a:lstStyle/>
          <a:p>
            <a:r>
              <a:rPr kumimoji="1" lang="en-US" altLang="zh-CN" dirty="0" err="1"/>
              <a:t>useRef</a:t>
            </a:r>
            <a:r>
              <a:rPr kumimoji="1" lang="zh-CN" altLang="en-US" dirty="0"/>
              <a:t> 访问 </a:t>
            </a:r>
            <a:r>
              <a:rPr kumimoji="1" lang="en-US" altLang="zh-CN" dirty="0"/>
              <a:t>DOM</a:t>
            </a:r>
            <a:r>
              <a:rPr kumimoji="1" lang="zh-CN" altLang="en-US" dirty="0"/>
              <a:t> 元素或者 </a:t>
            </a:r>
            <a:r>
              <a:rPr kumimoji="1" lang="en-US" altLang="zh-CN" dirty="0"/>
              <a:t>class</a:t>
            </a:r>
            <a:r>
              <a:rPr kumimoji="1" lang="zh-CN" altLang="en-US" dirty="0"/>
              <a:t>组件</a:t>
            </a:r>
          </a:p>
        </p:txBody>
      </p:sp>
      <p:sp>
        <p:nvSpPr>
          <p:cNvPr id="3" name="文本占位符 2">
            <a:extLst>
              <a:ext uri="{FF2B5EF4-FFF2-40B4-BE49-F238E27FC236}">
                <a16:creationId xmlns:a16="http://schemas.microsoft.com/office/drawing/2014/main" id="{F2C9BFAF-C1DF-4249-8B1B-1205529BDB61}"/>
              </a:ext>
            </a:extLst>
          </p:cNvPr>
          <p:cNvSpPr>
            <a:spLocks noGrp="1"/>
          </p:cNvSpPr>
          <p:nvPr>
            <p:ph type="body" idx="1"/>
          </p:nvPr>
        </p:nvSpPr>
        <p:spPr/>
        <p:txBody>
          <a:bodyPr/>
          <a:lstStyle/>
          <a:p>
            <a:r>
              <a:rPr kumimoji="1" lang="zh-CN" altLang="en-US" dirty="0"/>
              <a:t>声明一个 </a:t>
            </a:r>
            <a:r>
              <a:rPr kumimoji="1" lang="en-US" altLang="zh-CN" dirty="0"/>
              <a:t>ref</a:t>
            </a:r>
            <a:r>
              <a:rPr kumimoji="1" lang="zh-CN" altLang="en-US" dirty="0"/>
              <a:t> 变量</a:t>
            </a:r>
            <a:endParaRPr kumimoji="1" lang="en-US" altLang="zh-CN" dirty="0"/>
          </a:p>
          <a:p>
            <a:pPr lvl="1"/>
            <a:r>
              <a:rPr kumimoji="1" lang="en-US" altLang="zh-CN" dirty="0" err="1"/>
              <a:t>const</a:t>
            </a:r>
            <a:r>
              <a:rPr kumimoji="1" lang="en-US" altLang="zh-CN" dirty="0"/>
              <a:t> </a:t>
            </a:r>
            <a:r>
              <a:rPr kumimoji="1" lang="en-US" altLang="zh-CN" dirty="0" err="1"/>
              <a:t>inputRef</a:t>
            </a:r>
            <a:r>
              <a:rPr kumimoji="1" lang="en-US" altLang="zh-CN" dirty="0"/>
              <a:t> = </a:t>
            </a:r>
            <a:r>
              <a:rPr kumimoji="1" lang="en-US" altLang="zh-CN" dirty="0" err="1"/>
              <a:t>React.useRef</a:t>
            </a:r>
            <a:r>
              <a:rPr kumimoji="1" lang="en-US" altLang="zh-CN" dirty="0"/>
              <a:t>();</a:t>
            </a:r>
          </a:p>
          <a:p>
            <a:pPr lvl="1"/>
            <a:endParaRPr kumimoji="1" lang="en-US" altLang="zh-CN" dirty="0"/>
          </a:p>
          <a:p>
            <a:r>
              <a:rPr kumimoji="1" lang="zh-CN" altLang="en-US" dirty="0"/>
              <a:t>将它指向一个 </a:t>
            </a:r>
            <a:r>
              <a:rPr kumimoji="1" lang="en-US" altLang="zh-CN" dirty="0"/>
              <a:t>DOM</a:t>
            </a:r>
            <a:r>
              <a:rPr kumimoji="1" lang="zh-CN" altLang="en-US" dirty="0"/>
              <a:t> 元素</a:t>
            </a:r>
            <a:endParaRPr kumimoji="1" lang="en-US" altLang="zh-CN" dirty="0"/>
          </a:p>
          <a:p>
            <a:pPr lvl="1"/>
            <a:r>
              <a:rPr kumimoji="1" lang="en-US" altLang="zh-CN" dirty="0"/>
              <a:t>&lt;input ref={</a:t>
            </a:r>
            <a:r>
              <a:rPr kumimoji="1" lang="en-US" altLang="zh-CN" dirty="0" err="1"/>
              <a:t>inputRef</a:t>
            </a:r>
            <a:r>
              <a:rPr kumimoji="1" lang="en-US" altLang="zh-CN" dirty="0"/>
              <a:t>} /&gt;</a:t>
            </a:r>
          </a:p>
          <a:p>
            <a:pPr marL="596900" lvl="1" indent="0">
              <a:buNone/>
            </a:pPr>
            <a:endParaRPr kumimoji="1" lang="en-US" altLang="zh-CN" dirty="0"/>
          </a:p>
          <a:p>
            <a:r>
              <a:rPr kumimoji="1" lang="en-US" altLang="zh-CN" dirty="0"/>
              <a:t>  </a:t>
            </a:r>
            <a:r>
              <a:rPr kumimoji="1" lang="zh-CN" altLang="en-US" dirty="0"/>
              <a:t>就可以在</a:t>
            </a:r>
            <a:r>
              <a:rPr kumimoji="1" lang="en-US" altLang="zh-CN" dirty="0"/>
              <a:t>JS</a:t>
            </a:r>
            <a:r>
              <a:rPr kumimoji="1" lang="zh-CN" altLang="en-US" dirty="0"/>
              <a:t>代码中通过它访问这个</a:t>
            </a:r>
            <a:r>
              <a:rPr kumimoji="1" lang="en-US" altLang="zh-CN" dirty="0"/>
              <a:t>DOM</a:t>
            </a:r>
            <a:r>
              <a:rPr kumimoji="1" lang="zh-CN" altLang="en-US" dirty="0"/>
              <a:t> </a:t>
            </a:r>
            <a:endParaRPr kumimoji="1" lang="en-US" altLang="zh-CN" dirty="0"/>
          </a:p>
          <a:p>
            <a:pPr lvl="1"/>
            <a:r>
              <a:rPr kumimoji="1" lang="en-US" altLang="zh-CN" dirty="0" err="1"/>
              <a:t>inputRef.current</a:t>
            </a:r>
            <a:r>
              <a:rPr kumimoji="1" lang="en-US" altLang="zh-CN" dirty="0"/>
              <a:t> </a:t>
            </a:r>
            <a:r>
              <a:rPr kumimoji="1" lang="zh-CN" altLang="en-US" dirty="0"/>
              <a:t>存在这个 </a:t>
            </a:r>
            <a:r>
              <a:rPr kumimoji="1" lang="en-US" altLang="zh-CN" dirty="0"/>
              <a:t>DOM</a:t>
            </a:r>
          </a:p>
          <a:p>
            <a:pPr lvl="1"/>
            <a:r>
              <a:rPr kumimoji="1" lang="en-US" altLang="zh-CN" dirty="0" err="1"/>
              <a:t>inputRef.current.value</a:t>
            </a:r>
            <a:r>
              <a:rPr kumimoji="1" lang="zh-CN" altLang="en-US" dirty="0"/>
              <a:t> 中存着用户在 </a:t>
            </a:r>
            <a:r>
              <a:rPr kumimoji="1" lang="en-US" altLang="zh-CN" dirty="0"/>
              <a:t>input</a:t>
            </a:r>
            <a:r>
              <a:rPr kumimoji="1" lang="zh-CN" altLang="en-US" dirty="0"/>
              <a:t> 中填写的文本</a:t>
            </a:r>
          </a:p>
        </p:txBody>
      </p:sp>
      <p:sp>
        <p:nvSpPr>
          <p:cNvPr id="4" name="矩形 3">
            <a:extLst>
              <a:ext uri="{FF2B5EF4-FFF2-40B4-BE49-F238E27FC236}">
                <a16:creationId xmlns:a16="http://schemas.microsoft.com/office/drawing/2014/main" id="{3CD07A1D-F92F-C14E-B596-8B4BCF026025}"/>
              </a:ext>
            </a:extLst>
          </p:cNvPr>
          <p:cNvSpPr/>
          <p:nvPr/>
        </p:nvSpPr>
        <p:spPr>
          <a:xfrm>
            <a:off x="3160954" y="629254"/>
            <a:ext cx="1324402" cy="523220"/>
          </a:xfrm>
          <a:prstGeom prst="rect">
            <a:avLst/>
          </a:prstGeom>
        </p:spPr>
        <p:txBody>
          <a:bodyPr wrap="none">
            <a:spAutoFit/>
          </a:bodyPr>
          <a:lstStyle/>
          <a:p>
            <a:r>
              <a:rPr kumimoji="1" lang="en-US" altLang="zh-CN" sz="2800" dirty="0" err="1"/>
              <a:t>useRef</a:t>
            </a:r>
            <a:endParaRPr lang="zh-CN" altLang="en-US" sz="2800" dirty="0"/>
          </a:p>
        </p:txBody>
      </p:sp>
    </p:spTree>
    <p:extLst>
      <p:ext uri="{BB962C8B-B14F-4D97-AF65-F5344CB8AC3E}">
        <p14:creationId xmlns:p14="http://schemas.microsoft.com/office/powerpoint/2010/main" val="366223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739B57-2BBE-7D4D-A7A6-51F21E966C1C}"/>
              </a:ext>
            </a:extLst>
          </p:cNvPr>
          <p:cNvSpPr>
            <a:spLocks noGrp="1"/>
          </p:cNvSpPr>
          <p:nvPr>
            <p:ph type="ctrTitle"/>
          </p:nvPr>
        </p:nvSpPr>
        <p:spPr/>
        <p:txBody>
          <a:bodyPr/>
          <a:lstStyle/>
          <a:p>
            <a:r>
              <a:rPr kumimoji="1" lang="zh-CN" altLang="en-US" dirty="0"/>
              <a:t>示例</a:t>
            </a:r>
          </a:p>
        </p:txBody>
      </p:sp>
      <p:sp>
        <p:nvSpPr>
          <p:cNvPr id="3" name="文本占位符 2">
            <a:extLst>
              <a:ext uri="{FF2B5EF4-FFF2-40B4-BE49-F238E27FC236}">
                <a16:creationId xmlns:a16="http://schemas.microsoft.com/office/drawing/2014/main" id="{301415A2-98DA-6843-B839-C3CEDEBFC62F}"/>
              </a:ext>
            </a:extLst>
          </p:cNvPr>
          <p:cNvSpPr>
            <a:spLocks noGrp="1"/>
          </p:cNvSpPr>
          <p:nvPr>
            <p:ph type="body" idx="1"/>
          </p:nvPr>
        </p:nvSpPr>
        <p:spPr/>
        <p:txBody>
          <a:bodyPr/>
          <a:lstStyle/>
          <a:p>
            <a:r>
              <a:rPr kumimoji="1" lang="zh-CN" altLang="en-US" dirty="0"/>
              <a:t>动态添加同学列表</a:t>
            </a:r>
            <a:endParaRPr kumimoji="1" lang="en-US" altLang="zh-CN" dirty="0"/>
          </a:p>
          <a:p>
            <a:r>
              <a:rPr kumimoji="1" lang="zh-CN" altLang="en-US" dirty="0"/>
              <a:t>更新表头</a:t>
            </a:r>
          </a:p>
        </p:txBody>
      </p:sp>
    </p:spTree>
    <p:extLst>
      <p:ext uri="{BB962C8B-B14F-4D97-AF65-F5344CB8AC3E}">
        <p14:creationId xmlns:p14="http://schemas.microsoft.com/office/powerpoint/2010/main" val="428917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pic>
        <p:nvPicPr>
          <p:cNvPr id="553" name="Google Shape;553;p74" descr="Possibly the easiest timer you'll ever use. Big easy to see numbers. Beeps when it reaches 0. Voted #1 by timer-timer.com - that's us :) http://timer-timer.com" title="10 Minute Countdown Timer">
            <a:hlinkClick r:id="rId3"/>
          </p:cNvPr>
          <p:cNvPicPr preferRelativeResize="0"/>
          <p:nvPr/>
        </p:nvPicPr>
        <p:blipFill>
          <a:blip r:embed="rId4">
            <a:alphaModFix/>
          </a:blip>
          <a:stretch>
            <a:fillRect/>
          </a:stretch>
        </p:blipFill>
        <p:spPr>
          <a:xfrm>
            <a:off x="224376" y="2421525"/>
            <a:ext cx="2294450" cy="1720838"/>
          </a:xfrm>
          <a:prstGeom prst="rect">
            <a:avLst/>
          </a:prstGeom>
          <a:noFill/>
          <a:ln>
            <a:noFill/>
          </a:ln>
        </p:spPr>
      </p:pic>
      <p:sp>
        <p:nvSpPr>
          <p:cNvPr id="554" name="Google Shape;554;p74"/>
          <p:cNvSpPr txBox="1"/>
          <p:nvPr/>
        </p:nvSpPr>
        <p:spPr>
          <a:xfrm>
            <a:off x="2953499" y="356625"/>
            <a:ext cx="6077289" cy="42702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Font typeface="Helvetica Neue"/>
              <a:buAutoNum type="arabicPeriod"/>
            </a:pPr>
            <a:r>
              <a:rPr lang="zh-CN" altLang="en-US" sz="1800" dirty="0">
                <a:solidFill>
                  <a:schemeClr val="dk1"/>
                </a:solidFill>
                <a:latin typeface="Helvetica Neue"/>
                <a:ea typeface="Helvetica Neue"/>
                <a:cs typeface="Helvetica Neue"/>
                <a:sym typeface="Helvetica Neue"/>
              </a:rPr>
              <a:t>创建一个新的状态变量</a:t>
            </a:r>
            <a:r>
              <a:rPr lang="en-US" altLang="zh-CN" sz="1800" dirty="0">
                <a:solidFill>
                  <a:schemeClr val="dk1"/>
                </a:solidFill>
                <a:latin typeface="Helvetica Neue"/>
                <a:ea typeface="Helvetica Neue"/>
                <a:cs typeface="Helvetica Neue"/>
                <a:sym typeface="Helvetica Neue"/>
              </a:rPr>
              <a:t>message</a:t>
            </a:r>
            <a:r>
              <a:rPr lang="zh-CN" altLang="en-US" sz="1800" dirty="0">
                <a:solidFill>
                  <a:schemeClr val="dk1"/>
                </a:solidFill>
                <a:latin typeface="Helvetica Neue"/>
                <a:ea typeface="Helvetica Neue"/>
                <a:cs typeface="Helvetica Neue"/>
                <a:sym typeface="Helvetica Neue"/>
              </a:rPr>
              <a:t>，给它一个初值</a:t>
            </a:r>
            <a:r>
              <a:rPr lang="en-US" altLang="zh-CN" sz="1800" dirty="0">
                <a:solidFill>
                  <a:schemeClr val="dk1"/>
                </a:solidFill>
                <a:latin typeface="Helvetica Neue"/>
                <a:ea typeface="Helvetica Neue"/>
                <a:cs typeface="Helvetica Neue"/>
                <a:sym typeface="Helvetica Neue"/>
              </a:rPr>
              <a:t>”Meow”</a:t>
            </a:r>
            <a:endParaRPr sz="1800" dirty="0">
              <a:solidFill>
                <a:schemeClr val="dk1"/>
              </a:solidFill>
              <a:latin typeface="Helvetica Neue"/>
              <a:ea typeface="Helvetica Neue"/>
              <a:cs typeface="Helvetica Neue"/>
              <a:sym typeface="Helvetica Neue"/>
            </a:endParaRPr>
          </a:p>
          <a:p>
            <a:pPr marL="457200" lvl="0" indent="-342900" algn="l" rtl="0">
              <a:lnSpc>
                <a:spcPct val="115000"/>
              </a:lnSpc>
              <a:spcBef>
                <a:spcPts val="0"/>
              </a:spcBef>
              <a:spcAft>
                <a:spcPts val="0"/>
              </a:spcAft>
              <a:buClr>
                <a:schemeClr val="dk1"/>
              </a:buClr>
              <a:buSzPts val="1800"/>
              <a:buFont typeface="Helvetica Neue"/>
              <a:buAutoNum type="arabicPeriod"/>
            </a:pPr>
            <a:r>
              <a:rPr lang="zh-CN" altLang="en-US" sz="1800" dirty="0">
                <a:solidFill>
                  <a:schemeClr val="dk1"/>
                </a:solidFill>
                <a:latin typeface="Helvetica Neue"/>
                <a:ea typeface="Helvetica Neue"/>
                <a:cs typeface="Helvetica Neue"/>
                <a:sym typeface="Helvetica Neue"/>
              </a:rPr>
              <a:t>在屏幕上显示这个状态变量</a:t>
            </a:r>
            <a:endParaRPr sz="1800" dirty="0">
              <a:solidFill>
                <a:schemeClr val="dk1"/>
              </a:solidFill>
              <a:latin typeface="Helvetica Neue"/>
              <a:ea typeface="Helvetica Neue"/>
              <a:cs typeface="Helvetica Neue"/>
              <a:sym typeface="Helvetica Neue"/>
            </a:endParaRPr>
          </a:p>
          <a:p>
            <a:pPr marL="457200" lvl="0" indent="-342900" algn="l" rtl="0">
              <a:lnSpc>
                <a:spcPct val="115000"/>
              </a:lnSpc>
              <a:spcBef>
                <a:spcPts val="0"/>
              </a:spcBef>
              <a:spcAft>
                <a:spcPts val="0"/>
              </a:spcAft>
              <a:buClr>
                <a:schemeClr val="dk1"/>
              </a:buClr>
              <a:buSzPts val="1800"/>
              <a:buFont typeface="Helvetica Neue"/>
              <a:buAutoNum type="arabicPeriod"/>
            </a:pPr>
            <a:r>
              <a:rPr lang="zh-CN" altLang="en-US" sz="1800" dirty="0">
                <a:solidFill>
                  <a:schemeClr val="dk1"/>
                </a:solidFill>
                <a:latin typeface="Helvetica Neue"/>
                <a:ea typeface="Helvetica Neue"/>
                <a:cs typeface="Helvetica Neue"/>
                <a:sym typeface="Helvetica Neue"/>
              </a:rPr>
              <a:t>创建一个状态函数</a:t>
            </a:r>
            <a:r>
              <a:rPr lang="en-US" altLang="zh-CN" sz="1800" dirty="0" err="1">
                <a:solidFill>
                  <a:schemeClr val="dk1"/>
                </a:solidFill>
                <a:latin typeface="Helvetica Neue"/>
                <a:ea typeface="Helvetica Neue"/>
                <a:cs typeface="Helvetica Neue"/>
                <a:sym typeface="Helvetica Neue"/>
              </a:rPr>
              <a:t>setMessage</a:t>
            </a:r>
            <a:endParaRPr sz="1800" dirty="0">
              <a:solidFill>
                <a:schemeClr val="dk1"/>
              </a:solidFill>
              <a:latin typeface="Helvetica Neue"/>
              <a:ea typeface="Helvetica Neue"/>
              <a:cs typeface="Helvetica Neue"/>
              <a:sym typeface="Helvetica Neue"/>
            </a:endParaRPr>
          </a:p>
          <a:p>
            <a:pPr marL="457200" lvl="0" indent="-342900" algn="l" rtl="0">
              <a:lnSpc>
                <a:spcPct val="115000"/>
              </a:lnSpc>
              <a:spcBef>
                <a:spcPts val="0"/>
              </a:spcBef>
              <a:spcAft>
                <a:spcPts val="0"/>
              </a:spcAft>
              <a:buClr>
                <a:schemeClr val="dk1"/>
              </a:buClr>
              <a:buSzPts val="1800"/>
              <a:buFont typeface="Helvetica Neue"/>
              <a:buAutoNum type="arabicPeriod"/>
            </a:pPr>
            <a:r>
              <a:rPr lang="zh-CN" altLang="en-US" sz="1800" dirty="0">
                <a:solidFill>
                  <a:schemeClr val="dk1"/>
                </a:solidFill>
                <a:latin typeface="Helvetica Neue"/>
                <a:ea typeface="Helvetica Neue"/>
                <a:cs typeface="Helvetica Neue"/>
                <a:sym typeface="Helvetica Neue"/>
              </a:rPr>
              <a:t>当用户点击触发</a:t>
            </a:r>
            <a:r>
              <a:rPr lang="en-US" altLang="zh-CN" sz="1800" dirty="0">
                <a:solidFill>
                  <a:schemeClr val="dk1"/>
                </a:solidFill>
                <a:latin typeface="Helvetica Neue"/>
                <a:ea typeface="Helvetica Neue"/>
                <a:cs typeface="Helvetica Neue"/>
                <a:sym typeface="Helvetica Neue"/>
              </a:rPr>
              <a:t>pet</a:t>
            </a:r>
            <a:r>
              <a:rPr lang="zh-CN" altLang="en-US" sz="1800" dirty="0">
                <a:solidFill>
                  <a:schemeClr val="dk1"/>
                </a:solidFill>
                <a:latin typeface="Helvetica Neue"/>
                <a:ea typeface="Helvetica Neue"/>
                <a:cs typeface="Helvetica Neue"/>
                <a:sym typeface="Helvetica Neue"/>
              </a:rPr>
              <a:t>函数时</a:t>
            </a:r>
            <a:endParaRPr sz="1800" dirty="0">
              <a:solidFill>
                <a:schemeClr val="dk1"/>
              </a:solidFill>
              <a:latin typeface="Helvetica Neue"/>
              <a:ea typeface="Helvetica Neue"/>
              <a:cs typeface="Helvetica Neue"/>
              <a:sym typeface="Helvetica Neue"/>
            </a:endParaRPr>
          </a:p>
          <a:p>
            <a:pPr marL="914400" lvl="1" indent="-342900" algn="l" rtl="0">
              <a:lnSpc>
                <a:spcPct val="115000"/>
              </a:lnSpc>
              <a:spcBef>
                <a:spcPts val="0"/>
              </a:spcBef>
              <a:spcAft>
                <a:spcPts val="0"/>
              </a:spcAft>
              <a:buClr>
                <a:schemeClr val="dk1"/>
              </a:buClr>
              <a:buSzPts val="1800"/>
              <a:buFont typeface="Helvetica Neue"/>
              <a:buAutoNum type="alphaLcPeriod"/>
            </a:pPr>
            <a:r>
              <a:rPr lang="zh-CN" altLang="en-US" sz="1800" dirty="0">
                <a:solidFill>
                  <a:schemeClr val="dk1"/>
                </a:solidFill>
                <a:latin typeface="Helvetica Neue"/>
                <a:ea typeface="Helvetica Neue"/>
                <a:cs typeface="Helvetica Neue"/>
                <a:sym typeface="Helvetica Neue"/>
              </a:rPr>
              <a:t>使状态</a:t>
            </a:r>
            <a:r>
              <a:rPr lang="en-US" altLang="zh-CN" sz="1800" dirty="0" err="1">
                <a:solidFill>
                  <a:schemeClr val="dk1"/>
                </a:solidFill>
                <a:latin typeface="Helvetica Neue"/>
                <a:ea typeface="Helvetica Neue"/>
                <a:cs typeface="Helvetica Neue"/>
                <a:sym typeface="Helvetica Neue"/>
              </a:rPr>
              <a:t>numPets</a:t>
            </a:r>
            <a:r>
              <a:rPr lang="zh-CN" altLang="en-US" sz="1800" dirty="0">
                <a:solidFill>
                  <a:schemeClr val="dk1"/>
                </a:solidFill>
                <a:latin typeface="Helvetica Neue"/>
                <a:ea typeface="Helvetica Neue"/>
                <a:cs typeface="Helvetica Neue"/>
                <a:sym typeface="Helvetica Neue"/>
              </a:rPr>
              <a:t>加一</a:t>
            </a:r>
            <a:endParaRPr sz="1800" dirty="0">
              <a:solidFill>
                <a:schemeClr val="dk1"/>
              </a:solidFill>
              <a:latin typeface="Helvetica Neue"/>
              <a:ea typeface="Helvetica Neue"/>
              <a:cs typeface="Helvetica Neue"/>
              <a:sym typeface="Helvetica Neue"/>
            </a:endParaRPr>
          </a:p>
          <a:p>
            <a:pPr marL="914400" lvl="1" indent="-342900" algn="l" rtl="0">
              <a:lnSpc>
                <a:spcPct val="115000"/>
              </a:lnSpc>
              <a:spcBef>
                <a:spcPts val="0"/>
              </a:spcBef>
              <a:spcAft>
                <a:spcPts val="0"/>
              </a:spcAft>
              <a:buClr>
                <a:schemeClr val="dk1"/>
              </a:buClr>
              <a:buSzPts val="1800"/>
              <a:buFont typeface="Helvetica Neue"/>
              <a:buAutoNum type="alphaLcPeriod"/>
            </a:pPr>
            <a:r>
              <a:rPr lang="zh-CN" altLang="en-US" sz="1800" dirty="0">
                <a:solidFill>
                  <a:schemeClr val="dk1"/>
                </a:solidFill>
                <a:latin typeface="Helvetica Neue"/>
                <a:ea typeface="Helvetica Neue"/>
                <a:cs typeface="Helvetica Neue"/>
                <a:sym typeface="Helvetica Neue"/>
              </a:rPr>
              <a:t>如果</a:t>
            </a:r>
            <a:r>
              <a:rPr lang="en-US" altLang="zh-CN" sz="1800" dirty="0" err="1">
                <a:solidFill>
                  <a:schemeClr val="dk1"/>
                </a:solidFill>
                <a:latin typeface="Helvetica Neue"/>
                <a:ea typeface="Helvetica Neue"/>
                <a:cs typeface="Helvetica Neue"/>
                <a:sym typeface="Helvetica Neue"/>
              </a:rPr>
              <a:t>numPets</a:t>
            </a:r>
            <a:r>
              <a:rPr lang="zh-CN" altLang="en-US" sz="1800" dirty="0">
                <a:solidFill>
                  <a:schemeClr val="dk1"/>
                </a:solidFill>
                <a:latin typeface="Helvetica Neue"/>
                <a:ea typeface="Helvetica Neue"/>
                <a:cs typeface="Helvetica Neue"/>
                <a:sym typeface="Helvetica Neue"/>
              </a:rPr>
              <a:t>大于</a:t>
            </a:r>
            <a:r>
              <a:rPr lang="en-US" altLang="zh-CN" sz="1800" dirty="0">
                <a:solidFill>
                  <a:schemeClr val="dk1"/>
                </a:solidFill>
                <a:latin typeface="Helvetica Neue"/>
                <a:ea typeface="Helvetica Neue"/>
                <a:cs typeface="Helvetica Neue"/>
                <a:sym typeface="Helvetica Neue"/>
              </a:rPr>
              <a:t>3</a:t>
            </a:r>
            <a:r>
              <a:rPr lang="zh-CN" altLang="en-US" sz="1800" dirty="0">
                <a:solidFill>
                  <a:schemeClr val="dk1"/>
                </a:solidFill>
                <a:latin typeface="Helvetica Neue"/>
                <a:ea typeface="Helvetica Neue"/>
                <a:cs typeface="Helvetica Neue"/>
                <a:sym typeface="Helvetica Neue"/>
              </a:rPr>
              <a:t>，更改状态</a:t>
            </a:r>
            <a:r>
              <a:rPr lang="en-US" altLang="zh-CN" sz="1800" dirty="0">
                <a:solidFill>
                  <a:schemeClr val="dk1"/>
                </a:solidFill>
                <a:latin typeface="Helvetica Neue"/>
                <a:ea typeface="Helvetica Neue"/>
                <a:cs typeface="Helvetica Neue"/>
                <a:sym typeface="Helvetica Neue"/>
              </a:rPr>
              <a:t>message</a:t>
            </a:r>
            <a:r>
              <a:rPr lang="zh-CN" altLang="en-US" sz="1800" dirty="0">
                <a:solidFill>
                  <a:schemeClr val="dk1"/>
                </a:solidFill>
                <a:latin typeface="Helvetica Neue"/>
                <a:ea typeface="Helvetica Neue"/>
                <a:cs typeface="Helvetica Neue"/>
                <a:sym typeface="Helvetica Neue"/>
              </a:rPr>
              <a:t>为</a:t>
            </a:r>
            <a:r>
              <a:rPr lang="en-US" altLang="zh-CN" sz="1800" dirty="0">
                <a:solidFill>
                  <a:schemeClr val="dk1"/>
                </a:solidFill>
                <a:latin typeface="Helvetica Neue"/>
                <a:ea typeface="Helvetica Neue"/>
                <a:cs typeface="Helvetica Neue"/>
                <a:sym typeface="Helvetica Neue"/>
              </a:rPr>
              <a:t>”</a:t>
            </a:r>
            <a:r>
              <a:rPr lang="en-US" altLang="zh-CN" sz="1800" dirty="0" err="1">
                <a:solidFill>
                  <a:schemeClr val="dk1"/>
                </a:solidFill>
                <a:latin typeface="Helvetica Neue"/>
                <a:ea typeface="Helvetica Neue"/>
                <a:cs typeface="Helvetica Neue"/>
                <a:sym typeface="Helvetica Neue"/>
              </a:rPr>
              <a:t>prrr</a:t>
            </a:r>
            <a:r>
              <a:rPr lang="en-US" altLang="zh-CN" sz="1800" dirty="0">
                <a:solidFill>
                  <a:schemeClr val="dk1"/>
                </a:solidFill>
                <a:latin typeface="Helvetica Neue"/>
                <a:ea typeface="Helvetica Neue"/>
                <a:cs typeface="Helvetica Neue"/>
                <a:sym typeface="Helvetica Neue"/>
              </a:rPr>
              <a:t>”</a:t>
            </a:r>
            <a:endParaRPr sz="1800" dirty="0">
              <a:solidFill>
                <a:schemeClr val="dk1"/>
              </a:solidFill>
              <a:latin typeface="Helvetica Neue"/>
              <a:ea typeface="Helvetica Neue"/>
              <a:cs typeface="Helvetica Neue"/>
              <a:sym typeface="Helvetica Neue"/>
            </a:endParaRPr>
          </a:p>
          <a:p>
            <a:pPr marL="914400" lvl="1" indent="-342900" algn="l" rtl="0">
              <a:lnSpc>
                <a:spcPct val="115000"/>
              </a:lnSpc>
              <a:spcBef>
                <a:spcPts val="0"/>
              </a:spcBef>
              <a:spcAft>
                <a:spcPts val="0"/>
              </a:spcAft>
              <a:buClr>
                <a:schemeClr val="dk1"/>
              </a:buClr>
              <a:buSzPts val="1800"/>
              <a:buFont typeface="Helvetica Neue"/>
              <a:buAutoNum type="alphaLcPeriod"/>
            </a:pPr>
            <a:r>
              <a:rPr lang="zh-CN" altLang="en-US" sz="1800" dirty="0">
                <a:solidFill>
                  <a:schemeClr val="dk1"/>
                </a:solidFill>
                <a:latin typeface="Helvetica Neue"/>
                <a:ea typeface="Helvetica Neue"/>
                <a:cs typeface="Helvetica Neue"/>
                <a:sym typeface="Helvetica Neue"/>
              </a:rPr>
              <a:t>如果</a:t>
            </a:r>
            <a:r>
              <a:rPr lang="en-US" altLang="zh-CN" sz="1800" dirty="0" err="1">
                <a:solidFill>
                  <a:schemeClr val="dk1"/>
                </a:solidFill>
                <a:latin typeface="Helvetica Neue"/>
                <a:ea typeface="Helvetica Neue"/>
                <a:cs typeface="Helvetica Neue"/>
                <a:sym typeface="Helvetica Neue"/>
              </a:rPr>
              <a:t>numPets</a:t>
            </a:r>
            <a:r>
              <a:rPr lang="zh-CN" altLang="en-US" sz="1800" dirty="0">
                <a:solidFill>
                  <a:schemeClr val="dk1"/>
                </a:solidFill>
                <a:latin typeface="Helvetica Neue"/>
                <a:ea typeface="Helvetica Neue"/>
                <a:cs typeface="Helvetica Neue"/>
                <a:sym typeface="Helvetica Neue"/>
              </a:rPr>
              <a:t>大于</a:t>
            </a:r>
            <a:r>
              <a:rPr lang="en-US" altLang="zh-CN" sz="1800" dirty="0">
                <a:solidFill>
                  <a:schemeClr val="dk1"/>
                </a:solidFill>
                <a:latin typeface="Helvetica Neue"/>
                <a:ea typeface="Helvetica Neue"/>
                <a:cs typeface="Helvetica Neue"/>
                <a:sym typeface="Helvetica Neue"/>
              </a:rPr>
              <a:t>4</a:t>
            </a:r>
            <a:r>
              <a:rPr lang="zh-CN" altLang="en-US" sz="1800" dirty="0">
                <a:solidFill>
                  <a:schemeClr val="dk1"/>
                </a:solidFill>
                <a:latin typeface="Helvetica Neue"/>
                <a:ea typeface="Helvetica Neue"/>
                <a:cs typeface="Helvetica Neue"/>
                <a:sym typeface="Helvetica Neue"/>
              </a:rPr>
              <a:t>，更改状态</a:t>
            </a:r>
            <a:r>
              <a:rPr lang="en-US" altLang="zh-CN" sz="1800" dirty="0">
                <a:solidFill>
                  <a:schemeClr val="dk1"/>
                </a:solidFill>
                <a:latin typeface="Helvetica Neue"/>
                <a:ea typeface="Helvetica Neue"/>
                <a:cs typeface="Helvetica Neue"/>
                <a:sym typeface="Helvetica Neue"/>
              </a:rPr>
              <a:t>message</a:t>
            </a:r>
            <a:r>
              <a:rPr lang="zh-CN" altLang="en-US" sz="1800" dirty="0">
                <a:solidFill>
                  <a:schemeClr val="dk1"/>
                </a:solidFill>
                <a:latin typeface="Helvetica Neue"/>
                <a:ea typeface="Helvetica Neue"/>
                <a:cs typeface="Helvetica Neue"/>
                <a:sym typeface="Helvetica Neue"/>
              </a:rPr>
              <a:t>为</a:t>
            </a:r>
            <a:r>
              <a:rPr lang="en-US" altLang="zh-CN" sz="1800" dirty="0">
                <a:solidFill>
                  <a:schemeClr val="dk1"/>
                </a:solidFill>
                <a:latin typeface="Helvetica Neue"/>
                <a:ea typeface="Helvetica Neue"/>
                <a:cs typeface="Helvetica Neue"/>
                <a:sym typeface="Helvetica Neue"/>
              </a:rPr>
              <a:t>”growl”</a:t>
            </a:r>
            <a:endParaRPr sz="1800" dirty="0">
              <a:solidFill>
                <a:schemeClr val="dk1"/>
              </a:solidFill>
              <a:latin typeface="Helvetica Neue"/>
              <a:ea typeface="Helvetica Neue"/>
              <a:cs typeface="Helvetica Neue"/>
              <a:sym typeface="Helvetica Neue"/>
            </a:endParaRPr>
          </a:p>
          <a:p>
            <a:pPr marL="914400" lvl="1" indent="-342900">
              <a:lnSpc>
                <a:spcPct val="115000"/>
              </a:lnSpc>
              <a:buClr>
                <a:schemeClr val="dk1"/>
              </a:buClr>
              <a:buSzPts val="1800"/>
              <a:buFont typeface="Helvetica Neue"/>
              <a:buAutoNum type="alphaLcPeriod"/>
            </a:pPr>
            <a:r>
              <a:rPr lang="zh-CN" altLang="en-US" sz="1800" dirty="0">
                <a:solidFill>
                  <a:schemeClr val="dk1"/>
                </a:solidFill>
                <a:latin typeface="Helvetica Neue"/>
                <a:ea typeface="Helvetica Neue"/>
                <a:cs typeface="Helvetica Neue"/>
                <a:sym typeface="Helvetica Neue"/>
              </a:rPr>
              <a:t>如果</a:t>
            </a:r>
            <a:r>
              <a:rPr lang="en-US" altLang="zh-CN" sz="1800" dirty="0" err="1">
                <a:solidFill>
                  <a:schemeClr val="dk1"/>
                </a:solidFill>
                <a:latin typeface="Helvetica Neue"/>
                <a:ea typeface="Helvetica Neue"/>
                <a:cs typeface="Helvetica Neue"/>
                <a:sym typeface="Helvetica Neue"/>
              </a:rPr>
              <a:t>numPets</a:t>
            </a:r>
            <a:r>
              <a:rPr lang="zh-CN" altLang="en-US" sz="1800" dirty="0">
                <a:solidFill>
                  <a:schemeClr val="dk1"/>
                </a:solidFill>
                <a:latin typeface="Helvetica Neue"/>
                <a:ea typeface="Helvetica Neue"/>
                <a:cs typeface="Helvetica Neue"/>
                <a:sym typeface="Helvetica Neue"/>
              </a:rPr>
              <a:t>大于</a:t>
            </a:r>
            <a:r>
              <a:rPr lang="en-US" altLang="zh-CN" sz="1800" dirty="0">
                <a:solidFill>
                  <a:schemeClr val="dk1"/>
                </a:solidFill>
                <a:latin typeface="Helvetica Neue"/>
                <a:ea typeface="Helvetica Neue"/>
                <a:cs typeface="Helvetica Neue"/>
                <a:sym typeface="Helvetica Neue"/>
              </a:rPr>
              <a:t>5</a:t>
            </a:r>
            <a:r>
              <a:rPr lang="zh-CN" altLang="en-US" sz="1800" dirty="0">
                <a:solidFill>
                  <a:schemeClr val="dk1"/>
                </a:solidFill>
                <a:latin typeface="Helvetica Neue"/>
                <a:ea typeface="Helvetica Neue"/>
                <a:cs typeface="Helvetica Neue"/>
                <a:sym typeface="Helvetica Neue"/>
              </a:rPr>
              <a:t>，更改状态</a:t>
            </a:r>
            <a:r>
              <a:rPr lang="en-US" altLang="zh-CN" sz="1800" dirty="0">
                <a:solidFill>
                  <a:schemeClr val="dk1"/>
                </a:solidFill>
                <a:latin typeface="Helvetica Neue"/>
                <a:ea typeface="Helvetica Neue"/>
                <a:cs typeface="Helvetica Neue"/>
                <a:sym typeface="Helvetica Neue"/>
              </a:rPr>
              <a:t>message</a:t>
            </a:r>
            <a:r>
              <a:rPr lang="zh-CN" altLang="en-US" sz="1800" dirty="0">
                <a:solidFill>
                  <a:schemeClr val="dk1"/>
                </a:solidFill>
                <a:latin typeface="Helvetica Neue"/>
                <a:ea typeface="Helvetica Neue"/>
                <a:cs typeface="Helvetica Neue"/>
                <a:sym typeface="Helvetica Neue"/>
              </a:rPr>
              <a:t>为”</a:t>
            </a:r>
            <a:r>
              <a:rPr lang="en-US" altLang="zh-CN" sz="1800" dirty="0">
                <a:solidFill>
                  <a:schemeClr val="dk1"/>
                </a:solidFill>
                <a:latin typeface="Helvetica Neue"/>
                <a:ea typeface="Helvetica Neue"/>
                <a:cs typeface="Helvetica Neue"/>
                <a:sym typeface="Helvetica Neue"/>
              </a:rPr>
              <a:t>hiss”</a:t>
            </a:r>
            <a:endParaRPr lang="zh-CN" altLang="en-US" sz="1800" dirty="0">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800" dirty="0">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79"/>
          <p:cNvSpPr txBox="1">
            <a:spLocks noGrp="1"/>
          </p:cNvSpPr>
          <p:nvPr>
            <p:ph type="body" idx="1"/>
          </p:nvPr>
        </p:nvSpPr>
        <p:spPr>
          <a:xfrm>
            <a:off x="3273550" y="1538800"/>
            <a:ext cx="5331000" cy="2903400"/>
          </a:xfrm>
          <a:prstGeom prst="rect">
            <a:avLst/>
          </a:prstGeom>
        </p:spPr>
        <p:txBody>
          <a:bodyPr spcFirstLastPara="1" wrap="square" lIns="91425" tIns="91425" rIns="91425" bIns="91425" anchor="t" anchorCtr="0">
            <a:noAutofit/>
          </a:bodyPr>
          <a:lstStyle/>
          <a:p>
            <a:pPr marL="0" lvl="0" indent="0">
              <a:buNone/>
            </a:pPr>
            <a:r>
              <a:rPr lang="zh-CN" altLang="en-US" sz="2100">
                <a:latin typeface="Helvetica Neue"/>
                <a:ea typeface="Helvetica Neue"/>
                <a:cs typeface="Helvetica Neue"/>
                <a:sym typeface="Helvetica Neue"/>
              </a:rPr>
              <a:t>在剩下的</a:t>
            </a:r>
            <a:r>
              <a:rPr lang="en-US" altLang="zh-CN" sz="2100">
                <a:latin typeface="Helvetica Neue"/>
                <a:ea typeface="Helvetica Neue"/>
                <a:cs typeface="Helvetica Neue"/>
                <a:sym typeface="Helvetica Neue"/>
              </a:rPr>
              <a:t>40</a:t>
            </a:r>
            <a:r>
              <a:rPr lang="zh-CN" altLang="en-US" sz="2100">
                <a:latin typeface="Helvetica Neue"/>
                <a:ea typeface="Helvetica Neue"/>
                <a:cs typeface="Helvetica Neue"/>
                <a:sym typeface="Helvetica Neue"/>
              </a:rPr>
              <a:t>分钟里，你需要完善你的项目：</a:t>
            </a:r>
            <a:endParaRPr sz="2100">
              <a:latin typeface="Helvetica Neue"/>
              <a:ea typeface="Helvetica Neue"/>
              <a:cs typeface="Helvetica Neue"/>
              <a:sym typeface="Helvetica Neue"/>
            </a:endParaRPr>
          </a:p>
          <a:p>
            <a:pPr lvl="0" indent="-361950">
              <a:buSzPts val="2100"/>
              <a:buAutoNum type="arabicPeriod"/>
            </a:pPr>
            <a:r>
              <a:rPr lang="zh-CN" altLang="en-US" sz="2100"/>
              <a:t>单击问题时，更新屏幕上每个问题的文本</a:t>
            </a:r>
            <a:endParaRPr lang="en-US" altLang="zh-CN" sz="2100"/>
          </a:p>
          <a:p>
            <a:pPr lvl="0" indent="-361950">
              <a:buSzPts val="2100"/>
              <a:buAutoNum type="arabicPeriod"/>
            </a:pPr>
            <a:r>
              <a:rPr lang="zh-CN" altLang="en-US" sz="2100"/>
              <a:t>先显示分值，再显示问题，再显示答案</a:t>
            </a:r>
            <a:endParaRPr sz="2100">
              <a:latin typeface="Helvetica Neue"/>
              <a:ea typeface="Helvetica Neue"/>
              <a:cs typeface="Helvetica Neue"/>
              <a:sym typeface="Helvetica Neue"/>
            </a:endParaRPr>
          </a:p>
        </p:txBody>
      </p:sp>
      <p:pic>
        <p:nvPicPr>
          <p:cNvPr id="581" name="Google Shape;581;p79" descr="Full HD 1080p Countdown timer with finishing alarm&#10;&#10;If you enjoy or find useful then please like and subscribe :)." title="40 MINUTE - TIMER &amp; ALARM - 1080p - COUNTDOWN">
            <a:hlinkClick r:id="rId3"/>
          </p:cNvPr>
          <p:cNvPicPr preferRelativeResize="0"/>
          <p:nvPr/>
        </p:nvPicPr>
        <p:blipFill>
          <a:blip r:embed="rId4">
            <a:alphaModFix/>
          </a:blip>
          <a:stretch>
            <a:fillRect/>
          </a:stretch>
        </p:blipFill>
        <p:spPr>
          <a:xfrm>
            <a:off x="224375" y="2421525"/>
            <a:ext cx="2294450" cy="17208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64"/>
          <p:cNvSpPr txBox="1">
            <a:spLocks noGrp="1"/>
          </p:cNvSpPr>
          <p:nvPr>
            <p:ph type="subTitle" idx="1"/>
          </p:nvPr>
        </p:nvSpPr>
        <p:spPr>
          <a:xfrm>
            <a:off x="530350" y="1343500"/>
            <a:ext cx="8074200" cy="3283500"/>
          </a:xfrm>
          <a:prstGeom prst="rect">
            <a:avLst/>
          </a:prstGeom>
          <a:noFill/>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sz="1800"/>
              <a:t>Make sure the Project specs are printed</a:t>
            </a:r>
            <a:endParaRPr sz="1800"/>
          </a:p>
          <a:p>
            <a:pPr marL="457200" lvl="0" indent="-342900" algn="l" rtl="0">
              <a:lnSpc>
                <a:spcPct val="100000"/>
              </a:lnSpc>
              <a:spcBef>
                <a:spcPts val="0"/>
              </a:spcBef>
              <a:spcAft>
                <a:spcPts val="0"/>
              </a:spcAft>
              <a:buSzPts val="1800"/>
              <a:buChar char="➔"/>
            </a:pPr>
            <a:r>
              <a:rPr lang="en" sz="1800"/>
              <a:t>Make sure to print the project </a:t>
            </a:r>
            <a:r>
              <a:rPr lang="en" sz="1800" u="sng">
                <a:solidFill>
                  <a:schemeClr val="hlink"/>
                </a:solidFill>
                <a:hlinkClick r:id="rId3"/>
              </a:rPr>
              <a:t>planning document</a:t>
            </a:r>
            <a:endParaRPr sz="1800"/>
          </a:p>
          <a:p>
            <a:pPr marL="457200" lvl="0" indent="-342900" algn="l" rtl="0">
              <a:lnSpc>
                <a:spcPct val="100000"/>
              </a:lnSpc>
              <a:spcBef>
                <a:spcPts val="0"/>
              </a:spcBef>
              <a:spcAft>
                <a:spcPts val="0"/>
              </a:spcAft>
              <a:buSzPts val="1800"/>
              <a:buChar char="➔"/>
            </a:pPr>
            <a:r>
              <a:rPr lang="en" sz="1800"/>
              <a:t>If you think students will struggle with forking, add the </a:t>
            </a:r>
            <a:r>
              <a:rPr lang="en" sz="1800" u="sng">
                <a:hlinkClick r:id="rId4"/>
              </a:rPr>
              <a:t>step by step slides</a:t>
            </a:r>
            <a:r>
              <a:rPr lang="en" sz="1800"/>
              <a:t> from 1.1</a:t>
            </a:r>
            <a:endParaRPr sz="1800"/>
          </a:p>
          <a:p>
            <a:pPr marL="457200" lvl="0" indent="-342900" algn="l" rtl="0">
              <a:lnSpc>
                <a:spcPct val="100000"/>
              </a:lnSpc>
              <a:spcBef>
                <a:spcPts val="0"/>
              </a:spcBef>
              <a:spcAft>
                <a:spcPts val="0"/>
              </a:spcAft>
              <a:buSzPts val="1800"/>
              <a:buChar char="➔"/>
            </a:pPr>
            <a:r>
              <a:rPr lang="en" sz="1800"/>
              <a:t>If you think students will struggle with pushing changes to github, add the </a:t>
            </a:r>
            <a:r>
              <a:rPr lang="en" sz="1800" u="sng">
                <a:hlinkClick r:id="rId5"/>
              </a:rPr>
              <a:t>step by step slides</a:t>
            </a:r>
            <a:r>
              <a:rPr lang="en" sz="1800"/>
              <a:t> from 1.1</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5"/>
          <p:cNvSpPr txBox="1">
            <a:spLocks noGrp="1"/>
          </p:cNvSpPr>
          <p:nvPr>
            <p:ph type="subTitle" idx="1"/>
          </p:nvPr>
        </p:nvSpPr>
        <p:spPr>
          <a:xfrm>
            <a:off x="533050" y="1420775"/>
            <a:ext cx="8077800" cy="3055200"/>
          </a:xfrm>
          <a:prstGeom prst="rect">
            <a:avLst/>
          </a:prstGeom>
          <a:noFill/>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a:t>In this unit, coders will create a jeopardy game using react. To create this project, coders will use react to take render content, and react to user clicks.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69"/>
          <p:cNvSpPr txBox="1">
            <a:spLocks noGrp="1"/>
          </p:cNvSpPr>
          <p:nvPr>
            <p:ph type="title"/>
          </p:nvPr>
        </p:nvSpPr>
        <p:spPr>
          <a:xfrm>
            <a:off x="1109400" y="2573225"/>
            <a:ext cx="6925200" cy="102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a:t>更新状态（</a:t>
            </a:r>
            <a:r>
              <a:rPr lang="en-US" altLang="zh-CN"/>
              <a:t>state</a:t>
            </a:r>
            <a:r>
              <a:rPr lang="zh-CN" altLang="en-US"/>
              <a:t>）来有条件地渲染组件或为组件添加样式</a:t>
            </a:r>
            <a:endParaRPr/>
          </a:p>
          <a:p>
            <a:pPr marL="0" lvl="0" indent="0" algn="ctr" rtl="0">
              <a:spcBef>
                <a:spcPts val="0"/>
              </a:spcBef>
              <a:spcAft>
                <a:spcPts val="0"/>
              </a:spcAft>
              <a:buNone/>
            </a:pPr>
            <a:endParaRPr/>
          </a:p>
        </p:txBody>
      </p:sp>
      <p:sp>
        <p:nvSpPr>
          <p:cNvPr id="515" name="Google Shape;515;p69"/>
          <p:cNvSpPr txBox="1">
            <a:spLocks noGrp="1"/>
          </p:cNvSpPr>
          <p:nvPr>
            <p:ph type="subTitle" idx="1"/>
          </p:nvPr>
        </p:nvSpPr>
        <p:spPr>
          <a:xfrm>
            <a:off x="2082599" y="3861075"/>
            <a:ext cx="5162931" cy="7196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b="1" dirty="0">
              <a:solidFill>
                <a:schemeClr val="dk1"/>
              </a:solidFill>
            </a:endParaRPr>
          </a:p>
          <a:p>
            <a:pPr marL="0" lvl="0" indent="0" algn="ctr" rtl="0">
              <a:spcBef>
                <a:spcPts val="0"/>
              </a:spcBef>
              <a:spcAft>
                <a:spcPts val="0"/>
              </a:spcAft>
              <a:buNone/>
            </a:pPr>
            <a:r>
              <a:rPr lang="en" b="1" dirty="0">
                <a:solidFill>
                  <a:srgbClr val="FFFFFF"/>
                </a:solidFill>
              </a:rPr>
              <a:t>Vocabulary:</a:t>
            </a:r>
            <a:r>
              <a:rPr lang="en" dirty="0">
                <a:solidFill>
                  <a:schemeClr val="dk1"/>
                </a:solidFill>
              </a:rPr>
              <a:t> </a:t>
            </a:r>
            <a:r>
              <a:rPr lang="en" b="1" dirty="0">
                <a:solidFill>
                  <a:srgbClr val="FFAA7B"/>
                </a:solidFill>
              </a:rPr>
              <a:t>state</a:t>
            </a:r>
            <a:r>
              <a:rPr lang="zh-CN" altLang="en-US" b="1" dirty="0">
                <a:solidFill>
                  <a:srgbClr val="FFAA7B"/>
                </a:solidFill>
              </a:rPr>
              <a:t>（状态）</a:t>
            </a:r>
            <a:endParaRPr b="1" dirty="0">
              <a:solidFill>
                <a:srgbClr val="FFAA7B"/>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70"/>
          <p:cNvSpPr txBox="1"/>
          <p:nvPr/>
        </p:nvSpPr>
        <p:spPr>
          <a:xfrm>
            <a:off x="3088700" y="2066200"/>
            <a:ext cx="3661200" cy="3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1" name="Google Shape;521;p70"/>
          <p:cNvSpPr txBox="1">
            <a:spLocks noGrp="1"/>
          </p:cNvSpPr>
          <p:nvPr>
            <p:ph type="body" idx="1"/>
          </p:nvPr>
        </p:nvSpPr>
        <p:spPr>
          <a:xfrm>
            <a:off x="539500" y="1257300"/>
            <a:ext cx="8141700" cy="3319200"/>
          </a:xfrm>
          <a:prstGeom prst="rect">
            <a:avLst/>
          </a:prstGeom>
        </p:spPr>
        <p:txBody>
          <a:bodyPr spcFirstLastPara="1" wrap="square" lIns="91425" tIns="91425" rIns="91425" bIns="91425" anchor="t" anchorCtr="0">
            <a:noAutofit/>
          </a:bodyPr>
          <a:lstStyle/>
          <a:p>
            <a:pPr marL="0" lvl="0" indent="0">
              <a:buNone/>
            </a:pPr>
            <a:r>
              <a:rPr lang="zh-CN" altLang="en-US" sz="2400" dirty="0"/>
              <a:t>大多数时候，我们不想只是</a:t>
            </a:r>
            <a:r>
              <a:rPr lang="en-US" altLang="zh-CN" sz="2400" dirty="0"/>
              <a:t>alert</a:t>
            </a:r>
            <a:r>
              <a:rPr lang="zh-CN" altLang="en-US" sz="2400" dirty="0"/>
              <a:t>一条消息。</a:t>
            </a:r>
            <a:endParaRPr lang="en-US" altLang="zh-CN" sz="2400" dirty="0"/>
          </a:p>
          <a:p>
            <a:pPr marL="0" lvl="0" indent="0">
              <a:buNone/>
            </a:pPr>
            <a:r>
              <a:rPr lang="zh-CN" altLang="en-US" sz="2400" dirty="0"/>
              <a:t>我们希望更改用户在组件中看到的内容。</a:t>
            </a:r>
            <a:endParaRPr lang="en-US" altLang="zh-CN" sz="2400" dirty="0"/>
          </a:p>
          <a:p>
            <a:pPr marL="0" lvl="0" indent="0">
              <a:buNone/>
            </a:pPr>
            <a:r>
              <a:rPr lang="zh-CN" altLang="en-US" sz="2400" dirty="0"/>
              <a:t>为此，我们需要更新组件的状态</a:t>
            </a:r>
            <a:endParaRPr lang="en-US" altLang="zh-CN" sz="2400" dirty="0"/>
          </a:p>
          <a:p>
            <a:pPr marL="0" lvl="0" indent="0">
              <a:buNone/>
            </a:pPr>
            <a:endParaRPr lang="en-US" altLang="zh-CN" sz="2400" dirty="0"/>
          </a:p>
          <a:p>
            <a:pPr marL="0" lvl="0" indent="0">
              <a:buNone/>
            </a:pPr>
            <a:r>
              <a:rPr lang="en-US" sz="2400" dirty="0" err="1"/>
              <a:t>useState</a:t>
            </a:r>
            <a:r>
              <a:rPr lang="en-US" sz="2400" dirty="0"/>
              <a:t> </a:t>
            </a:r>
            <a:r>
              <a:rPr lang="zh-CN" altLang="en-US" sz="2400" dirty="0"/>
              <a:t>可以不编写 </a:t>
            </a:r>
            <a:r>
              <a:rPr lang="en-US" sz="2400" dirty="0"/>
              <a:t>class </a:t>
            </a:r>
            <a:r>
              <a:rPr lang="zh-CN" altLang="en-US" sz="2400" dirty="0"/>
              <a:t>使用 </a:t>
            </a:r>
            <a:r>
              <a:rPr lang="en-US" sz="2400" dirty="0"/>
              <a:t>state </a:t>
            </a:r>
            <a:r>
              <a:rPr lang="zh-CN" altLang="en-US" sz="2400" dirty="0"/>
              <a:t>等 </a:t>
            </a:r>
            <a:r>
              <a:rPr lang="en-US" sz="2400" dirty="0"/>
              <a:t>React </a:t>
            </a:r>
            <a:r>
              <a:rPr lang="zh-CN" altLang="en-US" sz="2400" dirty="0"/>
              <a:t>特性。</a:t>
            </a:r>
            <a:endParaRPr lang="en-US" altLang="zh-CN" sz="2400" dirty="0"/>
          </a:p>
          <a:p>
            <a:pPr marL="0" lvl="0" indent="0">
              <a:buNone/>
            </a:pPr>
            <a:r>
              <a:rPr lang="zh-CN" altLang="en-US" sz="2400" dirty="0"/>
              <a:t>     通过它，可以给组件添加内部</a:t>
            </a:r>
            <a:r>
              <a:rPr lang="en-US" sz="2400" dirty="0"/>
              <a:t>state</a:t>
            </a:r>
          </a:p>
          <a:p>
            <a:pPr marL="0" lvl="0" indent="0">
              <a:buNone/>
            </a:pPr>
            <a:endParaRPr lang="en-US" sz="2400" dirty="0"/>
          </a:p>
          <a:p>
            <a:pPr marL="0" lvl="0" indent="0">
              <a:buNone/>
            </a:pPr>
            <a:r>
              <a:rPr lang="en-US" sz="2400" dirty="0" err="1"/>
              <a:t>const</a:t>
            </a:r>
            <a:r>
              <a:rPr lang="en-US" sz="2400" dirty="0"/>
              <a:t> [state, </a:t>
            </a:r>
            <a:r>
              <a:rPr lang="en-US" sz="2400" dirty="0" err="1"/>
              <a:t>setState</a:t>
            </a:r>
            <a:r>
              <a:rPr lang="en-US" sz="2400" dirty="0"/>
              <a:t>] = </a:t>
            </a:r>
            <a:r>
              <a:rPr lang="en-US" sz="2400" dirty="0" err="1"/>
              <a:t>useState</a:t>
            </a:r>
            <a:r>
              <a:rPr lang="en-US" sz="2400" dirty="0"/>
              <a:t>(</a:t>
            </a:r>
            <a:r>
              <a:rPr lang="en-US" sz="2400" dirty="0" err="1"/>
              <a:t>initialState</a:t>
            </a:r>
            <a:r>
              <a:rPr lang="en-US" sz="2400" dirty="0"/>
              <a:t>);</a:t>
            </a:r>
          </a:p>
          <a:p>
            <a:pPr marL="0" lvl="0" indent="0">
              <a:buNone/>
            </a:pPr>
            <a:r>
              <a:rPr lang="zh-CN" altLang="en-US" sz="2400" dirty="0"/>
              <a:t>     返回一个</a:t>
            </a:r>
            <a:r>
              <a:rPr lang="en-US" sz="2400" dirty="0"/>
              <a:t>state，</a:t>
            </a:r>
            <a:r>
              <a:rPr lang="zh-CN" altLang="en-US" sz="2400" dirty="0"/>
              <a:t>以及更新</a:t>
            </a:r>
            <a:r>
              <a:rPr lang="en-US" sz="2400" dirty="0"/>
              <a:t>state </a:t>
            </a:r>
            <a:r>
              <a:rPr lang="zh-CN" altLang="en-US" sz="2400" dirty="0"/>
              <a:t>的函数</a:t>
            </a:r>
            <a:endParaRPr sz="2400" dirty="0"/>
          </a:p>
        </p:txBody>
      </p:sp>
      <p:sp>
        <p:nvSpPr>
          <p:cNvPr id="522" name="Google Shape;522;p70"/>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State of the art!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72"/>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a:t>状态：</a:t>
            </a:r>
            <a:r>
              <a:rPr lang="en-US"/>
              <a:t>numPets</a:t>
            </a:r>
            <a:r>
              <a:rPr lang="zh-CN" altLang="en-US"/>
              <a:t>为状态，初始值为</a:t>
            </a:r>
            <a:r>
              <a:rPr lang="en-US" altLang="zh-CN"/>
              <a:t>0</a:t>
            </a:r>
            <a:endParaRPr/>
          </a:p>
        </p:txBody>
      </p:sp>
      <p:sp>
        <p:nvSpPr>
          <p:cNvPr id="534" name="Google Shape;534;p72"/>
          <p:cNvSpPr txBox="1"/>
          <p:nvPr/>
        </p:nvSpPr>
        <p:spPr>
          <a:xfrm>
            <a:off x="3264400" y="356625"/>
            <a:ext cx="4914900" cy="42702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0000FF"/>
                </a:solidFill>
                <a:latin typeface="Consolas"/>
                <a:ea typeface="Consolas"/>
                <a:cs typeface="Consolas"/>
                <a:sym typeface="Consolas"/>
              </a:rPr>
              <a:t>import</a:t>
            </a:r>
            <a:r>
              <a:rPr lang="en" sz="1800">
                <a:solidFill>
                  <a:schemeClr val="dk1"/>
                </a:solidFill>
                <a:latin typeface="Consolas"/>
                <a:ea typeface="Consolas"/>
                <a:cs typeface="Consolas"/>
                <a:sym typeface="Consolas"/>
              </a:rPr>
              <a:t> </a:t>
            </a:r>
            <a:r>
              <a:rPr lang="en" sz="1800">
                <a:solidFill>
                  <a:srgbClr val="008080"/>
                </a:solidFill>
                <a:latin typeface="Consolas"/>
                <a:ea typeface="Consolas"/>
                <a:cs typeface="Consolas"/>
                <a:sym typeface="Consolas"/>
              </a:rPr>
              <a:t>React,</a:t>
            </a:r>
            <a:r>
              <a:rPr lang="en" sz="1800">
                <a:solidFill>
                  <a:schemeClr val="dk1"/>
                </a:solidFill>
                <a:latin typeface="Consolas"/>
                <a:ea typeface="Consolas"/>
                <a:cs typeface="Consolas"/>
                <a:sym typeface="Consolas"/>
              </a:rPr>
              <a:t> {useState} </a:t>
            </a:r>
            <a:r>
              <a:rPr lang="en" sz="1800">
                <a:solidFill>
                  <a:srgbClr val="0000FF"/>
                </a:solidFill>
                <a:latin typeface="Consolas"/>
                <a:ea typeface="Consolas"/>
                <a:cs typeface="Consolas"/>
                <a:sym typeface="Consolas"/>
              </a:rPr>
              <a:t>from</a:t>
            </a:r>
            <a:r>
              <a:rPr lang="en" sz="1800">
                <a:solidFill>
                  <a:schemeClr val="dk1"/>
                </a:solidFill>
                <a:latin typeface="Consolas"/>
                <a:ea typeface="Consolas"/>
                <a:cs typeface="Consolas"/>
                <a:sym typeface="Consolas"/>
              </a:rPr>
              <a:t> </a:t>
            </a:r>
            <a:r>
              <a:rPr lang="en" sz="1800">
                <a:solidFill>
                  <a:srgbClr val="A31515"/>
                </a:solidFill>
                <a:latin typeface="Consolas"/>
                <a:ea typeface="Consolas"/>
                <a:cs typeface="Consolas"/>
                <a:sym typeface="Consolas"/>
              </a:rPr>
              <a:t>'react'</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0000FF"/>
                </a:solidFill>
                <a:latin typeface="Consolas"/>
                <a:ea typeface="Consolas"/>
                <a:cs typeface="Consolas"/>
                <a:sym typeface="Consolas"/>
              </a:rPr>
              <a:t>export</a:t>
            </a:r>
            <a:r>
              <a:rPr lang="en" sz="1800">
                <a:solidFill>
                  <a:schemeClr val="dk1"/>
                </a:solidFill>
                <a:latin typeface="Consolas"/>
                <a:ea typeface="Consolas"/>
                <a:cs typeface="Consolas"/>
                <a:sym typeface="Consolas"/>
              </a:rPr>
              <a:t> </a:t>
            </a:r>
            <a:r>
              <a:rPr lang="en" sz="1800">
                <a:solidFill>
                  <a:srgbClr val="0000FF"/>
                </a:solidFill>
                <a:latin typeface="Consolas"/>
                <a:ea typeface="Consolas"/>
                <a:cs typeface="Consolas"/>
                <a:sym typeface="Consolas"/>
              </a:rPr>
              <a:t>default</a:t>
            </a:r>
            <a:r>
              <a:rPr lang="en" sz="1800">
                <a:solidFill>
                  <a:schemeClr val="dk1"/>
                </a:solidFill>
                <a:latin typeface="Consolas"/>
                <a:ea typeface="Consolas"/>
                <a:cs typeface="Consolas"/>
                <a:sym typeface="Consolas"/>
              </a:rPr>
              <a:t> </a:t>
            </a:r>
            <a:r>
              <a:rPr lang="en" sz="1800">
                <a:solidFill>
                  <a:srgbClr val="0000FF"/>
                </a:solidFill>
                <a:latin typeface="Consolas"/>
                <a:ea typeface="Consolas"/>
                <a:cs typeface="Consolas"/>
                <a:sym typeface="Consolas"/>
              </a:rPr>
              <a:t>function</a:t>
            </a:r>
            <a:r>
              <a:rPr lang="en" sz="1800">
                <a:solidFill>
                  <a:schemeClr val="dk1"/>
                </a:solidFill>
                <a:latin typeface="Consolas"/>
                <a:ea typeface="Consolas"/>
                <a:cs typeface="Consolas"/>
                <a:sym typeface="Consolas"/>
              </a:rPr>
              <a:t> </a:t>
            </a:r>
            <a:r>
              <a:rPr lang="en" sz="1800">
                <a:solidFill>
                  <a:srgbClr val="008080"/>
                </a:solidFill>
                <a:latin typeface="Consolas"/>
                <a:ea typeface="Consolas"/>
                <a:cs typeface="Consolas"/>
                <a:sym typeface="Consolas"/>
              </a:rPr>
              <a:t>Cat</a:t>
            </a:r>
            <a:r>
              <a:rPr lang="en" sz="1800">
                <a:solidFill>
                  <a:srgbClr val="0000FF"/>
                </a:solidFill>
                <a:latin typeface="Consolas"/>
                <a:ea typeface="Consolas"/>
                <a:cs typeface="Consolas"/>
                <a:sym typeface="Consolas"/>
              </a:rPr>
              <a:t>(props)</a:t>
            </a:r>
            <a:r>
              <a:rPr lang="en" sz="1800">
                <a:solidFill>
                  <a:schemeClr val="dk1"/>
                </a:solidFill>
                <a:latin typeface="Consolas"/>
                <a:ea typeface="Consolas"/>
                <a:cs typeface="Consolas"/>
                <a:sym typeface="Consolas"/>
              </a:rPr>
              <a:t> {</a:t>
            </a:r>
            <a:endParaRPr sz="1800">
              <a:solidFill>
                <a:srgbClr val="0000FF"/>
              </a:solidFill>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chemeClr val="dk1"/>
                </a:solidFill>
                <a:latin typeface="Consolas"/>
                <a:ea typeface="Consolas"/>
                <a:cs typeface="Consolas"/>
                <a:sym typeface="Consolas"/>
              </a:rPr>
              <a:t>   let [numPets] = useState(0);</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rgbClr val="0000FF"/>
                </a:solidFill>
                <a:latin typeface="Consolas"/>
                <a:ea typeface="Consolas"/>
                <a:cs typeface="Consolas"/>
                <a:sym typeface="Consolas"/>
              </a:rPr>
              <a:t>  return</a:t>
            </a: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chemeClr val="dk1"/>
                </a:solidFill>
                <a:latin typeface="Consolas"/>
                <a:ea typeface="Consolas"/>
                <a:cs typeface="Consolas"/>
                <a:sym typeface="Consolas"/>
              </a:rPr>
              <a:t>	&lt;div onClick={meow}&gt;</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chemeClr val="dk1"/>
                </a:solidFill>
                <a:latin typeface="Consolas"/>
                <a:ea typeface="Consolas"/>
                <a:cs typeface="Consolas"/>
                <a:sym typeface="Consolas"/>
              </a:rPr>
              <a:t>		&lt;p&gt; Name: {props.name} &lt;/p&gt;</a:t>
            </a:r>
            <a:endParaRPr sz="1800">
              <a:solidFill>
                <a:schemeClr val="dk1"/>
              </a:solidFill>
              <a:latin typeface="Consolas"/>
              <a:ea typeface="Consolas"/>
              <a:cs typeface="Consolas"/>
              <a:sym typeface="Consolas"/>
            </a:endParaRPr>
          </a:p>
          <a:p>
            <a:pPr marL="457200" lvl="0" indent="45720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&lt;p&gt; {numPets} &lt;/p&gt;</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chemeClr val="dk1"/>
                </a:solidFill>
                <a:latin typeface="Consolas"/>
                <a:ea typeface="Consolas"/>
                <a:cs typeface="Consolas"/>
                <a:sym typeface="Consolas"/>
              </a:rPr>
              <a:t>	&lt;/div&gt;</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endParaRPr sz="1800">
              <a:solidFill>
                <a:srgbClr val="0000FF"/>
              </a:solidFill>
              <a:latin typeface="Consolas"/>
              <a:ea typeface="Consolas"/>
              <a:cs typeface="Consolas"/>
              <a:sym typeface="Consolas"/>
            </a:endParaRPr>
          </a:p>
          <a:p>
            <a:pPr marL="0" lvl="0" indent="0" algn="l" rtl="0">
              <a:lnSpc>
                <a:spcPct val="115000"/>
              </a:lnSpc>
              <a:spcBef>
                <a:spcPts val="0"/>
              </a:spcBef>
              <a:spcAft>
                <a:spcPts val="0"/>
              </a:spcAft>
              <a:buNone/>
            </a:pP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endParaRPr sz="1800">
              <a:solidFill>
                <a:srgbClr val="0000FF"/>
              </a:solidFill>
              <a:latin typeface="Consolas"/>
              <a:ea typeface="Consolas"/>
              <a:cs typeface="Consolas"/>
              <a:sym typeface="Consolas"/>
            </a:endParaRPr>
          </a:p>
          <a:p>
            <a:pPr marL="0" lvl="0" indent="0" algn="l" rtl="0">
              <a:lnSpc>
                <a:spcPct val="115000"/>
              </a:lnSpc>
              <a:spcBef>
                <a:spcPts val="0"/>
              </a:spcBef>
              <a:spcAft>
                <a:spcPts val="0"/>
              </a:spcAft>
              <a:buNone/>
            </a:pPr>
            <a:endParaRPr sz="1800">
              <a:latin typeface="Consolas"/>
              <a:ea typeface="Consolas"/>
              <a:cs typeface="Consolas"/>
              <a:sym typeface="Consolas"/>
            </a:endParaRPr>
          </a:p>
        </p:txBody>
      </p:sp>
      <p:sp>
        <p:nvSpPr>
          <p:cNvPr id="535" name="Google Shape;535;p72"/>
          <p:cNvSpPr txBox="1"/>
          <p:nvPr/>
        </p:nvSpPr>
        <p:spPr>
          <a:xfrm>
            <a:off x="3088700" y="2066200"/>
            <a:ext cx="3661200" cy="3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6" name="Google Shape;536;p72"/>
          <p:cNvSpPr/>
          <p:nvPr/>
        </p:nvSpPr>
        <p:spPr>
          <a:xfrm>
            <a:off x="3671700" y="1673200"/>
            <a:ext cx="3605100" cy="393000"/>
          </a:xfrm>
          <a:prstGeom prst="rect">
            <a:avLst/>
          </a:prstGeom>
          <a:noFill/>
          <a:ln w="28575" cap="flat" cmpd="sng">
            <a:solidFill>
              <a:srgbClr val="00FF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72"/>
          <p:cNvSpPr/>
          <p:nvPr/>
        </p:nvSpPr>
        <p:spPr>
          <a:xfrm>
            <a:off x="4210200" y="3272325"/>
            <a:ext cx="2420700" cy="343800"/>
          </a:xfrm>
          <a:prstGeom prst="rect">
            <a:avLst/>
          </a:prstGeom>
          <a:noFill/>
          <a:ln w="28575" cap="flat" cmpd="sng">
            <a:solidFill>
              <a:srgbClr val="00FF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2"/>
          <p:cNvSpPr/>
          <p:nvPr/>
        </p:nvSpPr>
        <p:spPr>
          <a:xfrm>
            <a:off x="5221475" y="463500"/>
            <a:ext cx="1052100" cy="308700"/>
          </a:xfrm>
          <a:prstGeom prst="rect">
            <a:avLst/>
          </a:prstGeom>
          <a:noFill/>
          <a:ln w="28575" cap="flat" cmpd="sng">
            <a:solidFill>
              <a:srgbClr val="00FF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73"/>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改变状态的办法：使用</a:t>
            </a:r>
            <a:r>
              <a:rPr lang="en-US" altLang="zh-CN" dirty="0" err="1"/>
              <a:t>setNumPets</a:t>
            </a:r>
            <a:r>
              <a:rPr lang="zh-CN" altLang="en-US" dirty="0"/>
              <a:t>改变</a:t>
            </a:r>
            <a:r>
              <a:rPr lang="en-US" altLang="zh-CN" dirty="0" err="1"/>
              <a:t>numPets</a:t>
            </a:r>
            <a:br>
              <a:rPr lang="en-US" altLang="zh-CN" dirty="0"/>
            </a:br>
            <a:r>
              <a:rPr lang="zh-CN" altLang="en-US" dirty="0"/>
              <a:t>注意：这里</a:t>
            </a:r>
            <a:r>
              <a:rPr lang="en-US" altLang="zh-CN" dirty="0" err="1"/>
              <a:t>useState</a:t>
            </a:r>
            <a:r>
              <a:rPr lang="en-US" altLang="zh-CN" dirty="0"/>
              <a:t>()</a:t>
            </a:r>
            <a:r>
              <a:rPr lang="zh-CN" altLang="en-US" dirty="0"/>
              <a:t>返回的是一个数组，使用解构语法获取返回值</a:t>
            </a:r>
            <a:endParaRPr dirty="0"/>
          </a:p>
        </p:txBody>
      </p:sp>
      <p:sp>
        <p:nvSpPr>
          <p:cNvPr id="544" name="Google Shape;544;p73"/>
          <p:cNvSpPr txBox="1"/>
          <p:nvPr/>
        </p:nvSpPr>
        <p:spPr>
          <a:xfrm>
            <a:off x="2953500" y="356625"/>
            <a:ext cx="4914900" cy="41520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solidFill>
                  <a:srgbClr val="0000FF"/>
                </a:solidFill>
                <a:latin typeface="Consolas"/>
                <a:ea typeface="Consolas"/>
                <a:cs typeface="Consolas"/>
                <a:sym typeface="Consolas"/>
              </a:rPr>
              <a:t>import</a:t>
            </a:r>
            <a:r>
              <a:rPr lang="en" dirty="0">
                <a:solidFill>
                  <a:schemeClr val="dk1"/>
                </a:solidFill>
                <a:latin typeface="Consolas"/>
                <a:ea typeface="Consolas"/>
                <a:cs typeface="Consolas"/>
                <a:sym typeface="Consolas"/>
              </a:rPr>
              <a:t> </a:t>
            </a:r>
            <a:r>
              <a:rPr lang="en" dirty="0">
                <a:solidFill>
                  <a:srgbClr val="008080"/>
                </a:solidFill>
                <a:latin typeface="Consolas"/>
                <a:ea typeface="Consolas"/>
                <a:cs typeface="Consolas"/>
                <a:sym typeface="Consolas"/>
              </a:rPr>
              <a:t>React,</a:t>
            </a:r>
            <a:r>
              <a:rPr lang="en" dirty="0">
                <a:solidFill>
                  <a:schemeClr val="dk1"/>
                </a:solidFill>
                <a:latin typeface="Consolas"/>
                <a:ea typeface="Consolas"/>
                <a:cs typeface="Consolas"/>
                <a:sym typeface="Consolas"/>
              </a:rPr>
              <a:t> {</a:t>
            </a:r>
            <a:r>
              <a:rPr lang="en" dirty="0" err="1">
                <a:solidFill>
                  <a:schemeClr val="dk1"/>
                </a:solidFill>
                <a:latin typeface="Consolas"/>
                <a:ea typeface="Consolas"/>
                <a:cs typeface="Consolas"/>
                <a:sym typeface="Consolas"/>
              </a:rPr>
              <a:t>useState</a:t>
            </a:r>
            <a:r>
              <a:rPr lang="en" dirty="0">
                <a:solidFill>
                  <a:schemeClr val="dk1"/>
                </a:solidFill>
                <a:latin typeface="Consolas"/>
                <a:ea typeface="Consolas"/>
                <a:cs typeface="Consolas"/>
                <a:sym typeface="Consolas"/>
              </a:rPr>
              <a:t>} </a:t>
            </a:r>
            <a:r>
              <a:rPr lang="en" dirty="0">
                <a:solidFill>
                  <a:srgbClr val="0000FF"/>
                </a:solidFill>
                <a:latin typeface="Consolas"/>
                <a:ea typeface="Consolas"/>
                <a:cs typeface="Consolas"/>
                <a:sym typeface="Consolas"/>
              </a:rPr>
              <a:t>from</a:t>
            </a:r>
            <a:r>
              <a:rPr lang="en" dirty="0">
                <a:solidFill>
                  <a:schemeClr val="dk1"/>
                </a:solidFill>
                <a:latin typeface="Consolas"/>
                <a:ea typeface="Consolas"/>
                <a:cs typeface="Consolas"/>
                <a:sym typeface="Consolas"/>
              </a:rPr>
              <a:t> </a:t>
            </a:r>
            <a:r>
              <a:rPr lang="en" dirty="0">
                <a:solidFill>
                  <a:srgbClr val="A31515"/>
                </a:solidFill>
                <a:latin typeface="Consolas"/>
                <a:ea typeface="Consolas"/>
                <a:cs typeface="Consolas"/>
                <a:sym typeface="Consolas"/>
              </a:rPr>
              <a:t>'react'</a:t>
            </a:r>
            <a:r>
              <a:rPr lang="en" dirty="0">
                <a:solidFill>
                  <a:schemeClr val="dk1"/>
                </a:solidFill>
                <a:latin typeface="Consolas"/>
                <a:ea typeface="Consolas"/>
                <a:cs typeface="Consolas"/>
                <a:sym typeface="Consolas"/>
              </a:rPr>
              <a:t>;</a:t>
            </a:r>
            <a:endParaRPr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dirty="0">
                <a:solidFill>
                  <a:srgbClr val="0000FF"/>
                </a:solidFill>
                <a:latin typeface="Consolas"/>
                <a:ea typeface="Consolas"/>
                <a:cs typeface="Consolas"/>
                <a:sym typeface="Consolas"/>
              </a:rPr>
              <a:t>export</a:t>
            </a:r>
            <a:r>
              <a:rPr lang="en" dirty="0">
                <a:solidFill>
                  <a:schemeClr val="dk1"/>
                </a:solidFill>
                <a:latin typeface="Consolas"/>
                <a:ea typeface="Consolas"/>
                <a:cs typeface="Consolas"/>
                <a:sym typeface="Consolas"/>
              </a:rPr>
              <a:t> </a:t>
            </a:r>
            <a:r>
              <a:rPr lang="en" dirty="0">
                <a:solidFill>
                  <a:srgbClr val="0000FF"/>
                </a:solidFill>
                <a:latin typeface="Consolas"/>
                <a:ea typeface="Consolas"/>
                <a:cs typeface="Consolas"/>
                <a:sym typeface="Consolas"/>
              </a:rPr>
              <a:t>default</a:t>
            </a:r>
            <a:r>
              <a:rPr lang="en" dirty="0">
                <a:solidFill>
                  <a:schemeClr val="dk1"/>
                </a:solidFill>
                <a:latin typeface="Consolas"/>
                <a:ea typeface="Consolas"/>
                <a:cs typeface="Consolas"/>
                <a:sym typeface="Consolas"/>
              </a:rPr>
              <a:t> </a:t>
            </a:r>
            <a:r>
              <a:rPr lang="en" dirty="0">
                <a:solidFill>
                  <a:srgbClr val="0000FF"/>
                </a:solidFill>
                <a:latin typeface="Consolas"/>
                <a:ea typeface="Consolas"/>
                <a:cs typeface="Consolas"/>
                <a:sym typeface="Consolas"/>
              </a:rPr>
              <a:t>function</a:t>
            </a:r>
            <a:r>
              <a:rPr lang="en" dirty="0">
                <a:solidFill>
                  <a:schemeClr val="dk1"/>
                </a:solidFill>
                <a:latin typeface="Consolas"/>
                <a:ea typeface="Consolas"/>
                <a:cs typeface="Consolas"/>
                <a:sym typeface="Consolas"/>
              </a:rPr>
              <a:t> </a:t>
            </a:r>
            <a:r>
              <a:rPr lang="en" dirty="0">
                <a:solidFill>
                  <a:srgbClr val="008080"/>
                </a:solidFill>
                <a:latin typeface="Consolas"/>
                <a:ea typeface="Consolas"/>
                <a:cs typeface="Consolas"/>
                <a:sym typeface="Consolas"/>
              </a:rPr>
              <a:t>Cat</a:t>
            </a:r>
            <a:r>
              <a:rPr lang="en" dirty="0">
                <a:solidFill>
                  <a:srgbClr val="0000FF"/>
                </a:solidFill>
                <a:latin typeface="Consolas"/>
                <a:ea typeface="Consolas"/>
                <a:cs typeface="Consolas"/>
                <a:sym typeface="Consolas"/>
              </a:rPr>
              <a:t>(props)</a:t>
            </a:r>
            <a:r>
              <a:rPr lang="en" dirty="0">
                <a:solidFill>
                  <a:schemeClr val="dk1"/>
                </a:solidFill>
                <a:latin typeface="Consolas"/>
                <a:ea typeface="Consolas"/>
                <a:cs typeface="Consolas"/>
                <a:sym typeface="Consolas"/>
              </a:rPr>
              <a:t> {</a:t>
            </a:r>
            <a:endParaRPr dirty="0">
              <a:solidFill>
                <a:srgbClr val="0000FF"/>
              </a:solidFill>
              <a:latin typeface="Consolas"/>
              <a:ea typeface="Consolas"/>
              <a:cs typeface="Consolas"/>
              <a:sym typeface="Consolas"/>
            </a:endParaRPr>
          </a:p>
          <a:p>
            <a:pPr marL="0" lvl="0" indent="0" algn="l" rtl="0">
              <a:lnSpc>
                <a:spcPct val="115000"/>
              </a:lnSpc>
              <a:spcBef>
                <a:spcPts val="0"/>
              </a:spcBef>
              <a:spcAft>
                <a:spcPts val="0"/>
              </a:spcAft>
              <a:buNone/>
            </a:pPr>
            <a:r>
              <a:rPr lang="en" dirty="0">
                <a:solidFill>
                  <a:schemeClr val="dk1"/>
                </a:solidFill>
                <a:latin typeface="Consolas"/>
                <a:ea typeface="Consolas"/>
                <a:cs typeface="Consolas"/>
                <a:sym typeface="Consolas"/>
              </a:rPr>
              <a:t>   let [</a:t>
            </a:r>
            <a:r>
              <a:rPr lang="en" dirty="0" err="1">
                <a:solidFill>
                  <a:schemeClr val="dk1"/>
                </a:solidFill>
                <a:latin typeface="Consolas"/>
                <a:ea typeface="Consolas"/>
                <a:cs typeface="Consolas"/>
                <a:sym typeface="Consolas"/>
              </a:rPr>
              <a:t>numPets</a:t>
            </a:r>
            <a:r>
              <a:rPr lang="en" dirty="0">
                <a:solidFill>
                  <a:schemeClr val="dk1"/>
                </a:solidFill>
                <a:latin typeface="Consolas"/>
                <a:ea typeface="Consolas"/>
                <a:cs typeface="Consolas"/>
                <a:sym typeface="Consolas"/>
              </a:rPr>
              <a:t>, </a:t>
            </a:r>
            <a:r>
              <a:rPr lang="en" dirty="0" err="1">
                <a:solidFill>
                  <a:schemeClr val="dk1"/>
                </a:solidFill>
                <a:latin typeface="Consolas"/>
                <a:ea typeface="Consolas"/>
                <a:cs typeface="Consolas"/>
                <a:sym typeface="Consolas"/>
              </a:rPr>
              <a:t>setNumPets</a:t>
            </a:r>
            <a:r>
              <a:rPr lang="en" dirty="0">
                <a:solidFill>
                  <a:schemeClr val="dk1"/>
                </a:solidFill>
                <a:latin typeface="Consolas"/>
                <a:ea typeface="Consolas"/>
                <a:cs typeface="Consolas"/>
                <a:sym typeface="Consolas"/>
              </a:rPr>
              <a:t>] = </a:t>
            </a:r>
            <a:r>
              <a:rPr lang="en" dirty="0" err="1">
                <a:solidFill>
                  <a:schemeClr val="dk1"/>
                </a:solidFill>
                <a:latin typeface="Consolas"/>
                <a:ea typeface="Consolas"/>
                <a:cs typeface="Consolas"/>
                <a:sym typeface="Consolas"/>
              </a:rPr>
              <a:t>useState</a:t>
            </a:r>
            <a:r>
              <a:rPr lang="en" dirty="0">
                <a:solidFill>
                  <a:schemeClr val="dk1"/>
                </a:solidFill>
                <a:latin typeface="Consolas"/>
                <a:ea typeface="Consolas"/>
                <a:cs typeface="Consolas"/>
                <a:sym typeface="Consolas"/>
              </a:rPr>
              <a:t>(0);</a:t>
            </a:r>
            <a:endParaRPr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dirty="0">
                <a:solidFill>
                  <a:schemeClr val="dk1"/>
                </a:solidFill>
                <a:latin typeface="Consolas"/>
                <a:ea typeface="Consolas"/>
                <a:cs typeface="Consolas"/>
                <a:sym typeface="Consolas"/>
              </a:rPr>
              <a:t>  </a:t>
            </a:r>
            <a:endParaRPr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dirty="0">
                <a:solidFill>
                  <a:schemeClr val="dk1"/>
                </a:solidFill>
                <a:latin typeface="Consolas"/>
                <a:ea typeface="Consolas"/>
                <a:cs typeface="Consolas"/>
                <a:sym typeface="Consolas"/>
              </a:rPr>
              <a:t>  function pet(){</a:t>
            </a:r>
            <a:endParaRPr dirty="0">
              <a:solidFill>
                <a:schemeClr val="dk1"/>
              </a:solidFill>
              <a:latin typeface="Consolas"/>
              <a:ea typeface="Consolas"/>
              <a:cs typeface="Consolas"/>
              <a:sym typeface="Consolas"/>
            </a:endParaRPr>
          </a:p>
          <a:p>
            <a:pPr lvl="0">
              <a:lnSpc>
                <a:spcPct val="115000"/>
              </a:lnSpc>
            </a:pPr>
            <a:r>
              <a:rPr lang="en" dirty="0">
                <a:solidFill>
                  <a:schemeClr val="dk1"/>
                </a:solidFill>
                <a:latin typeface="Consolas"/>
                <a:ea typeface="Consolas"/>
                <a:cs typeface="Consolas"/>
                <a:sym typeface="Consolas"/>
              </a:rPr>
              <a:t>	</a:t>
            </a:r>
            <a:r>
              <a:rPr lang="en" dirty="0" err="1">
                <a:solidFill>
                  <a:schemeClr val="dk1"/>
                </a:solidFill>
                <a:latin typeface="Consolas"/>
                <a:ea typeface="Consolas"/>
                <a:cs typeface="Consolas"/>
                <a:sym typeface="Consolas"/>
              </a:rPr>
              <a:t>setNumPets</a:t>
            </a:r>
            <a:r>
              <a:rPr lang="en" dirty="0">
                <a:solidFill>
                  <a:schemeClr val="dk1"/>
                </a:solidFill>
                <a:latin typeface="Consolas"/>
                <a:ea typeface="Consolas"/>
                <a:cs typeface="Consolas"/>
                <a:sym typeface="Consolas"/>
              </a:rPr>
              <a:t>(</a:t>
            </a:r>
            <a:r>
              <a:rPr lang="en" altLang="zh-CN" dirty="0" err="1">
                <a:solidFill>
                  <a:schemeClr val="dk1"/>
                </a:solidFill>
                <a:latin typeface="Consolas"/>
                <a:ea typeface="Consolas"/>
                <a:cs typeface="Consolas"/>
                <a:sym typeface="Consolas"/>
              </a:rPr>
              <a:t>numPets</a:t>
            </a:r>
            <a:r>
              <a:rPr lang="en" altLang="zh-CN" dirty="0">
                <a:solidFill>
                  <a:schemeClr val="dk1"/>
                </a:solidFill>
                <a:latin typeface="Consolas"/>
                <a:ea typeface="Consolas"/>
                <a:cs typeface="Consolas"/>
                <a:sym typeface="Consolas"/>
              </a:rPr>
              <a:t> </a:t>
            </a:r>
            <a:r>
              <a:rPr lang="en-US" altLang="zh-CN" dirty="0">
                <a:solidFill>
                  <a:schemeClr val="dk1"/>
                </a:solidFill>
                <a:latin typeface="Consolas"/>
                <a:ea typeface="Consolas"/>
                <a:cs typeface="Consolas"/>
                <a:sym typeface="Consolas"/>
              </a:rPr>
              <a:t>=&gt; </a:t>
            </a:r>
            <a:r>
              <a:rPr lang="en" dirty="0" err="1">
                <a:solidFill>
                  <a:schemeClr val="dk1"/>
                </a:solidFill>
                <a:latin typeface="Consolas"/>
                <a:ea typeface="Consolas"/>
                <a:cs typeface="Consolas"/>
                <a:sym typeface="Consolas"/>
              </a:rPr>
              <a:t>numPets</a:t>
            </a:r>
            <a:r>
              <a:rPr lang="en" dirty="0">
                <a:solidFill>
                  <a:schemeClr val="dk1"/>
                </a:solidFill>
                <a:latin typeface="Consolas"/>
                <a:ea typeface="Consolas"/>
                <a:cs typeface="Consolas"/>
                <a:sym typeface="Consolas"/>
              </a:rPr>
              <a:t> +1);</a:t>
            </a:r>
            <a:endParaRPr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dirty="0">
                <a:solidFill>
                  <a:schemeClr val="dk1"/>
                </a:solidFill>
                <a:latin typeface="Consolas"/>
                <a:ea typeface="Consolas"/>
                <a:cs typeface="Consolas"/>
                <a:sym typeface="Consolas"/>
              </a:rPr>
              <a:t>  }</a:t>
            </a:r>
            <a:endParaRPr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endParaRPr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dirty="0">
                <a:solidFill>
                  <a:srgbClr val="0000FF"/>
                </a:solidFill>
                <a:latin typeface="Consolas"/>
                <a:ea typeface="Consolas"/>
                <a:cs typeface="Consolas"/>
                <a:sym typeface="Consolas"/>
              </a:rPr>
              <a:t>  return</a:t>
            </a:r>
            <a:r>
              <a:rPr lang="en" dirty="0">
                <a:solidFill>
                  <a:schemeClr val="dk1"/>
                </a:solidFill>
                <a:latin typeface="Consolas"/>
                <a:ea typeface="Consolas"/>
                <a:cs typeface="Consolas"/>
                <a:sym typeface="Consolas"/>
              </a:rPr>
              <a:t> (</a:t>
            </a:r>
            <a:endParaRPr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dirty="0">
                <a:solidFill>
                  <a:schemeClr val="dk1"/>
                </a:solidFill>
                <a:latin typeface="Consolas"/>
                <a:ea typeface="Consolas"/>
                <a:cs typeface="Consolas"/>
                <a:sym typeface="Consolas"/>
              </a:rPr>
              <a:t>	&lt;div </a:t>
            </a:r>
            <a:r>
              <a:rPr lang="en" dirty="0" err="1">
                <a:solidFill>
                  <a:schemeClr val="dk1"/>
                </a:solidFill>
                <a:latin typeface="Consolas"/>
                <a:ea typeface="Consolas"/>
                <a:cs typeface="Consolas"/>
                <a:sym typeface="Consolas"/>
              </a:rPr>
              <a:t>onClick</a:t>
            </a:r>
            <a:r>
              <a:rPr lang="en" dirty="0">
                <a:solidFill>
                  <a:schemeClr val="dk1"/>
                </a:solidFill>
                <a:latin typeface="Consolas"/>
                <a:ea typeface="Consolas"/>
                <a:cs typeface="Consolas"/>
                <a:sym typeface="Consolas"/>
              </a:rPr>
              <a:t>={pet}&gt;</a:t>
            </a:r>
            <a:endParaRPr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dirty="0">
                <a:solidFill>
                  <a:schemeClr val="dk1"/>
                </a:solidFill>
                <a:latin typeface="Consolas"/>
                <a:ea typeface="Consolas"/>
                <a:cs typeface="Consolas"/>
                <a:sym typeface="Consolas"/>
              </a:rPr>
              <a:t>	    &lt;p&gt; Name: {</a:t>
            </a:r>
            <a:r>
              <a:rPr lang="en" dirty="0" err="1">
                <a:solidFill>
                  <a:schemeClr val="dk1"/>
                </a:solidFill>
                <a:latin typeface="Consolas"/>
                <a:ea typeface="Consolas"/>
                <a:cs typeface="Consolas"/>
                <a:sym typeface="Consolas"/>
              </a:rPr>
              <a:t>props.name</a:t>
            </a:r>
            <a:r>
              <a:rPr lang="en" dirty="0">
                <a:solidFill>
                  <a:schemeClr val="dk1"/>
                </a:solidFill>
                <a:latin typeface="Consolas"/>
                <a:ea typeface="Consolas"/>
                <a:cs typeface="Consolas"/>
                <a:sym typeface="Consolas"/>
              </a:rPr>
              <a:t>} &lt;/p&gt;</a:t>
            </a:r>
            <a:endParaRPr dirty="0">
              <a:solidFill>
                <a:schemeClr val="dk1"/>
              </a:solidFill>
              <a:latin typeface="Consolas"/>
              <a:ea typeface="Consolas"/>
              <a:cs typeface="Consolas"/>
              <a:sym typeface="Consolas"/>
            </a:endParaRPr>
          </a:p>
          <a:p>
            <a:pPr marL="457200" lvl="0" indent="457200" algn="l" rtl="0">
              <a:lnSpc>
                <a:spcPct val="115000"/>
              </a:lnSpc>
              <a:spcBef>
                <a:spcPts val="0"/>
              </a:spcBef>
              <a:spcAft>
                <a:spcPts val="0"/>
              </a:spcAft>
              <a:buNone/>
            </a:pPr>
            <a:r>
              <a:rPr lang="en" dirty="0">
                <a:solidFill>
                  <a:schemeClr val="dk1"/>
                </a:solidFill>
                <a:latin typeface="Consolas"/>
                <a:ea typeface="Consolas"/>
                <a:cs typeface="Consolas"/>
                <a:sym typeface="Consolas"/>
              </a:rPr>
              <a:t>    &lt;p&gt; {</a:t>
            </a:r>
            <a:r>
              <a:rPr lang="en" dirty="0" err="1">
                <a:solidFill>
                  <a:schemeClr val="dk1"/>
                </a:solidFill>
                <a:latin typeface="Consolas"/>
                <a:ea typeface="Consolas"/>
                <a:cs typeface="Consolas"/>
                <a:sym typeface="Consolas"/>
              </a:rPr>
              <a:t>numPets</a:t>
            </a:r>
            <a:r>
              <a:rPr lang="en" dirty="0">
                <a:solidFill>
                  <a:schemeClr val="dk1"/>
                </a:solidFill>
                <a:latin typeface="Consolas"/>
                <a:ea typeface="Consolas"/>
                <a:cs typeface="Consolas"/>
                <a:sym typeface="Consolas"/>
              </a:rPr>
              <a:t>} &lt;/p&gt;</a:t>
            </a:r>
            <a:endParaRPr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dirty="0">
                <a:solidFill>
                  <a:schemeClr val="dk1"/>
                </a:solidFill>
                <a:latin typeface="Consolas"/>
                <a:ea typeface="Consolas"/>
                <a:cs typeface="Consolas"/>
                <a:sym typeface="Consolas"/>
              </a:rPr>
              <a:t>	&lt;/div&gt;</a:t>
            </a:r>
            <a:endParaRPr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dirty="0">
                <a:solidFill>
                  <a:schemeClr val="dk1"/>
                </a:solidFill>
                <a:latin typeface="Consolas"/>
                <a:ea typeface="Consolas"/>
                <a:cs typeface="Consolas"/>
                <a:sym typeface="Consolas"/>
              </a:rPr>
              <a:t>   )</a:t>
            </a:r>
            <a:endParaRPr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dirty="0">
                <a:solidFill>
                  <a:schemeClr val="dk1"/>
                </a:solidFill>
                <a:latin typeface="Consolas"/>
                <a:ea typeface="Consolas"/>
                <a:cs typeface="Consolas"/>
                <a:sym typeface="Consolas"/>
              </a:rPr>
              <a:t>}</a:t>
            </a:r>
            <a:endParaRPr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endParaRPr dirty="0">
              <a:solidFill>
                <a:srgbClr val="0000FF"/>
              </a:solidFill>
              <a:latin typeface="Consolas"/>
              <a:ea typeface="Consolas"/>
              <a:cs typeface="Consolas"/>
              <a:sym typeface="Consolas"/>
            </a:endParaRPr>
          </a:p>
          <a:p>
            <a:pPr marL="0" lvl="0" indent="0" algn="l" rtl="0">
              <a:lnSpc>
                <a:spcPct val="115000"/>
              </a:lnSpc>
              <a:spcBef>
                <a:spcPts val="0"/>
              </a:spcBef>
              <a:spcAft>
                <a:spcPts val="0"/>
              </a:spcAft>
              <a:buNone/>
            </a:pPr>
            <a:endParaRPr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endParaRPr dirty="0">
              <a:solidFill>
                <a:srgbClr val="0000FF"/>
              </a:solidFill>
              <a:latin typeface="Consolas"/>
              <a:ea typeface="Consolas"/>
              <a:cs typeface="Consolas"/>
              <a:sym typeface="Consolas"/>
            </a:endParaRPr>
          </a:p>
          <a:p>
            <a:pPr marL="0" lvl="0" indent="0" algn="l" rtl="0">
              <a:lnSpc>
                <a:spcPct val="115000"/>
              </a:lnSpc>
              <a:spcBef>
                <a:spcPts val="0"/>
              </a:spcBef>
              <a:spcAft>
                <a:spcPts val="0"/>
              </a:spcAft>
              <a:buNone/>
            </a:pPr>
            <a:endParaRPr dirty="0">
              <a:latin typeface="Consolas"/>
              <a:ea typeface="Consolas"/>
              <a:cs typeface="Consolas"/>
              <a:sym typeface="Consolas"/>
            </a:endParaRPr>
          </a:p>
        </p:txBody>
      </p:sp>
      <p:sp>
        <p:nvSpPr>
          <p:cNvPr id="545" name="Google Shape;545;p73"/>
          <p:cNvSpPr/>
          <p:nvPr/>
        </p:nvSpPr>
        <p:spPr>
          <a:xfrm>
            <a:off x="3768724" y="1919143"/>
            <a:ext cx="3627157" cy="280200"/>
          </a:xfrm>
          <a:prstGeom prst="rect">
            <a:avLst/>
          </a:prstGeom>
          <a:noFill/>
          <a:ln w="28575" cap="flat" cmpd="sng">
            <a:solidFill>
              <a:srgbClr val="00FF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
        <p:nvSpPr>
          <p:cNvPr id="546" name="Google Shape;546;p73"/>
          <p:cNvSpPr/>
          <p:nvPr/>
        </p:nvSpPr>
        <p:spPr>
          <a:xfrm>
            <a:off x="4507975" y="401106"/>
            <a:ext cx="808500" cy="280200"/>
          </a:xfrm>
          <a:prstGeom prst="rect">
            <a:avLst/>
          </a:prstGeom>
          <a:noFill/>
          <a:ln w="28575" cap="flat" cmpd="sng">
            <a:solidFill>
              <a:srgbClr val="00FF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
        <p:nvSpPr>
          <p:cNvPr id="547" name="Google Shape;547;p73"/>
          <p:cNvSpPr/>
          <p:nvPr/>
        </p:nvSpPr>
        <p:spPr>
          <a:xfrm>
            <a:off x="4253100" y="3437180"/>
            <a:ext cx="1961100" cy="280200"/>
          </a:xfrm>
          <a:prstGeom prst="rect">
            <a:avLst/>
          </a:prstGeom>
          <a:noFill/>
          <a:ln w="28575" cap="flat" cmpd="sng">
            <a:solidFill>
              <a:srgbClr val="00FF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
        <p:nvSpPr>
          <p:cNvPr id="548" name="Google Shape;548;p73"/>
          <p:cNvSpPr/>
          <p:nvPr/>
        </p:nvSpPr>
        <p:spPr>
          <a:xfrm>
            <a:off x="4659000" y="1192350"/>
            <a:ext cx="1149300" cy="280200"/>
          </a:xfrm>
          <a:prstGeom prst="rect">
            <a:avLst/>
          </a:prstGeom>
          <a:noFill/>
          <a:ln w="28575" cap="flat" cmpd="sng">
            <a:solidFill>
              <a:srgbClr val="00FF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AC27A-674E-E843-B7D1-BD6A8AF396DE}"/>
              </a:ext>
            </a:extLst>
          </p:cNvPr>
          <p:cNvSpPr>
            <a:spLocks noGrp="1"/>
          </p:cNvSpPr>
          <p:nvPr>
            <p:ph type="ctrTitle"/>
          </p:nvPr>
        </p:nvSpPr>
        <p:spPr/>
        <p:txBody>
          <a:bodyPr/>
          <a:lstStyle/>
          <a:p>
            <a:r>
              <a:rPr lang="en" altLang="zh-CN" dirty="0" err="1">
                <a:latin typeface="Consolas"/>
                <a:ea typeface="Consolas"/>
                <a:cs typeface="Consolas"/>
                <a:sym typeface="Consolas"/>
              </a:rPr>
              <a:t>setNumPets</a:t>
            </a:r>
            <a:r>
              <a:rPr lang="zh-CN" altLang="en-US" dirty="0">
                <a:latin typeface="Consolas"/>
                <a:ea typeface="Consolas"/>
                <a:cs typeface="Consolas"/>
                <a:sym typeface="Consolas"/>
              </a:rPr>
              <a:t> 之后，</a:t>
            </a:r>
            <a:r>
              <a:rPr lang="en-US" altLang="zh-CN" dirty="0" err="1">
                <a:latin typeface="Consolas"/>
                <a:ea typeface="Consolas"/>
                <a:cs typeface="Consolas"/>
                <a:sym typeface="Consolas"/>
              </a:rPr>
              <a:t>NumPets</a:t>
            </a:r>
            <a:r>
              <a:rPr lang="zh-CN" altLang="en-US" dirty="0">
                <a:latin typeface="Consolas"/>
                <a:ea typeface="Consolas"/>
                <a:cs typeface="Consolas"/>
                <a:sym typeface="Consolas"/>
              </a:rPr>
              <a:t>不会立刻变化</a:t>
            </a:r>
            <a:endParaRPr kumimoji="1" lang="zh-CN" altLang="en-US" dirty="0"/>
          </a:p>
        </p:txBody>
      </p:sp>
      <p:sp>
        <p:nvSpPr>
          <p:cNvPr id="3" name="文本占位符 2">
            <a:extLst>
              <a:ext uri="{FF2B5EF4-FFF2-40B4-BE49-F238E27FC236}">
                <a16:creationId xmlns:a16="http://schemas.microsoft.com/office/drawing/2014/main" id="{0E39F8FE-4118-BB4A-A77D-1D4A187D587F}"/>
              </a:ext>
            </a:extLst>
          </p:cNvPr>
          <p:cNvSpPr>
            <a:spLocks noGrp="1"/>
          </p:cNvSpPr>
          <p:nvPr>
            <p:ph type="body" idx="1"/>
          </p:nvPr>
        </p:nvSpPr>
        <p:spPr>
          <a:xfrm>
            <a:off x="3056347" y="920236"/>
            <a:ext cx="5323800" cy="3087900"/>
          </a:xfrm>
        </p:spPr>
        <p:txBody>
          <a:bodyPr/>
          <a:lstStyle/>
          <a:p>
            <a:r>
              <a:rPr kumimoji="1" lang="en-US" altLang="zh-CN" sz="2400" dirty="0" err="1"/>
              <a:t>setState</a:t>
            </a:r>
            <a:r>
              <a:rPr kumimoji="1" lang="en-US" altLang="zh-CN" sz="2400" dirty="0"/>
              <a:t> </a:t>
            </a:r>
            <a:r>
              <a:rPr kumimoji="1" lang="zh-CN" altLang="en-US" sz="2400" dirty="0"/>
              <a:t>是异步的 </a:t>
            </a:r>
            <a:endParaRPr kumimoji="1" lang="en-US" altLang="zh-CN" sz="2400" dirty="0"/>
          </a:p>
          <a:p>
            <a:r>
              <a:rPr kumimoji="1" lang="zh-CN" altLang="en-US" sz="2400" dirty="0"/>
              <a:t>在调用 </a:t>
            </a:r>
            <a:r>
              <a:rPr kumimoji="1" lang="en-US" altLang="zh-CN" sz="2400" dirty="0" err="1"/>
              <a:t>setState</a:t>
            </a:r>
            <a:r>
              <a:rPr kumimoji="1" lang="en-US" altLang="zh-CN" sz="2400" dirty="0"/>
              <a:t> </a:t>
            </a:r>
            <a:r>
              <a:rPr kumimoji="1" lang="zh-CN" altLang="en-US" sz="2400" dirty="0"/>
              <a:t>之后，系统不会立刻执行它，设置状态</a:t>
            </a:r>
            <a:endParaRPr kumimoji="1" lang="en-US" altLang="zh-CN" sz="2400" dirty="0"/>
          </a:p>
          <a:p>
            <a:r>
              <a:rPr kumimoji="1" lang="zh-CN" altLang="en-US" sz="2400" dirty="0"/>
              <a:t>所以</a:t>
            </a:r>
            <a:endParaRPr kumimoji="1" lang="en-US" altLang="zh-CN" sz="2400" dirty="0"/>
          </a:p>
          <a:p>
            <a:pPr lvl="1"/>
            <a:r>
              <a:rPr lang="en" altLang="zh-CN" sz="2400" dirty="0" err="1">
                <a:solidFill>
                  <a:schemeClr val="dk1"/>
                </a:solidFill>
                <a:latin typeface="Consolas"/>
                <a:ea typeface="Consolas"/>
                <a:cs typeface="Consolas"/>
                <a:sym typeface="Consolas"/>
              </a:rPr>
              <a:t>setNumPets</a:t>
            </a:r>
            <a:r>
              <a:rPr lang="en" altLang="zh-CN" sz="2400" dirty="0">
                <a:solidFill>
                  <a:schemeClr val="dk1"/>
                </a:solidFill>
                <a:latin typeface="Consolas"/>
                <a:ea typeface="Consolas"/>
                <a:cs typeface="Consolas"/>
                <a:sym typeface="Consolas"/>
              </a:rPr>
              <a:t>(</a:t>
            </a:r>
            <a:r>
              <a:rPr lang="en" altLang="zh-CN" sz="2400" dirty="0" err="1">
                <a:solidFill>
                  <a:schemeClr val="dk1"/>
                </a:solidFill>
                <a:latin typeface="Consolas"/>
                <a:ea typeface="Consolas"/>
                <a:cs typeface="Consolas"/>
                <a:sym typeface="Consolas"/>
              </a:rPr>
              <a:t>numPets</a:t>
            </a:r>
            <a:r>
              <a:rPr lang="en" altLang="zh-CN" sz="2400" dirty="0">
                <a:solidFill>
                  <a:schemeClr val="dk1"/>
                </a:solidFill>
                <a:latin typeface="Consolas"/>
                <a:ea typeface="Consolas"/>
                <a:cs typeface="Consolas"/>
                <a:sym typeface="Consolas"/>
              </a:rPr>
              <a:t> +</a:t>
            </a:r>
            <a:r>
              <a:rPr lang="zh-CN" altLang="en-US" sz="2400" dirty="0">
                <a:solidFill>
                  <a:schemeClr val="dk1"/>
                </a:solidFill>
                <a:latin typeface="Consolas"/>
                <a:ea typeface="Consolas"/>
                <a:cs typeface="Consolas"/>
                <a:sym typeface="Consolas"/>
              </a:rPr>
              <a:t> </a:t>
            </a:r>
            <a:r>
              <a:rPr lang="en" altLang="zh-CN" sz="2400" dirty="0">
                <a:solidFill>
                  <a:schemeClr val="dk1"/>
                </a:solidFill>
                <a:latin typeface="Consolas"/>
                <a:ea typeface="Consolas"/>
                <a:cs typeface="Consolas"/>
                <a:sym typeface="Consolas"/>
              </a:rPr>
              <a:t>1);</a:t>
            </a:r>
          </a:p>
          <a:p>
            <a:pPr lvl="1"/>
            <a:r>
              <a:rPr lang="en" altLang="zh-CN" sz="2400" dirty="0" err="1">
                <a:solidFill>
                  <a:schemeClr val="dk1"/>
                </a:solidFill>
                <a:latin typeface="Consolas"/>
                <a:cs typeface="Consolas"/>
                <a:sym typeface="Consolas"/>
              </a:rPr>
              <a:t>console.log</a:t>
            </a:r>
            <a:r>
              <a:rPr lang="en" altLang="zh-CN" sz="2400" dirty="0">
                <a:solidFill>
                  <a:schemeClr val="dk1"/>
                </a:solidFill>
                <a:latin typeface="Consolas"/>
                <a:cs typeface="Consolas"/>
                <a:sym typeface="Consolas"/>
              </a:rPr>
              <a:t>(</a:t>
            </a:r>
            <a:r>
              <a:rPr lang="en" altLang="zh-CN" sz="2400" dirty="0" err="1">
                <a:solidFill>
                  <a:schemeClr val="dk1"/>
                </a:solidFill>
                <a:latin typeface="Consolas"/>
                <a:cs typeface="Consolas"/>
                <a:sym typeface="Consolas"/>
              </a:rPr>
              <a:t>numPets</a:t>
            </a:r>
            <a:r>
              <a:rPr lang="en" altLang="zh-CN" sz="2400" dirty="0">
                <a:solidFill>
                  <a:schemeClr val="dk1"/>
                </a:solidFill>
                <a:latin typeface="Consolas"/>
                <a:cs typeface="Consolas"/>
                <a:sym typeface="Consolas"/>
              </a:rPr>
              <a:t>) </a:t>
            </a:r>
            <a:r>
              <a:rPr lang="zh-CN" altLang="en-US" sz="2400" dirty="0">
                <a:solidFill>
                  <a:schemeClr val="dk1"/>
                </a:solidFill>
                <a:latin typeface="Consolas"/>
                <a:cs typeface="Consolas"/>
                <a:sym typeface="Consolas"/>
              </a:rPr>
              <a:t>打印出来的可能还是加一前的值</a:t>
            </a:r>
            <a:endParaRPr lang="zh-CN" altLang="en-US" sz="2400" dirty="0"/>
          </a:p>
        </p:txBody>
      </p:sp>
      <p:sp>
        <p:nvSpPr>
          <p:cNvPr id="4" name="矩形 3">
            <a:extLst>
              <a:ext uri="{FF2B5EF4-FFF2-40B4-BE49-F238E27FC236}">
                <a16:creationId xmlns:a16="http://schemas.microsoft.com/office/drawing/2014/main" id="{276202C0-C0E0-634D-AA07-FB637C3AB262}"/>
              </a:ext>
            </a:extLst>
          </p:cNvPr>
          <p:cNvSpPr/>
          <p:nvPr/>
        </p:nvSpPr>
        <p:spPr>
          <a:xfrm>
            <a:off x="2915609" y="302191"/>
            <a:ext cx="3097323" cy="369332"/>
          </a:xfrm>
          <a:prstGeom prst="rect">
            <a:avLst/>
          </a:prstGeom>
        </p:spPr>
        <p:txBody>
          <a:bodyPr wrap="none">
            <a:spAutoFit/>
          </a:bodyPr>
          <a:lstStyle/>
          <a:p>
            <a:r>
              <a:rPr lang="en" altLang="zh-CN" sz="1800" dirty="0" err="1">
                <a:solidFill>
                  <a:schemeClr val="dk1"/>
                </a:solidFill>
                <a:latin typeface="Consolas"/>
                <a:ea typeface="Consolas"/>
                <a:cs typeface="Consolas"/>
                <a:sym typeface="Consolas"/>
              </a:rPr>
              <a:t>setNumPets</a:t>
            </a:r>
            <a:r>
              <a:rPr lang="en" altLang="zh-CN" sz="1800" dirty="0">
                <a:solidFill>
                  <a:schemeClr val="dk1"/>
                </a:solidFill>
                <a:latin typeface="Consolas"/>
                <a:ea typeface="Consolas"/>
                <a:cs typeface="Consolas"/>
                <a:sym typeface="Consolas"/>
              </a:rPr>
              <a:t>(</a:t>
            </a:r>
            <a:r>
              <a:rPr lang="en" altLang="zh-CN" sz="1800" dirty="0" err="1">
                <a:solidFill>
                  <a:schemeClr val="dk1"/>
                </a:solidFill>
                <a:latin typeface="Consolas"/>
                <a:ea typeface="Consolas"/>
                <a:cs typeface="Consolas"/>
                <a:sym typeface="Consolas"/>
              </a:rPr>
              <a:t>numPets</a:t>
            </a:r>
            <a:r>
              <a:rPr lang="en" altLang="zh-CN" sz="1800" dirty="0">
                <a:solidFill>
                  <a:schemeClr val="dk1"/>
                </a:solidFill>
                <a:latin typeface="Consolas"/>
                <a:ea typeface="Consolas"/>
                <a:cs typeface="Consolas"/>
                <a:sym typeface="Consolas"/>
              </a:rPr>
              <a:t> +1);</a:t>
            </a:r>
            <a:endParaRPr lang="zh-CN" altLang="en-US" sz="1800" dirty="0"/>
          </a:p>
        </p:txBody>
      </p:sp>
    </p:spTree>
    <p:extLst>
      <p:ext uri="{BB962C8B-B14F-4D97-AF65-F5344CB8AC3E}">
        <p14:creationId xmlns:p14="http://schemas.microsoft.com/office/powerpoint/2010/main" val="380966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038F94-1F59-E749-8049-356E3487C62B}"/>
              </a:ext>
            </a:extLst>
          </p:cNvPr>
          <p:cNvSpPr>
            <a:spLocks noGrp="1"/>
          </p:cNvSpPr>
          <p:nvPr>
            <p:ph type="ctrTitle"/>
          </p:nvPr>
        </p:nvSpPr>
        <p:spPr/>
        <p:txBody>
          <a:bodyPr/>
          <a:lstStyle/>
          <a:p>
            <a:r>
              <a:rPr kumimoji="1" lang="en-US" altLang="zh-CN" dirty="0" err="1"/>
              <a:t>useEffect</a:t>
            </a:r>
            <a:r>
              <a:rPr kumimoji="1" lang="zh-CN" altLang="en-US" dirty="0"/>
              <a:t> 执行附加代码</a:t>
            </a:r>
          </a:p>
        </p:txBody>
      </p:sp>
      <p:sp>
        <p:nvSpPr>
          <p:cNvPr id="3" name="文本占位符 2">
            <a:extLst>
              <a:ext uri="{FF2B5EF4-FFF2-40B4-BE49-F238E27FC236}">
                <a16:creationId xmlns:a16="http://schemas.microsoft.com/office/drawing/2014/main" id="{A2A215EC-50A7-C24B-920C-DBC168DC72F2}"/>
              </a:ext>
            </a:extLst>
          </p:cNvPr>
          <p:cNvSpPr>
            <a:spLocks noGrp="1"/>
          </p:cNvSpPr>
          <p:nvPr>
            <p:ph type="body" idx="1"/>
          </p:nvPr>
        </p:nvSpPr>
        <p:spPr/>
        <p:txBody>
          <a:bodyPr/>
          <a:lstStyle/>
          <a:p>
            <a:endParaRPr lang="en-US" altLang="zh-CN" dirty="0"/>
          </a:p>
          <a:p>
            <a:r>
              <a:rPr lang="zh-CN" altLang="en-US" dirty="0"/>
              <a:t>在第一次</a:t>
            </a:r>
            <a:r>
              <a:rPr lang="en-US" altLang="zh-CN" dirty="0"/>
              <a:t>DOM</a:t>
            </a:r>
            <a:r>
              <a:rPr lang="zh-CN" altLang="en-US" dirty="0"/>
              <a:t>渲染，和每次</a:t>
            </a:r>
            <a:r>
              <a:rPr lang="en-US" altLang="zh-CN" dirty="0"/>
              <a:t>DOM</a:t>
            </a:r>
            <a:r>
              <a:rPr lang="zh-CN" altLang="en-US" dirty="0"/>
              <a:t>更新之后都会执行</a:t>
            </a:r>
          </a:p>
          <a:p>
            <a:endParaRPr lang="en-US" altLang="zh-CN" dirty="0"/>
          </a:p>
          <a:p>
            <a:r>
              <a:rPr lang="en-US" altLang="zh-CN" dirty="0" err="1"/>
              <a:t>setnumPets</a:t>
            </a:r>
            <a:r>
              <a:rPr lang="zh-CN" altLang="en-US" dirty="0"/>
              <a:t> 后，</a:t>
            </a:r>
            <a:r>
              <a:rPr lang="en-US" altLang="zh-CN" dirty="0" err="1"/>
              <a:t>numPets</a:t>
            </a:r>
            <a:r>
              <a:rPr lang="zh-CN" altLang="en-US" dirty="0"/>
              <a:t> 的</a:t>
            </a:r>
            <a:r>
              <a:rPr lang="en-US" altLang="zh-CN" dirty="0"/>
              <a:t>DOM</a:t>
            </a:r>
            <a:r>
              <a:rPr lang="zh-CN" altLang="en-US" dirty="0"/>
              <a:t>会更新</a:t>
            </a:r>
            <a:endParaRPr lang="en-US" altLang="zh-CN" dirty="0"/>
          </a:p>
          <a:p>
            <a:r>
              <a:rPr lang="zh-CN" altLang="en-US" dirty="0"/>
              <a:t>就会引起 </a:t>
            </a:r>
            <a:r>
              <a:rPr lang="en-US" altLang="zh-CN" dirty="0" err="1"/>
              <a:t>useEffect</a:t>
            </a:r>
            <a:endParaRPr lang="en-US" altLang="zh-CN" dirty="0"/>
          </a:p>
          <a:p>
            <a:r>
              <a:rPr lang="zh-CN" altLang="en-US" dirty="0"/>
              <a:t>就在 </a:t>
            </a:r>
            <a:r>
              <a:rPr lang="en-US" altLang="zh-CN" dirty="0" err="1"/>
              <a:t>useEffect</a:t>
            </a:r>
            <a:r>
              <a:rPr lang="zh-CN" altLang="en-US" dirty="0"/>
              <a:t> 里根据最新的 </a:t>
            </a:r>
            <a:r>
              <a:rPr lang="en-US" altLang="zh-CN" dirty="0" err="1"/>
              <a:t>numPets</a:t>
            </a:r>
            <a:r>
              <a:rPr lang="zh-CN" altLang="en-US" dirty="0"/>
              <a:t> 更新 </a:t>
            </a:r>
            <a:r>
              <a:rPr lang="en-US" altLang="zh-CN" dirty="0"/>
              <a:t>message</a:t>
            </a:r>
          </a:p>
          <a:p>
            <a:endParaRPr lang="en-US" altLang="zh-CN" dirty="0"/>
          </a:p>
          <a:p>
            <a:r>
              <a:rPr lang="zh-CN" altLang="en-US" dirty="0"/>
              <a:t>参考文献：</a:t>
            </a:r>
            <a:r>
              <a:rPr lang="en-US" altLang="zh-CN" dirty="0"/>
              <a:t>https://</a:t>
            </a:r>
            <a:r>
              <a:rPr lang="en-US" altLang="zh-CN" dirty="0" err="1"/>
              <a:t>zh-hans.reactjs.org</a:t>
            </a:r>
            <a:r>
              <a:rPr lang="en-US" altLang="zh-CN" dirty="0"/>
              <a:t>/docs/hooks-</a:t>
            </a:r>
            <a:r>
              <a:rPr lang="en-US" altLang="zh-CN" dirty="0" err="1"/>
              <a:t>effect.html</a:t>
            </a:r>
            <a:endParaRPr lang="en-US" altLang="zh-CN" dirty="0"/>
          </a:p>
          <a:p>
            <a:endParaRPr kumimoji="1" lang="zh-CN" altLang="en-US" dirty="0"/>
          </a:p>
        </p:txBody>
      </p:sp>
      <p:sp>
        <p:nvSpPr>
          <p:cNvPr id="4" name="矩形 3">
            <a:extLst>
              <a:ext uri="{FF2B5EF4-FFF2-40B4-BE49-F238E27FC236}">
                <a16:creationId xmlns:a16="http://schemas.microsoft.com/office/drawing/2014/main" id="{3C450B7E-0589-0F40-8A87-05AF4327FCDB}"/>
              </a:ext>
            </a:extLst>
          </p:cNvPr>
          <p:cNvSpPr/>
          <p:nvPr/>
        </p:nvSpPr>
        <p:spPr>
          <a:xfrm>
            <a:off x="3392735" y="1015580"/>
            <a:ext cx="1681871" cy="523220"/>
          </a:xfrm>
          <a:prstGeom prst="rect">
            <a:avLst/>
          </a:prstGeom>
        </p:spPr>
        <p:txBody>
          <a:bodyPr wrap="none">
            <a:spAutoFit/>
          </a:bodyPr>
          <a:lstStyle/>
          <a:p>
            <a:r>
              <a:rPr kumimoji="1" lang="en-US" altLang="zh-CN" sz="2800" dirty="0" err="1"/>
              <a:t>useEffect</a:t>
            </a:r>
            <a:endParaRPr lang="zh-CN" altLang="en-US" sz="2800" dirty="0"/>
          </a:p>
        </p:txBody>
      </p:sp>
    </p:spTree>
    <p:extLst>
      <p:ext uri="{BB962C8B-B14F-4D97-AF65-F5344CB8AC3E}">
        <p14:creationId xmlns:p14="http://schemas.microsoft.com/office/powerpoint/2010/main" val="1066999593"/>
      </p:ext>
    </p:extLst>
  </p:cSld>
  <p:clrMapOvr>
    <a:masterClrMapping/>
  </p:clrMapOvr>
</p:sld>
</file>

<file path=ppt/theme/theme1.xml><?xml version="1.0" encoding="utf-8"?>
<a:theme xmlns:a="http://schemas.openxmlformats.org/drawingml/2006/main" name="Code Nation v2">
  <a:themeElements>
    <a:clrScheme name="Simple Light">
      <a:dk1>
        <a:srgbClr val="000000"/>
      </a:dk1>
      <a:lt1>
        <a:srgbClr val="FFFFFF"/>
      </a:lt1>
      <a:dk2>
        <a:srgbClr val="595959"/>
      </a:dk2>
      <a:lt2>
        <a:srgbClr val="EEEEEE"/>
      </a:lt2>
      <a:accent1>
        <a:srgbClr val="FFAA7B"/>
      </a:accent1>
      <a:accent2>
        <a:srgbClr val="212121"/>
      </a:accent2>
      <a:accent3>
        <a:srgbClr val="E4A4EE"/>
      </a:accent3>
      <a:accent4>
        <a:srgbClr val="FEE975"/>
      </a:accent4>
      <a:accent5>
        <a:srgbClr val="17D3FF"/>
      </a:accent5>
      <a:accent6>
        <a:srgbClr val="00FFCC"/>
      </a:accent6>
      <a:hlink>
        <a:srgbClr val="008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917</Words>
  <Application>Microsoft Macintosh PowerPoint</Application>
  <PresentationFormat>全屏显示(16:9)</PresentationFormat>
  <Paragraphs>124</Paragraphs>
  <Slides>13</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Arial</vt:lpstr>
      <vt:lpstr>Consolas</vt:lpstr>
      <vt:lpstr>Helvetica Neue</vt:lpstr>
      <vt:lpstr>Roboto</vt:lpstr>
      <vt:lpstr>Code Nation v2</vt:lpstr>
      <vt:lpstr>PowerPoint 演示文稿</vt:lpstr>
      <vt:lpstr>PowerPoint 演示文稿</vt:lpstr>
      <vt:lpstr>PowerPoint 演示文稿</vt:lpstr>
      <vt:lpstr>更新状态（state）来有条件地渲染组件或为组件添加样式 </vt:lpstr>
      <vt:lpstr>State of the art!</vt:lpstr>
      <vt:lpstr>状态：numPets为状态，初始值为0</vt:lpstr>
      <vt:lpstr>改变状态的办法：使用setNumPets改变numPets 注意：这里useState()返回的是一个数组，使用解构语法获取返回值</vt:lpstr>
      <vt:lpstr>setNumPets 之后，NumPets不会立刻变化</vt:lpstr>
      <vt:lpstr>useEffect 执行附加代码</vt:lpstr>
      <vt:lpstr>useRef 访问 DOM 元素或者 class组件</vt:lpstr>
      <vt:lpstr>示例</vt:lpstr>
      <vt:lpstr>PowerPoint 演示文稿</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Yishuai Chen</cp:lastModifiedBy>
  <cp:revision>24</cp:revision>
  <dcterms:modified xsi:type="dcterms:W3CDTF">2021-05-01T11:26:06Z</dcterms:modified>
</cp:coreProperties>
</file>