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3" r:id="rId1"/>
    <p:sldMasterId id="2147483766" r:id="rId2"/>
  </p:sldMasterIdLst>
  <p:notesMasterIdLst>
    <p:notesMasterId r:id="rId19"/>
  </p:notesMasterIdLst>
  <p:sldIdLst>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9" r:id="rId18"/>
  </p:sldIdLst>
  <p:sldSz cx="9144000" cy="5143500" type="screen16x9"/>
  <p:notesSz cx="6858000" cy="9144000"/>
  <p:embeddedFontLst>
    <p:embeddedFont>
      <p:font typeface="Helvetica Neue" panose="02000503000000020004" pitchFamily="2" charset="0"/>
      <p:regular r:id="rId20"/>
      <p:bold r:id="rId21"/>
      <p:italic r:id="rId22"/>
      <p:boldItalic r:id="rId23"/>
    </p:embeddedFont>
    <p:embeddedFont>
      <p:font typeface="Roboto Mono" pitchFamily="2" charset="0"/>
      <p:regular r:id="rId24"/>
      <p:bold r:id="rId25"/>
      <p:italic r:id="rId26"/>
      <p:boldItalic r:id="rId27"/>
    </p:embeddedFont>
    <p:embeddedFont>
      <p:font typeface="Roboto Slab"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snapToObjects="1">
      <p:cViewPr varScale="1">
        <p:scale>
          <a:sx n="159" d="100"/>
          <a:sy n="159"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6025bd2014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6025bd201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b="1"/>
          </a:p>
          <a:p>
            <a:pPr marL="0" marR="0" lvl="0" indent="0" algn="l" rtl="0">
              <a:lnSpc>
                <a:spcPct val="100000"/>
              </a:lnSpc>
              <a:spcBef>
                <a:spcPts val="0"/>
              </a:spcBef>
              <a:spcAft>
                <a:spcPts val="0"/>
              </a:spcAft>
              <a:buNone/>
            </a:pP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4f68d0c0fa_0_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4f68d0c0f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4f68d0c0fa_0_18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4f68d0c0f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time can also go over example as follows:</a:t>
            </a:r>
            <a:br>
              <a:rPr lang="en"/>
            </a:br>
            <a:r>
              <a:rPr lang="en"/>
              <a:t>1) Open up sandbox and ask students what to do to get a name to show up?</a:t>
            </a:r>
            <a:endParaRPr/>
          </a:p>
          <a:p>
            <a:pPr marL="0" lvl="0" indent="0" algn="l" rtl="0">
              <a:spcBef>
                <a:spcPts val="0"/>
              </a:spcBef>
              <a:spcAft>
                <a:spcPts val="0"/>
              </a:spcAft>
              <a:buNone/>
            </a:pPr>
            <a:r>
              <a:rPr lang="en"/>
              <a:t>2) How to make the name italic?</a:t>
            </a:r>
            <a:endParaRPr/>
          </a:p>
          <a:p>
            <a:pPr marL="0" lvl="0" indent="0" algn="l" rtl="0">
              <a:spcBef>
                <a:spcPts val="0"/>
              </a:spcBef>
              <a:spcAft>
                <a:spcPts val="0"/>
              </a:spcAft>
              <a:buNone/>
            </a:pPr>
            <a:r>
              <a:rPr lang="en"/>
              <a:t>3) How do we conditionally make the name italic based on props?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75a9e6f89d_3_2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75a9e6f89d_3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https://codesandbox.io/s/5yvx0v3j04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75a9e6f89d_3_2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75a9e6f89d_3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time can also go over example as follows:</a:t>
            </a:r>
            <a:br>
              <a:rPr lang="en"/>
            </a:br>
            <a:r>
              <a:rPr lang="en"/>
              <a:t>1) Open up sandbox and ask students what to do to get a name to show up?</a:t>
            </a:r>
            <a:endParaRPr/>
          </a:p>
          <a:p>
            <a:pPr marL="0" lvl="0" indent="0" algn="l" rtl="0">
              <a:spcBef>
                <a:spcPts val="0"/>
              </a:spcBef>
              <a:spcAft>
                <a:spcPts val="0"/>
              </a:spcAft>
              <a:buNone/>
            </a:pPr>
            <a:r>
              <a:rPr lang="en"/>
              <a:t>2) How to make the name italic?</a:t>
            </a:r>
            <a:endParaRPr/>
          </a:p>
          <a:p>
            <a:pPr marL="0" lvl="0" indent="0" algn="l" rtl="0">
              <a:spcBef>
                <a:spcPts val="0"/>
              </a:spcBef>
              <a:spcAft>
                <a:spcPts val="0"/>
              </a:spcAft>
              <a:buNone/>
            </a:pPr>
            <a:r>
              <a:rPr lang="en"/>
              <a:t>3) How do we conditionally make the name italic based on props?</a:t>
            </a:r>
            <a:endParaRPr/>
          </a:p>
          <a:p>
            <a:pPr marL="0" lvl="0" indent="0" algn="l" rtl="0">
              <a:spcBef>
                <a:spcPts val="0"/>
              </a:spcBef>
              <a:spcAft>
                <a:spcPts val="0"/>
              </a:spcAft>
              <a:buNone/>
            </a:pPr>
            <a:endParaRPr/>
          </a:p>
          <a:p>
            <a:pPr marL="0" lvl="0" indent="0" algn="l" rtl="0">
              <a:spcBef>
                <a:spcPts val="0"/>
              </a:spcBef>
              <a:spcAft>
                <a:spcPts val="0"/>
              </a:spcAft>
              <a:buNone/>
            </a:pPr>
            <a:r>
              <a:rPr lang="en"/>
              <a:t>codesandbox.io/s/l9w9885ow9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75a9e6f89d_3_2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75a9e6f89d_3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time can also go over example as follows:</a:t>
            </a:r>
            <a:br>
              <a:rPr lang="en"/>
            </a:br>
            <a:r>
              <a:rPr lang="en"/>
              <a:t>1) Open up sandbox and ask students what to do to get a name to show up?</a:t>
            </a:r>
            <a:endParaRPr/>
          </a:p>
          <a:p>
            <a:pPr marL="0" lvl="0" indent="0" algn="l" rtl="0">
              <a:spcBef>
                <a:spcPts val="0"/>
              </a:spcBef>
              <a:spcAft>
                <a:spcPts val="0"/>
              </a:spcAft>
              <a:buNone/>
            </a:pPr>
            <a:r>
              <a:rPr lang="en"/>
              <a:t>2) How to make the name italic?</a:t>
            </a:r>
            <a:endParaRPr/>
          </a:p>
          <a:p>
            <a:pPr marL="0" lvl="0" indent="0" algn="l" rtl="0">
              <a:spcBef>
                <a:spcPts val="0"/>
              </a:spcBef>
              <a:spcAft>
                <a:spcPts val="0"/>
              </a:spcAft>
              <a:buNone/>
            </a:pPr>
            <a:r>
              <a:rPr lang="en"/>
              <a:t>3) How do we conditionally make the name italic based on props?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75a9e6f89d_3_2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75a9e6f89d_3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time can also go over example as follows:</a:t>
            </a:r>
            <a:br>
              <a:rPr lang="en"/>
            </a:br>
            <a:r>
              <a:rPr lang="en"/>
              <a:t>1) Open up sandbox and ask students what to do to get a name to show up?</a:t>
            </a:r>
            <a:endParaRPr/>
          </a:p>
          <a:p>
            <a:pPr marL="0" lvl="0" indent="0" algn="l" rtl="0">
              <a:spcBef>
                <a:spcPts val="0"/>
              </a:spcBef>
              <a:spcAft>
                <a:spcPts val="0"/>
              </a:spcAft>
              <a:buNone/>
            </a:pPr>
            <a:r>
              <a:rPr lang="en"/>
              <a:t>2) How to make the name italic?</a:t>
            </a:r>
            <a:endParaRPr/>
          </a:p>
          <a:p>
            <a:pPr marL="0" lvl="0" indent="0" algn="l" rtl="0">
              <a:spcBef>
                <a:spcPts val="0"/>
              </a:spcBef>
              <a:spcAft>
                <a:spcPts val="0"/>
              </a:spcAft>
              <a:buNone/>
            </a:pPr>
            <a:r>
              <a:rPr lang="en"/>
              <a:t>3) How do we conditionally make the name italic based on props?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4ba2ea61a3_0_4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4ba2ea61a3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rPr>
              <a:t>Teacher Notes: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4ba2ea61a3_0_2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4ba2ea61a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Teacher Notes:</a:t>
            </a:r>
            <a:endParaRPr sz="1200" b="1"/>
          </a:p>
          <a:p>
            <a:pPr marL="0" lvl="0" indent="0" algn="l" rtl="0">
              <a:spcBef>
                <a:spcPts val="0"/>
              </a:spcBef>
              <a:spcAft>
                <a:spcPts val="0"/>
              </a:spcAft>
              <a:buNone/>
            </a:pPr>
            <a:r>
              <a:rPr lang="en" sz="1200"/>
              <a:t>Have your students read aloud the objective. </a:t>
            </a:r>
            <a:endParaRPr sz="1200"/>
          </a:p>
          <a:p>
            <a:pPr marL="0" lvl="0" indent="0" algn="l" rtl="0">
              <a:spcBef>
                <a:spcPts val="0"/>
              </a:spcBef>
              <a:spcAft>
                <a:spcPts val="0"/>
              </a:spcAft>
              <a:buNone/>
            </a:pPr>
            <a:r>
              <a:rPr lang="en" sz="1200"/>
              <a:t>Students should read through each vocabulary word.</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df12a3063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df12a306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f68d0c0fa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f68d0c0f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4f68d0c0fa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4f68d0c0f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f69928d7e_1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f69928d7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this is called a "flowchart".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f95322d7b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f95322d7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4f95322d7b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4f95322d7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4f0521f617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4f0521f61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8.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7.png"/><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15.png"/><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2.png"/><Relationship Id="rId22" Type="http://schemas.openxmlformats.org/officeDocument/2006/relationships/image" Target="../media/image29.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8.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7.png"/><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Master" Target="../slideMasters/slideMaster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15.png"/><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2.png"/><Relationship Id="rId22" Type="http://schemas.openxmlformats.org/officeDocument/2006/relationships/image" Target="../media/image2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rect Teach - v2">
  <p:cSld name="CUSTOM_2">
    <p:bg>
      <p:bgPr>
        <a:noFill/>
        <a:effectLst/>
      </p:bgPr>
    </p:bg>
    <p:spTree>
      <p:nvGrpSpPr>
        <p:cNvPr id="1" name="Shape 8"/>
        <p:cNvGrpSpPr/>
        <p:nvPr/>
      </p:nvGrpSpPr>
      <p:grpSpPr>
        <a:xfrm>
          <a:off x="0" y="0"/>
          <a:ext cx="0" cy="0"/>
          <a:chOff x="0" y="0"/>
          <a:chExt cx="0" cy="0"/>
        </a:xfrm>
      </p:grpSpPr>
      <p:sp>
        <p:nvSpPr>
          <p:cNvPr id="9" name="Google Shape;9;p2"/>
          <p:cNvSpPr/>
          <p:nvPr/>
        </p:nvSpPr>
        <p:spPr>
          <a:xfrm>
            <a:off x="0" y="-7950"/>
            <a:ext cx="9144000" cy="10377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a:spcBef>
                <a:spcPts val="0"/>
              </a:spcBef>
              <a:spcAft>
                <a:spcPts val="0"/>
              </a:spcAft>
              <a:buNone/>
              <a:defRPr sz="3000" b="1">
                <a:solidFill>
                  <a:srgbClr val="000000"/>
                </a:solidFill>
              </a:defRPr>
            </a:lvl1pPr>
            <a:lvl2pPr lvl="1">
              <a:spcBef>
                <a:spcPts val="0"/>
              </a:spcBef>
              <a:spcAft>
                <a:spcPts val="0"/>
              </a:spcAft>
              <a:buNone/>
              <a:defRPr>
                <a:solidFill>
                  <a:srgbClr val="000000"/>
                </a:solidFill>
              </a:defRPr>
            </a:lvl2pPr>
            <a:lvl3pPr lvl="2">
              <a:spcBef>
                <a:spcPts val="0"/>
              </a:spcBef>
              <a:spcAft>
                <a:spcPts val="0"/>
              </a:spcAft>
              <a:buNone/>
              <a:defRPr>
                <a:solidFill>
                  <a:srgbClr val="000000"/>
                </a:solidFill>
              </a:defRPr>
            </a:lvl3pPr>
            <a:lvl4pPr lvl="3">
              <a:spcBef>
                <a:spcPts val="0"/>
              </a:spcBef>
              <a:spcAft>
                <a:spcPts val="0"/>
              </a:spcAft>
              <a:buNone/>
              <a:defRPr>
                <a:solidFill>
                  <a:srgbClr val="000000"/>
                </a:solidFill>
              </a:defRPr>
            </a:lvl4pPr>
            <a:lvl5pPr lvl="4">
              <a:spcBef>
                <a:spcPts val="0"/>
              </a:spcBef>
              <a:spcAft>
                <a:spcPts val="0"/>
              </a:spcAft>
              <a:buNone/>
              <a:defRPr>
                <a:solidFill>
                  <a:srgbClr val="000000"/>
                </a:solidFill>
              </a:defRPr>
            </a:lvl5pPr>
            <a:lvl6pPr lvl="5">
              <a:spcBef>
                <a:spcPts val="0"/>
              </a:spcBef>
              <a:spcAft>
                <a:spcPts val="0"/>
              </a:spcAft>
              <a:buNone/>
              <a:defRPr>
                <a:solidFill>
                  <a:srgbClr val="000000"/>
                </a:solidFill>
              </a:defRPr>
            </a:lvl6pPr>
            <a:lvl7pPr lvl="6">
              <a:spcBef>
                <a:spcPts val="0"/>
              </a:spcBef>
              <a:spcAft>
                <a:spcPts val="0"/>
              </a:spcAft>
              <a:buNone/>
              <a:defRPr>
                <a:solidFill>
                  <a:srgbClr val="000000"/>
                </a:solidFill>
              </a:defRPr>
            </a:lvl7pPr>
            <a:lvl8pPr lvl="7">
              <a:spcBef>
                <a:spcPts val="0"/>
              </a:spcBef>
              <a:spcAft>
                <a:spcPts val="0"/>
              </a:spcAft>
              <a:buNone/>
              <a:defRPr>
                <a:solidFill>
                  <a:srgbClr val="000000"/>
                </a:solidFill>
              </a:defRPr>
            </a:lvl8pPr>
            <a:lvl9pPr lvl="8">
              <a:spcBef>
                <a:spcPts val="0"/>
              </a:spcBef>
              <a:spcAft>
                <a:spcPts val="0"/>
              </a:spcAft>
              <a:buNone/>
              <a:defRPr>
                <a:solidFill>
                  <a:srgbClr val="000000"/>
                </a:solidFill>
              </a:defRPr>
            </a:lvl9pPr>
          </a:lstStyle>
          <a:p>
            <a:endParaRPr/>
          </a:p>
        </p:txBody>
      </p:sp>
      <p:sp>
        <p:nvSpPr>
          <p:cNvPr id="11" name="Google Shape;11;p2"/>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409038" y="237002"/>
            <a:ext cx="547538" cy="547795"/>
          </a:xfrm>
          <a:prstGeom prst="rect">
            <a:avLst/>
          </a:prstGeom>
          <a:noFill/>
          <a:ln>
            <a:noFill/>
          </a:ln>
        </p:spPr>
      </p:pic>
      <p:sp>
        <p:nvSpPr>
          <p:cNvPr id="13" name="Google Shape;13;p2"/>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pic>
        <p:nvPicPr>
          <p:cNvPr id="14" name="Google Shape;14;p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 name="Google Shape;15;p2"/>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424">
          <p15:clr>
            <a:srgbClr val="9AA0A6"/>
          </p15:clr>
        </p15:guide>
        <p15:guide id="3" pos="145">
          <p15:clr>
            <a:srgbClr val="9AA0A6"/>
          </p15:clr>
        </p15:guide>
        <p15:guide id="4" pos="5615">
          <p15:clr>
            <a:srgbClr val="9AA0A6"/>
          </p15:clr>
        </p15:guide>
        <p15:guide id="5" pos="2880">
          <p15:clr>
            <a:srgbClr val="9AA0A6"/>
          </p15:clr>
        </p15:guide>
        <p15:guide id="6" orient="horz" pos="649">
          <p15:clr>
            <a:srgbClr val="9AA0A6"/>
          </p15:clr>
        </p15:guide>
        <p15:guide id="7" orient="horz" pos="2918">
          <p15:clr>
            <a:srgbClr val="9AA0A6"/>
          </p15:clr>
        </p15:guide>
        <p15:guide id="8" orient="horz" pos="3165">
          <p15:clr>
            <a:srgbClr val="9AA0A6"/>
          </p15:clr>
        </p15:guide>
        <p15:guide id="9" orient="horz" pos="1855">
          <p15:clr>
            <a:srgbClr val="9AA0A6"/>
          </p15:clr>
        </p15:guide>
        <p15:guide id="10" orient="horz" pos="792">
          <p15:clr>
            <a:srgbClr val="9AA0A6"/>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ghting Question">
  <p:cSld name="TITLE_2_2_1">
    <p:spTree>
      <p:nvGrpSpPr>
        <p:cNvPr id="1" name="Shape 95"/>
        <p:cNvGrpSpPr/>
        <p:nvPr/>
      </p:nvGrpSpPr>
      <p:grpSpPr>
        <a:xfrm>
          <a:off x="0" y="0"/>
          <a:ext cx="0" cy="0"/>
          <a:chOff x="0" y="0"/>
          <a:chExt cx="0" cy="0"/>
        </a:xfrm>
      </p:grpSpPr>
      <p:sp>
        <p:nvSpPr>
          <p:cNvPr id="96" name="Google Shape;96;p14"/>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Lightning Question</a:t>
            </a:r>
            <a:endParaRPr sz="1600" b="1">
              <a:latin typeface="Helvetica Neue"/>
              <a:ea typeface="Helvetica Neue"/>
              <a:cs typeface="Helvetica Neue"/>
              <a:sym typeface="Helvetica Neue"/>
            </a:endParaRPr>
          </a:p>
        </p:txBody>
      </p:sp>
      <p:grpSp>
        <p:nvGrpSpPr>
          <p:cNvPr id="98" name="Google Shape;98;p14"/>
          <p:cNvGrpSpPr/>
          <p:nvPr/>
        </p:nvGrpSpPr>
        <p:grpSpPr>
          <a:xfrm>
            <a:off x="850392" y="365760"/>
            <a:ext cx="1042386" cy="1042386"/>
            <a:chOff x="840300" y="447850"/>
            <a:chExt cx="1534500" cy="1534500"/>
          </a:xfrm>
        </p:grpSpPr>
        <p:sp>
          <p:nvSpPr>
            <p:cNvPr id="99" name="Google Shape;99;p14"/>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4"/>
            <p:cNvPicPr preferRelativeResize="0"/>
            <p:nvPr/>
          </p:nvPicPr>
          <p:blipFill>
            <a:blip r:embed="rId2">
              <a:alphaModFix/>
            </a:blip>
            <a:stretch>
              <a:fillRect/>
            </a:stretch>
          </p:blipFill>
          <p:spPr>
            <a:xfrm>
              <a:off x="1176486" y="784041"/>
              <a:ext cx="862125" cy="862125"/>
            </a:xfrm>
            <a:prstGeom prst="rect">
              <a:avLst/>
            </a:prstGeom>
            <a:noFill/>
            <a:ln>
              <a:noFill/>
            </a:ln>
          </p:spPr>
        </p:pic>
      </p:grpSp>
      <p:sp>
        <p:nvSpPr>
          <p:cNvPr id="101" name="Google Shape;101;p14"/>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102" name="Google Shape;102;p1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03" name="Google Shape;103;p14"/>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5">
          <p15:clr>
            <a:srgbClr val="9AA0A6"/>
          </p15:clr>
        </p15:guide>
        <p15:guide id="2" orient="horz" pos="969">
          <p15:clr>
            <a:srgbClr val="9AA0A6"/>
          </p15:clr>
        </p15:guide>
        <p15:guide id="3" orient="horz" pos="553">
          <p15:clr>
            <a:srgbClr val="9AA0A6"/>
          </p15:clr>
        </p15:guide>
        <p15:guide id="4" orient="horz" pos="881">
          <p15:clr>
            <a:srgbClr val="9AA0A6"/>
          </p15:clr>
        </p15:guide>
        <p15:guide id="5" orient="horz" pos="3162">
          <p15:clr>
            <a:srgbClr val="9AA0A6"/>
          </p15:clr>
        </p15:guide>
        <p15:guide id="6" orient="horz" pos="225">
          <p15:clr>
            <a:srgbClr val="9AA0A6"/>
          </p15:clr>
        </p15:guide>
        <p15:guide id="7" orient="horz" pos="81">
          <p15:clr>
            <a:srgbClr val="9AA0A6"/>
          </p15:clr>
        </p15:guide>
        <p15:guide id="8" pos="5414">
          <p15:clr>
            <a:srgbClr val="9AA0A6"/>
          </p15:clr>
        </p15:guide>
        <p15:guide id="9" pos="80">
          <p15:clr>
            <a:srgbClr val="9AA0A6"/>
          </p15:clr>
        </p15:guide>
        <p15:guide id="10" pos="5616">
          <p15:clr>
            <a:srgbClr val="9AA0A6"/>
          </p15:clr>
        </p15:guide>
        <p15:guide id="11" pos="1648">
          <p15:clr>
            <a:srgbClr val="9AA0A6"/>
          </p15:clr>
        </p15:guide>
        <p15:guide id="12" pos="864">
          <p15:clr>
            <a:srgbClr val="9AA0A6"/>
          </p15:clr>
        </p15:guide>
        <p15:guide id="13" pos="1860">
          <p15:clr>
            <a:srgbClr val="9AA0A6"/>
          </p15:clr>
        </p15:guide>
        <p15:guide id="14" pos="3732">
          <p15:clr>
            <a:srgbClr val="9AA0A6"/>
          </p15:clr>
        </p15:guide>
        <p15:guide id="15" pos="2056">
          <p15:clr>
            <a:srgbClr val="9AA0A6"/>
          </p15:clr>
        </p15:guide>
        <p15:guide id="16" orient="horz" pos="206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 CFU">
  <p:cSld name="TITLE_2_2_1_2">
    <p:spTree>
      <p:nvGrpSpPr>
        <p:cNvPr id="1" name="Shape 105"/>
        <p:cNvGrpSpPr/>
        <p:nvPr/>
      </p:nvGrpSpPr>
      <p:grpSpPr>
        <a:xfrm>
          <a:off x="0" y="0"/>
          <a:ext cx="0" cy="0"/>
          <a:chOff x="0" y="0"/>
          <a:chExt cx="0" cy="0"/>
        </a:xfrm>
      </p:grpSpPr>
      <p:sp>
        <p:nvSpPr>
          <p:cNvPr id="106" name="Google Shape;106;p15"/>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Closing</a:t>
            </a:r>
            <a:endParaRPr sz="1600" b="1">
              <a:latin typeface="Helvetica Neue"/>
              <a:ea typeface="Helvetica Neue"/>
              <a:cs typeface="Helvetica Neue"/>
              <a:sym typeface="Helvetica Neue"/>
            </a:endParaRPr>
          </a:p>
        </p:txBody>
      </p:sp>
      <p:sp>
        <p:nvSpPr>
          <p:cNvPr id="108" name="Google Shape;108;p15"/>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5"/>
          <p:cNvPicPr preferRelativeResize="0"/>
          <p:nvPr/>
        </p:nvPicPr>
        <p:blipFill>
          <a:blip r:embed="rId2">
            <a:alphaModFix/>
          </a:blip>
          <a:stretch>
            <a:fillRect/>
          </a:stretch>
        </p:blipFill>
        <p:spPr>
          <a:xfrm>
            <a:off x="1056185" y="571527"/>
            <a:ext cx="630936" cy="630936"/>
          </a:xfrm>
          <a:prstGeom prst="rect">
            <a:avLst/>
          </a:prstGeom>
          <a:noFill/>
          <a:ln>
            <a:noFill/>
          </a:ln>
        </p:spPr>
      </p:pic>
      <p:pic>
        <p:nvPicPr>
          <p:cNvPr id="110" name="Google Shape;110;p15"/>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11" name="Google Shape;111;p15"/>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13" name="Google Shape;113;p15"/>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mit">
  <p:cSld name="TITLE_2_2_1_1">
    <p:spTree>
      <p:nvGrpSpPr>
        <p:cNvPr id="1" name="Shape 114"/>
        <p:cNvGrpSpPr/>
        <p:nvPr/>
      </p:nvGrpSpPr>
      <p:grpSpPr>
        <a:xfrm>
          <a:off x="0" y="0"/>
          <a:ext cx="0" cy="0"/>
          <a:chOff x="0" y="0"/>
          <a:chExt cx="0" cy="0"/>
        </a:xfrm>
      </p:grpSpPr>
      <p:sp>
        <p:nvSpPr>
          <p:cNvPr id="115" name="Google Shape;115;p16"/>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6"/>
          <p:cNvGrpSpPr/>
          <p:nvPr/>
        </p:nvGrpSpPr>
        <p:grpSpPr>
          <a:xfrm>
            <a:off x="850392" y="365760"/>
            <a:ext cx="1042386" cy="1042386"/>
            <a:chOff x="840300" y="447850"/>
            <a:chExt cx="1534500" cy="1534500"/>
          </a:xfrm>
        </p:grpSpPr>
        <p:sp>
          <p:nvSpPr>
            <p:cNvPr id="117" name="Google Shape;117;p16"/>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6"/>
            <p:cNvPicPr preferRelativeResize="0"/>
            <p:nvPr/>
          </p:nvPicPr>
          <p:blipFill rotWithShape="1">
            <a:blip r:embed="rId2">
              <a:alphaModFix/>
            </a:blip>
            <a:srcRect t="32791"/>
            <a:stretch/>
          </p:blipFill>
          <p:spPr>
            <a:xfrm>
              <a:off x="1102457" y="875610"/>
              <a:ext cx="1010194" cy="678971"/>
            </a:xfrm>
            <a:prstGeom prst="rect">
              <a:avLst/>
            </a:prstGeom>
            <a:noFill/>
            <a:ln>
              <a:noFill/>
            </a:ln>
          </p:spPr>
        </p:pic>
      </p:grpSp>
      <p:sp>
        <p:nvSpPr>
          <p:cNvPr id="119" name="Google Shape;119;p16"/>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Submit</a:t>
            </a:r>
            <a:endParaRPr b="1">
              <a:latin typeface="Helvetica Neue"/>
              <a:ea typeface="Helvetica Neue"/>
              <a:cs typeface="Helvetica Neue"/>
              <a:sym typeface="Helvetica Neue"/>
            </a:endParaRPr>
          </a:p>
        </p:txBody>
      </p:sp>
      <p:pic>
        <p:nvPicPr>
          <p:cNvPr id="120" name="Google Shape;120;p16"/>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21" name="Google Shape;121;p16"/>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23" name="Google Shape;123;p16"/>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8">
          <p15:clr>
            <a:srgbClr val="9AA0A6"/>
          </p15:clr>
        </p15:guide>
        <p15:guide id="2" pos="80">
          <p15:clr>
            <a:srgbClr val="9AA0A6"/>
          </p15:clr>
        </p15:guide>
        <p15:guide id="3" pos="5420">
          <p15:clr>
            <a:srgbClr val="9AA0A6"/>
          </p15:clr>
        </p15:guide>
        <p15:guide id="4" pos="5616">
          <p15:clr>
            <a:srgbClr val="9AA0A6"/>
          </p15:clr>
        </p15:guide>
        <p15:guide id="5" pos="1648">
          <p15:clr>
            <a:srgbClr val="9AA0A6"/>
          </p15:clr>
        </p15:guide>
        <p15:guide id="6" pos="864">
          <p15:clr>
            <a:srgbClr val="9AA0A6"/>
          </p15:clr>
        </p15:guide>
        <p15:guide id="7" pos="1866">
          <p15:clr>
            <a:srgbClr val="9AA0A6"/>
          </p15:clr>
        </p15:guide>
        <p15:guide id="8" pos="3738">
          <p15:clr>
            <a:srgbClr val="9AA0A6"/>
          </p15:clr>
        </p15:guide>
        <p15:guide id="9" pos="2062">
          <p15:clr>
            <a:srgbClr val="9AA0A6"/>
          </p15:clr>
        </p15:guide>
        <p15:guide id="10" orient="horz" pos="972">
          <p15:clr>
            <a:srgbClr val="9AA0A6"/>
          </p15:clr>
        </p15:guide>
        <p15:guide id="11" orient="horz" pos="559">
          <p15:clr>
            <a:srgbClr val="9AA0A6"/>
          </p15:clr>
        </p15:guide>
        <p15:guide id="12" orient="horz" pos="887">
          <p15:clr>
            <a:srgbClr val="9AA0A6"/>
          </p15:clr>
        </p15:guide>
        <p15:guide id="13" orient="horz" pos="3165">
          <p15:clr>
            <a:srgbClr val="9AA0A6"/>
          </p15:clr>
        </p15:guide>
        <p15:guide id="14" orient="horz" pos="230">
          <p15:clr>
            <a:srgbClr val="9AA0A6"/>
          </p15:clr>
        </p15:guide>
        <p15:guide id="15" orient="horz" pos="81">
          <p15:clr>
            <a:srgbClr val="9AA0A6"/>
          </p15:clr>
        </p15:guide>
        <p15:guide id="16" orient="horz" pos="206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ime v1">
  <p:cSld name="TITLE_2_2_1_1_2">
    <p:spTree>
      <p:nvGrpSpPr>
        <p:cNvPr id="1" name="Shape 124"/>
        <p:cNvGrpSpPr/>
        <p:nvPr/>
      </p:nvGrpSpPr>
      <p:grpSpPr>
        <a:xfrm>
          <a:off x="0" y="0"/>
          <a:ext cx="0" cy="0"/>
          <a:chOff x="0" y="0"/>
          <a:chExt cx="0" cy="0"/>
        </a:xfrm>
      </p:grpSpPr>
      <p:sp>
        <p:nvSpPr>
          <p:cNvPr id="125" name="Google Shape;125;p17"/>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7"/>
          <p:cNvPicPr preferRelativeResize="0"/>
          <p:nvPr/>
        </p:nvPicPr>
        <p:blipFill>
          <a:blip r:embed="rId2">
            <a:alphaModFix/>
          </a:blip>
          <a:stretch>
            <a:fillRect/>
          </a:stretch>
        </p:blipFill>
        <p:spPr>
          <a:xfrm>
            <a:off x="1057637" y="571537"/>
            <a:ext cx="630936" cy="630936"/>
          </a:xfrm>
          <a:prstGeom prst="rect">
            <a:avLst/>
          </a:prstGeom>
          <a:noFill/>
          <a:ln>
            <a:noFill/>
          </a:ln>
        </p:spPr>
      </p:pic>
      <p:sp>
        <p:nvSpPr>
          <p:cNvPr id="128" name="Google Shape;128;p17"/>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pic>
        <p:nvPicPr>
          <p:cNvPr id="129" name="Google Shape;129;p1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30" name="Google Shape;130;p17"/>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32" name="Google Shape;132;p17"/>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80">
          <p15:clr>
            <a:srgbClr val="9AA0A6"/>
          </p15:clr>
        </p15:guide>
        <p15:guide id="2" pos="5420">
          <p15:clr>
            <a:srgbClr val="9AA0A6"/>
          </p15:clr>
        </p15:guide>
        <p15:guide id="3" pos="5616">
          <p15:clr>
            <a:srgbClr val="9AA0A6"/>
          </p15:clr>
        </p15:guide>
        <p15:guide id="4" pos="1648">
          <p15:clr>
            <a:srgbClr val="9AA0A6"/>
          </p15:clr>
        </p15:guide>
        <p15:guide id="5" pos="864">
          <p15:clr>
            <a:srgbClr val="9AA0A6"/>
          </p15:clr>
        </p15:guide>
        <p15:guide id="6" pos="1866">
          <p15:clr>
            <a:srgbClr val="9AA0A6"/>
          </p15:clr>
        </p15:guide>
        <p15:guide id="7" pos="3738">
          <p15:clr>
            <a:srgbClr val="9AA0A6"/>
          </p15:clr>
        </p15:guide>
        <p15:guide id="8" pos="2062">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xit Ticket">
  <p:cSld name="TITLE_2_2_1_1_1">
    <p:spTree>
      <p:nvGrpSpPr>
        <p:cNvPr id="1" name="Shape 133"/>
        <p:cNvGrpSpPr/>
        <p:nvPr/>
      </p:nvGrpSpPr>
      <p:grpSpPr>
        <a:xfrm>
          <a:off x="0" y="0"/>
          <a:ext cx="0" cy="0"/>
          <a:chOff x="0" y="0"/>
          <a:chExt cx="0" cy="0"/>
        </a:xfrm>
      </p:grpSpPr>
      <p:sp>
        <p:nvSpPr>
          <p:cNvPr id="134" name="Google Shape;134;p18"/>
          <p:cNvSpPr/>
          <p:nvPr/>
        </p:nvSpPr>
        <p:spPr>
          <a:xfrm>
            <a:off x="0" y="-7950"/>
            <a:ext cx="2743200" cy="51594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8"/>
          <p:cNvGrpSpPr/>
          <p:nvPr/>
        </p:nvGrpSpPr>
        <p:grpSpPr>
          <a:xfrm>
            <a:off x="850392" y="365760"/>
            <a:ext cx="1042386" cy="1042386"/>
            <a:chOff x="840300" y="447850"/>
            <a:chExt cx="1534500" cy="1534500"/>
          </a:xfrm>
        </p:grpSpPr>
        <p:sp>
          <p:nvSpPr>
            <p:cNvPr id="136" name="Google Shape;136;p18"/>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18"/>
            <p:cNvPicPr preferRelativeResize="0"/>
            <p:nvPr/>
          </p:nvPicPr>
          <p:blipFill>
            <a:blip r:embed="rId2">
              <a:alphaModFix/>
            </a:blip>
            <a:stretch>
              <a:fillRect/>
            </a:stretch>
          </p:blipFill>
          <p:spPr>
            <a:xfrm>
              <a:off x="1139960" y="747505"/>
              <a:ext cx="935188" cy="935190"/>
            </a:xfrm>
            <a:prstGeom prst="rect">
              <a:avLst/>
            </a:prstGeom>
            <a:noFill/>
            <a:ln>
              <a:noFill/>
            </a:ln>
          </p:spPr>
        </p:pic>
      </p:grpSp>
      <p:sp>
        <p:nvSpPr>
          <p:cNvPr id="138" name="Google Shape;138;p18"/>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Exit Ticket</a:t>
            </a:r>
            <a:endParaRPr b="1">
              <a:latin typeface="Helvetica Neue"/>
              <a:ea typeface="Helvetica Neue"/>
              <a:cs typeface="Helvetica Neue"/>
              <a:sym typeface="Helvetica Neue"/>
            </a:endParaRPr>
          </a:p>
        </p:txBody>
      </p:sp>
      <p:pic>
        <p:nvPicPr>
          <p:cNvPr id="139" name="Google Shape;139;p1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40" name="Google Shape;140;p18"/>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42" name="Google Shape;142;p18"/>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uided Practice">
  <p:cSld name="TITLE_2_2_1_1_1_1">
    <p:spTree>
      <p:nvGrpSpPr>
        <p:cNvPr id="1" name="Shape 143"/>
        <p:cNvGrpSpPr/>
        <p:nvPr/>
      </p:nvGrpSpPr>
      <p:grpSpPr>
        <a:xfrm>
          <a:off x="0" y="0"/>
          <a:ext cx="0" cy="0"/>
          <a:chOff x="0" y="0"/>
          <a:chExt cx="0" cy="0"/>
        </a:xfrm>
      </p:grpSpPr>
      <p:sp>
        <p:nvSpPr>
          <p:cNvPr id="144" name="Google Shape;144;p19"/>
          <p:cNvSpPr/>
          <p:nvPr/>
        </p:nvSpPr>
        <p:spPr>
          <a:xfrm>
            <a:off x="0" y="-7950"/>
            <a:ext cx="2746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Practice</a:t>
            </a:r>
            <a:endParaRPr sz="1600" b="1">
              <a:latin typeface="Helvetica Neue"/>
              <a:ea typeface="Helvetica Neue"/>
              <a:cs typeface="Helvetica Neue"/>
              <a:sym typeface="Helvetica Neue"/>
            </a:endParaRPr>
          </a:p>
        </p:txBody>
      </p:sp>
      <p:sp>
        <p:nvSpPr>
          <p:cNvPr id="146" name="Google Shape;146;p19"/>
          <p:cNvSpPr/>
          <p:nvPr/>
        </p:nvSpPr>
        <p:spPr>
          <a:xfrm>
            <a:off x="852900" y="366075"/>
            <a:ext cx="1040400" cy="104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9"/>
          <p:cNvPicPr preferRelativeResize="0"/>
          <p:nvPr/>
        </p:nvPicPr>
        <p:blipFill>
          <a:blip r:embed="rId2">
            <a:alphaModFix/>
          </a:blip>
          <a:stretch>
            <a:fillRect/>
          </a:stretch>
        </p:blipFill>
        <p:spPr>
          <a:xfrm>
            <a:off x="1056091" y="569267"/>
            <a:ext cx="634013" cy="634013"/>
          </a:xfrm>
          <a:prstGeom prst="rect">
            <a:avLst/>
          </a:prstGeom>
          <a:noFill/>
          <a:ln>
            <a:noFill/>
          </a:ln>
        </p:spPr>
      </p:pic>
      <p:pic>
        <p:nvPicPr>
          <p:cNvPr id="148" name="Google Shape;148;p19"/>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49" name="Google Shape;149;p19"/>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51" name="Google Shape;151;p19"/>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864">
          <p15:clr>
            <a:srgbClr val="9AA0A6"/>
          </p15:clr>
        </p15:guide>
        <p15:guide id="5" pos="1860">
          <p15:clr>
            <a:srgbClr val="9AA0A6"/>
          </p15:clr>
        </p15:guide>
        <p15:guide id="6" pos="3732">
          <p15:clr>
            <a:srgbClr val="9AA0A6"/>
          </p15:clr>
        </p15:guide>
        <p15:guide id="7" pos="2056">
          <p15:clr>
            <a:srgbClr val="9AA0A6"/>
          </p15:clr>
        </p15:guide>
        <p15:guide id="8" orient="horz" pos="2915">
          <p15:clr>
            <a:srgbClr val="9AA0A6"/>
          </p15:clr>
        </p15:guide>
        <p15:guide id="9" orient="horz" pos="969">
          <p15:clr>
            <a:srgbClr val="9AA0A6"/>
          </p15:clr>
        </p15:guide>
        <p15:guide id="10" orient="horz" pos="553">
          <p15:clr>
            <a:srgbClr val="9AA0A6"/>
          </p15:clr>
        </p15:guide>
        <p15:guide id="11" orient="horz" pos="881">
          <p15:clr>
            <a:srgbClr val="9AA0A6"/>
          </p15:clr>
        </p15:guide>
        <p15:guide id="12" orient="horz" pos="3162">
          <p15:clr>
            <a:srgbClr val="9AA0A6"/>
          </p15:clr>
        </p15:guide>
        <p15:guide id="13" orient="horz" pos="225">
          <p15:clr>
            <a:srgbClr val="9AA0A6"/>
          </p15:clr>
        </p15:guide>
        <p15:guide id="14" orient="horz" pos="81">
          <p15:clr>
            <a:srgbClr val="9AA0A6"/>
          </p15:clr>
        </p15:guide>
        <p15:guide id="15" pos="1649">
          <p15:clr>
            <a:srgbClr val="FA7B17"/>
          </p15:clr>
        </p15:guide>
        <p15:guide id="16" orient="horz" pos="2067">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dependent Practice">
  <p:cSld name="TITLE_2_2_1_1_1_1_1">
    <p:spTree>
      <p:nvGrpSpPr>
        <p:cNvPr id="1" name="Shape 152"/>
        <p:cNvGrpSpPr/>
        <p:nvPr/>
      </p:nvGrpSpPr>
      <p:grpSpPr>
        <a:xfrm>
          <a:off x="0" y="0"/>
          <a:ext cx="0" cy="0"/>
          <a:chOff x="0" y="0"/>
          <a:chExt cx="0" cy="0"/>
        </a:xfrm>
      </p:grpSpPr>
      <p:sp>
        <p:nvSpPr>
          <p:cNvPr id="153" name="Google Shape;153;p20"/>
          <p:cNvSpPr/>
          <p:nvPr/>
        </p:nvSpPr>
        <p:spPr>
          <a:xfrm>
            <a:off x="0" y="-7950"/>
            <a:ext cx="2743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Independent Practice</a:t>
            </a:r>
            <a:endParaRPr sz="1600" b="1">
              <a:latin typeface="Helvetica Neue"/>
              <a:ea typeface="Helvetica Neue"/>
              <a:cs typeface="Helvetica Neue"/>
              <a:sym typeface="Helvetica Neue"/>
            </a:endParaRPr>
          </a:p>
        </p:txBody>
      </p:sp>
      <p:sp>
        <p:nvSpPr>
          <p:cNvPr id="155" name="Google Shape;155;p20"/>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0"/>
          <p:cNvPicPr preferRelativeResize="0"/>
          <p:nvPr/>
        </p:nvPicPr>
        <p:blipFill>
          <a:blip r:embed="rId2">
            <a:alphaModFix/>
          </a:blip>
          <a:stretch>
            <a:fillRect/>
          </a:stretch>
        </p:blipFill>
        <p:spPr>
          <a:xfrm>
            <a:off x="1053937" y="569362"/>
            <a:ext cx="635034" cy="635171"/>
          </a:xfrm>
          <a:prstGeom prst="rect">
            <a:avLst/>
          </a:prstGeom>
          <a:noFill/>
          <a:ln>
            <a:noFill/>
          </a:ln>
        </p:spPr>
      </p:pic>
      <p:pic>
        <p:nvPicPr>
          <p:cNvPr id="157" name="Google Shape;157;p2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8" name="Google Shape;158;p2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60" name="Google Shape;160;p20"/>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1860">
          <p15:clr>
            <a:srgbClr val="9AA0A6"/>
          </p15:clr>
        </p15:guide>
        <p15:guide id="2" pos="5420">
          <p15:clr>
            <a:srgbClr val="9AA0A6"/>
          </p15:clr>
        </p15:guide>
        <p15:guide id="3" pos="80">
          <p15:clr>
            <a:srgbClr val="9AA0A6"/>
          </p15:clr>
        </p15:guide>
        <p15:guide id="4" pos="5616">
          <p15:clr>
            <a:srgbClr val="9AA0A6"/>
          </p15:clr>
        </p15:guide>
        <p15:guide id="5" pos="1648">
          <p15:clr>
            <a:srgbClr val="9AA0A6"/>
          </p15:clr>
        </p15:guide>
        <p15:guide id="6" pos="864">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rect Teach">
  <p:cSld name="TITLE_2_1">
    <p:spTree>
      <p:nvGrpSpPr>
        <p:cNvPr id="1" name="Shape 161"/>
        <p:cNvGrpSpPr/>
        <p:nvPr/>
      </p:nvGrpSpPr>
      <p:grpSpPr>
        <a:xfrm>
          <a:off x="0" y="0"/>
          <a:ext cx="0" cy="0"/>
          <a:chOff x="0" y="0"/>
          <a:chExt cx="0" cy="0"/>
        </a:xfrm>
      </p:grpSpPr>
      <p:sp>
        <p:nvSpPr>
          <p:cNvPr id="162" name="Google Shape;162;p2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sp>
        <p:nvSpPr>
          <p:cNvPr id="164" name="Google Shape;164;p21"/>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5" name="Google Shape;165;p21"/>
          <p:cNvPicPr preferRelativeResize="0"/>
          <p:nvPr/>
        </p:nvPicPr>
        <p:blipFill>
          <a:blip r:embed="rId2">
            <a:alphaModFix/>
          </a:blip>
          <a:stretch>
            <a:fillRect/>
          </a:stretch>
        </p:blipFill>
        <p:spPr>
          <a:xfrm>
            <a:off x="1056125" y="571525"/>
            <a:ext cx="630936" cy="630936"/>
          </a:xfrm>
          <a:prstGeom prst="rect">
            <a:avLst/>
          </a:prstGeom>
          <a:noFill/>
          <a:ln>
            <a:noFill/>
          </a:ln>
        </p:spPr>
      </p:pic>
      <p:pic>
        <p:nvPicPr>
          <p:cNvPr id="166" name="Google Shape;166;p2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67" name="Google Shape;167;p2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69" name="Google Shape;169;p21"/>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bjective">
  <p:cSld name="TITLE_1">
    <p:bg>
      <p:bgPr>
        <a:solidFill>
          <a:srgbClr val="000000"/>
        </a:solidFill>
        <a:effectLst/>
      </p:bgPr>
    </p:bg>
    <p:spTree>
      <p:nvGrpSpPr>
        <p:cNvPr id="1" name="Shape 170"/>
        <p:cNvGrpSpPr/>
        <p:nvPr/>
      </p:nvGrpSpPr>
      <p:grpSpPr>
        <a:xfrm>
          <a:off x="0" y="0"/>
          <a:ext cx="0" cy="0"/>
          <a:chOff x="0" y="0"/>
          <a:chExt cx="0" cy="0"/>
        </a:xfrm>
      </p:grpSpPr>
      <p:pic>
        <p:nvPicPr>
          <p:cNvPr id="171" name="Google Shape;171;p22"/>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172" name="Google Shape;172;p22"/>
          <p:cNvSpPr/>
          <p:nvPr/>
        </p:nvSpPr>
        <p:spPr>
          <a:xfrm>
            <a:off x="3804750" y="507125"/>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2"/>
          <p:cNvPicPr preferRelativeResize="0"/>
          <p:nvPr/>
        </p:nvPicPr>
        <p:blipFill>
          <a:blip r:embed="rId3">
            <a:alphaModFix/>
          </a:blip>
          <a:stretch>
            <a:fillRect/>
          </a:stretch>
        </p:blipFill>
        <p:spPr>
          <a:xfrm>
            <a:off x="4170275" y="806785"/>
            <a:ext cx="935188" cy="935190"/>
          </a:xfrm>
          <a:prstGeom prst="rect">
            <a:avLst/>
          </a:prstGeom>
          <a:noFill/>
          <a:ln>
            <a:noFill/>
          </a:ln>
        </p:spPr>
      </p:pic>
      <p:sp>
        <p:nvSpPr>
          <p:cNvPr id="174" name="Google Shape;174;p22"/>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Helvetica Neue"/>
                <a:ea typeface="Helvetica Neue"/>
                <a:cs typeface="Helvetica Neue"/>
                <a:sym typeface="Helvetica Neu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75" name="Google Shape;175;p22"/>
          <p:cNvSpPr txBox="1"/>
          <p:nvPr/>
        </p:nvSpPr>
        <p:spPr>
          <a:xfrm>
            <a:off x="3360150" y="2245700"/>
            <a:ext cx="24237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Helvetica Neue"/>
                <a:ea typeface="Helvetica Neue"/>
                <a:cs typeface="Helvetica Neue"/>
                <a:sym typeface="Helvetica Neue"/>
              </a:rPr>
              <a:t>Coders will...</a:t>
            </a:r>
            <a:endParaRPr sz="1800">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subTitle" idx="1"/>
          </p:nvPr>
        </p:nvSpPr>
        <p:spPr>
          <a:xfrm>
            <a:off x="2082600" y="4083275"/>
            <a:ext cx="4978800" cy="39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Helvetica Neue"/>
                <a:ea typeface="Helvetica Neue"/>
                <a:cs typeface="Helvetica Neue"/>
                <a:sym typeface="Helvetica Neu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guide id="2" orient="horz" pos="1605">
          <p15:clr>
            <a:srgbClr val="FA7B17"/>
          </p15:clr>
        </p15:guide>
        <p15:guide id="3" orient="horz" pos="2918">
          <p15:clr>
            <a:srgbClr val="FA7B17"/>
          </p15:clr>
        </p15:guide>
        <p15:guide id="4" pos="526">
          <p15:clr>
            <a:srgbClr val="FA7B17"/>
          </p15:clr>
        </p15:guide>
        <p15:guide id="5" pos="523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M Announcement" type="tx">
  <p:cSld name="TITLE_AND_BODY">
    <p:bg>
      <p:bgPr>
        <a:solidFill>
          <a:srgbClr val="00FFCC"/>
        </a:solidFill>
        <a:effectLst/>
      </p:bgPr>
    </p:bg>
    <p:spTree>
      <p:nvGrpSpPr>
        <p:cNvPr id="1" name="Shape 177"/>
        <p:cNvGrpSpPr/>
        <p:nvPr/>
      </p:nvGrpSpPr>
      <p:grpSpPr>
        <a:xfrm>
          <a:off x="0" y="0"/>
          <a:ext cx="0" cy="0"/>
          <a:chOff x="0" y="0"/>
          <a:chExt cx="0" cy="0"/>
        </a:xfrm>
      </p:grpSpPr>
      <p:pic>
        <p:nvPicPr>
          <p:cNvPr id="178" name="Google Shape;178;p23"/>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79" name="Google Shape;179;p23"/>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 name="Google Shape;180;p23"/>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615">
          <p15:clr>
            <a:srgbClr val="9AA0A6"/>
          </p15:clr>
        </p15:guide>
        <p15:guide id="3" pos="5424">
          <p15:clr>
            <a:srgbClr val="9AA0A6"/>
          </p15:clr>
        </p15:guide>
        <p15:guide id="4" orient="horz" pos="2917">
          <p15:clr>
            <a:srgbClr val="9AA0A6"/>
          </p15:clr>
        </p15:guide>
        <p15:guide id="5" orient="horz" pos="646">
          <p15:clr>
            <a:srgbClr val="9AA0A6"/>
          </p15:clr>
        </p15:guide>
        <p15:guide id="6" orient="horz" pos="1864">
          <p15:clr>
            <a:srgbClr val="9AA0A6"/>
          </p15:clr>
        </p15:guide>
        <p15:guide id="7" orient="horz" pos="3165">
          <p15:clr>
            <a:srgbClr val="9AA0A6"/>
          </p15:clr>
        </p15:guide>
        <p15:guide id="8" pos="144">
          <p15:clr>
            <a:srgbClr val="9AA0A6"/>
          </p15:clr>
        </p15:guide>
        <p15:guide id="9" pos="2880">
          <p15:clr>
            <a:srgbClr val="9AA0A6"/>
          </p15:clr>
        </p15:guide>
        <p15:guide id="10" orient="horz" pos="847">
          <p15:clr>
            <a:srgbClr val="9AA0A6"/>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cher Resources">
  <p:cSld name="CUSTOM_1">
    <p:bg>
      <p:bgPr>
        <a:solidFill>
          <a:srgbClr val="F3F3F3"/>
        </a:solidFill>
        <a:effectLst/>
      </p:bgPr>
    </p:bg>
    <p:spTree>
      <p:nvGrpSpPr>
        <p:cNvPr id="1" name="Shape 24"/>
        <p:cNvGrpSpPr/>
        <p:nvPr/>
      </p:nvGrpSpPr>
      <p:grpSpPr>
        <a:xfrm>
          <a:off x="0" y="0"/>
          <a:ext cx="0" cy="0"/>
          <a:chOff x="0" y="0"/>
          <a:chExt cx="0" cy="0"/>
        </a:xfrm>
      </p:grpSpPr>
      <p:sp>
        <p:nvSpPr>
          <p:cNvPr id="25" name="Google Shape;25;p4"/>
          <p:cNvSpPr txBox="1"/>
          <p:nvPr/>
        </p:nvSpPr>
        <p:spPr>
          <a:xfrm>
            <a:off x="530346" y="452705"/>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Resources</a:t>
            </a:r>
            <a:endParaRPr sz="3000" b="1">
              <a:latin typeface="Helvetica Neue"/>
              <a:ea typeface="Helvetica Neue"/>
              <a:cs typeface="Helvetica Neue"/>
              <a:sym typeface="Helvetica Neue"/>
            </a:endParaRPr>
          </a:p>
        </p:txBody>
      </p:sp>
      <p:sp>
        <p:nvSpPr>
          <p:cNvPr id="26" name="Google Shape;26;p4"/>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a:spcBef>
                <a:spcPts val="0"/>
              </a:spcBef>
              <a:spcAft>
                <a:spcPts val="0"/>
              </a:spcAft>
              <a:buFont typeface="Helvetica Neue"/>
              <a:buNone/>
              <a:defRPr>
                <a:latin typeface="Helvetica Neue"/>
                <a:ea typeface="Helvetica Neue"/>
                <a:cs typeface="Helvetica Neue"/>
                <a:sym typeface="Helvetica Neu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27" name="Google Shape;27;p4"/>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8" name="Google Shape;28;p4"/>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29" name="Google Shape;29;p4"/>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FA7B17"/>
          </p15:clr>
        </p15:guide>
        <p15:guide id="2" pos="5420">
          <p15:clr>
            <a:srgbClr val="FA7B17"/>
          </p15:clr>
        </p15:guide>
        <p15:guide id="3" pos="144">
          <p15:clr>
            <a:srgbClr val="FA7B17"/>
          </p15:clr>
        </p15:guide>
        <p15:guide id="4" pos="5616">
          <p15:clr>
            <a:srgbClr val="FA7B17"/>
          </p15:clr>
        </p15:guide>
        <p15:guide id="5" pos="2880">
          <p15:clr>
            <a:srgbClr val="FA7B17"/>
          </p15:clr>
        </p15:guide>
        <p15:guide id="6" orient="horz" pos="648">
          <p15:clr>
            <a:srgbClr val="FA7B17"/>
          </p15:clr>
        </p15:guide>
        <p15:guide id="7" orient="horz" pos="2915">
          <p15:clr>
            <a:srgbClr val="FA7B17"/>
          </p15:clr>
        </p15:guide>
        <p15:guide id="8" orient="horz" pos="3162">
          <p15:clr>
            <a:srgbClr val="FA7B17"/>
          </p15:clr>
        </p15:guide>
        <p15:guide id="9" orient="horz" pos="1880">
          <p15:clr>
            <a:srgbClr val="FA7B17"/>
          </p15:clr>
        </p15:guide>
        <p15:guide id="10" orient="horz" pos="846">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Yellow Page">
  <p:cSld name="TITLE_AND_BODY_2">
    <p:bg>
      <p:bgPr>
        <a:solidFill>
          <a:srgbClr val="FEE975"/>
        </a:solidFill>
        <a:effectLst/>
      </p:bgPr>
    </p:bg>
    <p:spTree>
      <p:nvGrpSpPr>
        <p:cNvPr id="1" name="Shape 181"/>
        <p:cNvGrpSpPr/>
        <p:nvPr/>
      </p:nvGrpSpPr>
      <p:grpSpPr>
        <a:xfrm>
          <a:off x="0" y="0"/>
          <a:ext cx="0" cy="0"/>
          <a:chOff x="0" y="0"/>
          <a:chExt cx="0" cy="0"/>
        </a:xfrm>
      </p:grpSpPr>
      <p:pic>
        <p:nvPicPr>
          <p:cNvPr id="182" name="Google Shape;182;p24"/>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83" name="Google Shape;183;p24"/>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47">
          <p15:clr>
            <a:srgbClr val="9AA0A6"/>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ight Blue Page">
  <p:cSld name="TITLE_AND_BODY_2_1">
    <p:bg>
      <p:bgPr>
        <a:solidFill>
          <a:srgbClr val="17D3FF"/>
        </a:solidFill>
        <a:effectLst/>
      </p:bgPr>
    </p:bg>
    <p:spTree>
      <p:nvGrpSpPr>
        <p:cNvPr id="1" name="Shape 185"/>
        <p:cNvGrpSpPr/>
        <p:nvPr/>
      </p:nvGrpSpPr>
      <p:grpSpPr>
        <a:xfrm>
          <a:off x="0" y="0"/>
          <a:ext cx="0" cy="0"/>
          <a:chOff x="0" y="0"/>
          <a:chExt cx="0" cy="0"/>
        </a:xfrm>
      </p:grpSpPr>
      <p:pic>
        <p:nvPicPr>
          <p:cNvPr id="186" name="Google Shape;186;p25"/>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87" name="Google Shape;187;p25"/>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25"/>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2880">
          <p15:clr>
            <a:srgbClr val="9AA0A6"/>
          </p15:clr>
        </p15:guide>
        <p15:guide id="3" pos="5615">
          <p15:clr>
            <a:srgbClr val="9AA0A6"/>
          </p15:clr>
        </p15:guide>
        <p15:guide id="4" pos="5424">
          <p15:clr>
            <a:srgbClr val="9AA0A6"/>
          </p15:clr>
        </p15:guide>
        <p15:guide id="5" pos="14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64">
          <p15:clr>
            <a:srgbClr val="9AA0A6"/>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age">
  <p:cSld name="TITLE_AND_BODY_2_1_1">
    <p:bg>
      <p:bgPr>
        <a:noFill/>
        <a:effectLst/>
      </p:bgPr>
    </p:bg>
    <p:spTree>
      <p:nvGrpSpPr>
        <p:cNvPr id="1" name="Shape 189"/>
        <p:cNvGrpSpPr/>
        <p:nvPr/>
      </p:nvGrpSpPr>
      <p:grpSpPr>
        <a:xfrm>
          <a:off x="0" y="0"/>
          <a:ext cx="0" cy="0"/>
          <a:chOff x="0" y="0"/>
          <a:chExt cx="0" cy="0"/>
        </a:xfrm>
      </p:grpSpPr>
      <p:pic>
        <p:nvPicPr>
          <p:cNvPr id="190" name="Google Shape;190;p26"/>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91" name="Google Shape;191;p26"/>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26"/>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3165">
          <p15:clr>
            <a:srgbClr val="9AA0A6"/>
          </p15:clr>
        </p15:guide>
        <p15:guide id="7" orient="horz" pos="646">
          <p15:clr>
            <a:srgbClr val="9AA0A6"/>
          </p15:clr>
        </p15:guide>
        <p15:guide id="8" orient="horz" pos="2917">
          <p15:clr>
            <a:srgbClr val="9AA0A6"/>
          </p15:clr>
        </p15:guide>
        <p15:guide id="9" orient="horz" pos="1873">
          <p15:clr>
            <a:srgbClr val="9AA0A6"/>
          </p15:clr>
        </p15:guide>
        <p15:guide id="10" orient="horz" pos="847">
          <p15:clr>
            <a:srgbClr val="9AA0A6"/>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roject Set Up">
  <p:cSld name="TITLE_AND_BODY_1">
    <p:bg>
      <p:bgPr>
        <a:noFill/>
        <a:effectLst/>
      </p:bgPr>
    </p:bg>
    <p:spTree>
      <p:nvGrpSpPr>
        <p:cNvPr id="1" name="Shape 193"/>
        <p:cNvGrpSpPr/>
        <p:nvPr/>
      </p:nvGrpSpPr>
      <p:grpSpPr>
        <a:xfrm>
          <a:off x="0" y="0"/>
          <a:ext cx="0" cy="0"/>
          <a:chOff x="0" y="0"/>
          <a:chExt cx="0" cy="0"/>
        </a:xfrm>
      </p:grpSpPr>
      <p:sp>
        <p:nvSpPr>
          <p:cNvPr id="194" name="Google Shape;194;p27"/>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195" name="Google Shape;195;p27"/>
          <p:cNvSpPr/>
          <p:nvPr/>
        </p:nvSpPr>
        <p:spPr>
          <a:xfrm>
            <a:off x="0" y="-7950"/>
            <a:ext cx="9144000" cy="10377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197" name="Google Shape;197;p27"/>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2">
            <a:alphaModFix/>
          </a:blip>
          <a:stretch>
            <a:fillRect/>
          </a:stretch>
        </p:blipFill>
        <p:spPr>
          <a:xfrm>
            <a:off x="408587" y="236587"/>
            <a:ext cx="548640" cy="548640"/>
          </a:xfrm>
          <a:prstGeom prst="rect">
            <a:avLst/>
          </a:prstGeom>
          <a:noFill/>
          <a:ln>
            <a:noFill/>
          </a:ln>
        </p:spPr>
      </p:pic>
      <p:pic>
        <p:nvPicPr>
          <p:cNvPr id="199" name="Google Shape;199;p2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200" name="Google Shape;200;p27"/>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Set Up</a:t>
            </a:r>
            <a:endParaRPr sz="1600" b="1">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424">
          <p15:clr>
            <a:srgbClr val="9AA0A6"/>
          </p15:clr>
        </p15:guide>
        <p15:guide id="5" pos="5615">
          <p15:clr>
            <a:srgbClr val="9AA0A6"/>
          </p15:clr>
        </p15:guide>
        <p15:guide id="6" orient="horz" pos="648">
          <p15:clr>
            <a:srgbClr val="9AA0A6"/>
          </p15:clr>
        </p15:guide>
        <p15:guide id="7" orient="horz" pos="1873">
          <p15:clr>
            <a:srgbClr val="9AA0A6"/>
          </p15:clr>
        </p15:guide>
        <p15:guide id="8" orient="horz" pos="2917">
          <p15:clr>
            <a:srgbClr val="9AA0A6"/>
          </p15:clr>
        </p15:guide>
        <p15:guide id="9" orient="horz" pos="3165">
          <p15:clr>
            <a:srgbClr val="9AA0A6"/>
          </p15:clr>
        </p15:guide>
        <p15:guide id="10" orient="horz" pos="792">
          <p15:clr>
            <a:srgbClr val="9AA0A6"/>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01"/>
        <p:cNvGrpSpPr/>
        <p:nvPr/>
      </p:nvGrpSpPr>
      <p:grpSpPr>
        <a:xfrm>
          <a:off x="0" y="0"/>
          <a:ext cx="0" cy="0"/>
          <a:chOff x="0" y="0"/>
          <a:chExt cx="0" cy="0"/>
        </a:xfrm>
      </p:grpSpPr>
      <p:pic>
        <p:nvPicPr>
          <p:cNvPr id="202" name="Google Shape;202;p28"/>
          <p:cNvPicPr preferRelativeResize="0"/>
          <p:nvPr/>
        </p:nvPicPr>
        <p:blipFill>
          <a:blip r:embed="rId2">
            <a:alphaModFix/>
          </a:blip>
          <a:stretch>
            <a:fillRect/>
          </a:stretch>
        </p:blipFill>
        <p:spPr>
          <a:xfrm>
            <a:off x="181407" y="2670952"/>
            <a:ext cx="935188" cy="935190"/>
          </a:xfrm>
          <a:prstGeom prst="rect">
            <a:avLst/>
          </a:prstGeom>
          <a:noFill/>
          <a:ln>
            <a:noFill/>
          </a:ln>
        </p:spPr>
      </p:pic>
      <p:pic>
        <p:nvPicPr>
          <p:cNvPr id="203" name="Google Shape;203;p28"/>
          <p:cNvPicPr preferRelativeResize="0"/>
          <p:nvPr/>
        </p:nvPicPr>
        <p:blipFill>
          <a:blip r:embed="rId3">
            <a:alphaModFix/>
          </a:blip>
          <a:stretch>
            <a:fillRect/>
          </a:stretch>
        </p:blipFill>
        <p:spPr>
          <a:xfrm>
            <a:off x="123612" y="1131341"/>
            <a:ext cx="862127" cy="862129"/>
          </a:xfrm>
          <a:prstGeom prst="rect">
            <a:avLst/>
          </a:prstGeom>
          <a:noFill/>
          <a:ln>
            <a:noFill/>
          </a:ln>
        </p:spPr>
      </p:pic>
      <p:pic>
        <p:nvPicPr>
          <p:cNvPr id="204" name="Google Shape;204;p28"/>
          <p:cNvPicPr preferRelativeResize="0"/>
          <p:nvPr/>
        </p:nvPicPr>
        <p:blipFill>
          <a:blip r:embed="rId4">
            <a:alphaModFix/>
          </a:blip>
          <a:stretch>
            <a:fillRect/>
          </a:stretch>
        </p:blipFill>
        <p:spPr>
          <a:xfrm>
            <a:off x="2795227" y="196151"/>
            <a:ext cx="935188" cy="935190"/>
          </a:xfrm>
          <a:prstGeom prst="rect">
            <a:avLst/>
          </a:prstGeom>
          <a:noFill/>
          <a:ln>
            <a:noFill/>
          </a:ln>
        </p:spPr>
      </p:pic>
      <p:pic>
        <p:nvPicPr>
          <p:cNvPr id="205" name="Google Shape;205;p28"/>
          <p:cNvPicPr preferRelativeResize="0"/>
          <p:nvPr/>
        </p:nvPicPr>
        <p:blipFill>
          <a:blip r:embed="rId5">
            <a:alphaModFix/>
          </a:blip>
          <a:stretch>
            <a:fillRect/>
          </a:stretch>
        </p:blipFill>
        <p:spPr>
          <a:xfrm>
            <a:off x="3494014" y="2397141"/>
            <a:ext cx="862127" cy="862129"/>
          </a:xfrm>
          <a:prstGeom prst="rect">
            <a:avLst/>
          </a:prstGeom>
          <a:noFill/>
          <a:ln>
            <a:noFill/>
          </a:ln>
        </p:spPr>
      </p:pic>
      <p:pic>
        <p:nvPicPr>
          <p:cNvPr id="206" name="Google Shape;206;p28"/>
          <p:cNvPicPr preferRelativeResize="0"/>
          <p:nvPr/>
        </p:nvPicPr>
        <p:blipFill>
          <a:blip r:embed="rId6">
            <a:alphaModFix/>
          </a:blip>
          <a:stretch>
            <a:fillRect/>
          </a:stretch>
        </p:blipFill>
        <p:spPr>
          <a:xfrm>
            <a:off x="2807415" y="1382679"/>
            <a:ext cx="862127" cy="862129"/>
          </a:xfrm>
          <a:prstGeom prst="rect">
            <a:avLst/>
          </a:prstGeom>
          <a:noFill/>
          <a:ln>
            <a:noFill/>
          </a:ln>
        </p:spPr>
      </p:pic>
      <p:pic>
        <p:nvPicPr>
          <p:cNvPr id="207" name="Google Shape;207;p28"/>
          <p:cNvPicPr preferRelativeResize="0"/>
          <p:nvPr/>
        </p:nvPicPr>
        <p:blipFill>
          <a:blip r:embed="rId7">
            <a:alphaModFix/>
          </a:blip>
          <a:stretch>
            <a:fillRect/>
          </a:stretch>
        </p:blipFill>
        <p:spPr>
          <a:xfrm>
            <a:off x="4190728" y="1687241"/>
            <a:ext cx="628330" cy="628332"/>
          </a:xfrm>
          <a:prstGeom prst="rect">
            <a:avLst/>
          </a:prstGeom>
          <a:noFill/>
          <a:ln>
            <a:noFill/>
          </a:ln>
        </p:spPr>
      </p:pic>
      <p:pic>
        <p:nvPicPr>
          <p:cNvPr id="208" name="Google Shape;208;p28"/>
          <p:cNvPicPr preferRelativeResize="0"/>
          <p:nvPr/>
        </p:nvPicPr>
        <p:blipFill>
          <a:blip r:embed="rId8">
            <a:alphaModFix/>
          </a:blip>
          <a:stretch>
            <a:fillRect/>
          </a:stretch>
        </p:blipFill>
        <p:spPr>
          <a:xfrm>
            <a:off x="1351047" y="597990"/>
            <a:ext cx="935188" cy="935190"/>
          </a:xfrm>
          <a:prstGeom prst="rect">
            <a:avLst/>
          </a:prstGeom>
          <a:noFill/>
          <a:ln>
            <a:noFill/>
          </a:ln>
        </p:spPr>
      </p:pic>
      <p:pic>
        <p:nvPicPr>
          <p:cNvPr id="209" name="Google Shape;209;p28"/>
          <p:cNvPicPr preferRelativeResize="0"/>
          <p:nvPr/>
        </p:nvPicPr>
        <p:blipFill>
          <a:blip r:embed="rId9">
            <a:alphaModFix/>
          </a:blip>
          <a:stretch>
            <a:fillRect/>
          </a:stretch>
        </p:blipFill>
        <p:spPr>
          <a:xfrm>
            <a:off x="181400" y="74575"/>
            <a:ext cx="935188" cy="935190"/>
          </a:xfrm>
          <a:prstGeom prst="rect">
            <a:avLst/>
          </a:prstGeom>
          <a:noFill/>
          <a:ln>
            <a:noFill/>
          </a:ln>
        </p:spPr>
      </p:pic>
      <p:pic>
        <p:nvPicPr>
          <p:cNvPr id="210" name="Google Shape;210;p28"/>
          <p:cNvPicPr preferRelativeResize="0"/>
          <p:nvPr/>
        </p:nvPicPr>
        <p:blipFill>
          <a:blip r:embed="rId10">
            <a:alphaModFix/>
          </a:blip>
          <a:stretch>
            <a:fillRect/>
          </a:stretch>
        </p:blipFill>
        <p:spPr>
          <a:xfrm>
            <a:off x="3927718" y="490082"/>
            <a:ext cx="935188" cy="935190"/>
          </a:xfrm>
          <a:prstGeom prst="rect">
            <a:avLst/>
          </a:prstGeom>
          <a:noFill/>
          <a:ln>
            <a:noFill/>
          </a:ln>
        </p:spPr>
      </p:pic>
      <p:pic>
        <p:nvPicPr>
          <p:cNvPr id="211" name="Google Shape;211;p28"/>
          <p:cNvPicPr preferRelativeResize="0"/>
          <p:nvPr/>
        </p:nvPicPr>
        <p:blipFill>
          <a:blip r:embed="rId11">
            <a:alphaModFix/>
          </a:blip>
          <a:stretch>
            <a:fillRect/>
          </a:stretch>
        </p:blipFill>
        <p:spPr>
          <a:xfrm>
            <a:off x="2052097" y="2395305"/>
            <a:ext cx="935188" cy="935190"/>
          </a:xfrm>
          <a:prstGeom prst="rect">
            <a:avLst/>
          </a:prstGeom>
          <a:noFill/>
          <a:ln>
            <a:noFill/>
          </a:ln>
        </p:spPr>
      </p:pic>
      <p:pic>
        <p:nvPicPr>
          <p:cNvPr id="212" name="Google Shape;212;p28"/>
          <p:cNvPicPr preferRelativeResize="0"/>
          <p:nvPr/>
        </p:nvPicPr>
        <p:blipFill>
          <a:blip r:embed="rId12">
            <a:alphaModFix/>
          </a:blip>
          <a:stretch>
            <a:fillRect/>
          </a:stretch>
        </p:blipFill>
        <p:spPr>
          <a:xfrm>
            <a:off x="1178750" y="3400240"/>
            <a:ext cx="935188" cy="935190"/>
          </a:xfrm>
          <a:prstGeom prst="rect">
            <a:avLst/>
          </a:prstGeom>
          <a:noFill/>
          <a:ln>
            <a:noFill/>
          </a:ln>
        </p:spPr>
      </p:pic>
      <p:pic>
        <p:nvPicPr>
          <p:cNvPr id="213" name="Google Shape;213;p28"/>
          <p:cNvPicPr preferRelativeResize="0"/>
          <p:nvPr/>
        </p:nvPicPr>
        <p:blipFill>
          <a:blip r:embed="rId13">
            <a:alphaModFix/>
          </a:blip>
          <a:stretch>
            <a:fillRect/>
          </a:stretch>
        </p:blipFill>
        <p:spPr>
          <a:xfrm>
            <a:off x="7022245" y="137688"/>
            <a:ext cx="935188" cy="935190"/>
          </a:xfrm>
          <a:prstGeom prst="rect">
            <a:avLst/>
          </a:prstGeom>
          <a:noFill/>
          <a:ln>
            <a:noFill/>
          </a:ln>
        </p:spPr>
      </p:pic>
      <p:pic>
        <p:nvPicPr>
          <p:cNvPr id="214" name="Google Shape;214;p28"/>
          <p:cNvPicPr preferRelativeResize="0"/>
          <p:nvPr/>
        </p:nvPicPr>
        <p:blipFill>
          <a:blip r:embed="rId14">
            <a:alphaModFix/>
          </a:blip>
          <a:stretch>
            <a:fillRect/>
          </a:stretch>
        </p:blipFill>
        <p:spPr>
          <a:xfrm>
            <a:off x="6407896" y="3090711"/>
            <a:ext cx="935188" cy="935190"/>
          </a:xfrm>
          <a:prstGeom prst="rect">
            <a:avLst/>
          </a:prstGeom>
          <a:noFill/>
          <a:ln>
            <a:noFill/>
          </a:ln>
        </p:spPr>
      </p:pic>
      <p:pic>
        <p:nvPicPr>
          <p:cNvPr id="215" name="Google Shape;215;p28"/>
          <p:cNvPicPr preferRelativeResize="0"/>
          <p:nvPr/>
        </p:nvPicPr>
        <p:blipFill>
          <a:blip r:embed="rId15">
            <a:alphaModFix/>
          </a:blip>
          <a:stretch>
            <a:fillRect/>
          </a:stretch>
        </p:blipFill>
        <p:spPr>
          <a:xfrm>
            <a:off x="5040320" y="1799101"/>
            <a:ext cx="935188" cy="935190"/>
          </a:xfrm>
          <a:prstGeom prst="rect">
            <a:avLst/>
          </a:prstGeom>
          <a:noFill/>
          <a:ln>
            <a:noFill/>
          </a:ln>
        </p:spPr>
      </p:pic>
      <p:pic>
        <p:nvPicPr>
          <p:cNvPr id="216" name="Google Shape;216;p28"/>
          <p:cNvPicPr preferRelativeResize="0"/>
          <p:nvPr/>
        </p:nvPicPr>
        <p:blipFill>
          <a:blip r:embed="rId16">
            <a:alphaModFix/>
          </a:blip>
          <a:stretch>
            <a:fillRect/>
          </a:stretch>
        </p:blipFill>
        <p:spPr>
          <a:xfrm>
            <a:off x="5174590" y="196151"/>
            <a:ext cx="935188" cy="935190"/>
          </a:xfrm>
          <a:prstGeom prst="rect">
            <a:avLst/>
          </a:prstGeom>
          <a:noFill/>
          <a:ln>
            <a:noFill/>
          </a:ln>
        </p:spPr>
      </p:pic>
      <p:pic>
        <p:nvPicPr>
          <p:cNvPr id="217" name="Google Shape;217;p28"/>
          <p:cNvPicPr preferRelativeResize="0"/>
          <p:nvPr/>
        </p:nvPicPr>
        <p:blipFill>
          <a:blip r:embed="rId17">
            <a:alphaModFix/>
          </a:blip>
          <a:stretch>
            <a:fillRect/>
          </a:stretch>
        </p:blipFill>
        <p:spPr>
          <a:xfrm>
            <a:off x="946189" y="1799106"/>
            <a:ext cx="935188" cy="935190"/>
          </a:xfrm>
          <a:prstGeom prst="rect">
            <a:avLst/>
          </a:prstGeom>
          <a:noFill/>
          <a:ln>
            <a:noFill/>
          </a:ln>
        </p:spPr>
      </p:pic>
      <p:pic>
        <p:nvPicPr>
          <p:cNvPr id="218" name="Google Shape;218;p28"/>
          <p:cNvPicPr preferRelativeResize="0"/>
          <p:nvPr/>
        </p:nvPicPr>
        <p:blipFill>
          <a:blip r:embed="rId18">
            <a:alphaModFix/>
          </a:blip>
          <a:stretch>
            <a:fillRect/>
          </a:stretch>
        </p:blipFill>
        <p:spPr>
          <a:xfrm>
            <a:off x="3883872" y="3475609"/>
            <a:ext cx="935188" cy="935190"/>
          </a:xfrm>
          <a:prstGeom prst="rect">
            <a:avLst/>
          </a:prstGeom>
          <a:noFill/>
          <a:ln>
            <a:noFill/>
          </a:ln>
        </p:spPr>
      </p:pic>
      <p:pic>
        <p:nvPicPr>
          <p:cNvPr id="219" name="Google Shape;219;p28"/>
          <p:cNvPicPr preferRelativeResize="0"/>
          <p:nvPr/>
        </p:nvPicPr>
        <p:blipFill>
          <a:blip r:embed="rId19">
            <a:alphaModFix/>
          </a:blip>
          <a:stretch>
            <a:fillRect/>
          </a:stretch>
        </p:blipFill>
        <p:spPr>
          <a:xfrm>
            <a:off x="2718625" y="3340847"/>
            <a:ext cx="935188" cy="935190"/>
          </a:xfrm>
          <a:prstGeom prst="rect">
            <a:avLst/>
          </a:prstGeom>
          <a:noFill/>
          <a:ln>
            <a:noFill/>
          </a:ln>
        </p:spPr>
      </p:pic>
      <p:pic>
        <p:nvPicPr>
          <p:cNvPr id="220" name="Google Shape;220;p28"/>
          <p:cNvPicPr preferRelativeResize="0"/>
          <p:nvPr/>
        </p:nvPicPr>
        <p:blipFill>
          <a:blip r:embed="rId20">
            <a:alphaModFix/>
          </a:blip>
          <a:stretch>
            <a:fillRect/>
          </a:stretch>
        </p:blipFill>
        <p:spPr>
          <a:xfrm>
            <a:off x="5255844" y="3161450"/>
            <a:ext cx="935188" cy="935190"/>
          </a:xfrm>
          <a:prstGeom prst="rect">
            <a:avLst/>
          </a:prstGeom>
          <a:noFill/>
          <a:ln>
            <a:noFill/>
          </a:ln>
        </p:spPr>
      </p:pic>
      <p:pic>
        <p:nvPicPr>
          <p:cNvPr id="221" name="Google Shape;221;p28"/>
          <p:cNvPicPr preferRelativeResize="0"/>
          <p:nvPr/>
        </p:nvPicPr>
        <p:blipFill>
          <a:blip r:embed="rId21">
            <a:alphaModFix/>
          </a:blip>
          <a:stretch>
            <a:fillRect/>
          </a:stretch>
        </p:blipFill>
        <p:spPr>
          <a:xfrm>
            <a:off x="6568573" y="2012755"/>
            <a:ext cx="935188" cy="935190"/>
          </a:xfrm>
          <a:prstGeom prst="rect">
            <a:avLst/>
          </a:prstGeom>
          <a:noFill/>
          <a:ln>
            <a:noFill/>
          </a:ln>
        </p:spPr>
      </p:pic>
      <p:pic>
        <p:nvPicPr>
          <p:cNvPr id="222" name="Google Shape;222;p28"/>
          <p:cNvPicPr preferRelativeResize="0"/>
          <p:nvPr/>
        </p:nvPicPr>
        <p:blipFill>
          <a:blip r:embed="rId22">
            <a:alphaModFix/>
          </a:blip>
          <a:stretch>
            <a:fillRect/>
          </a:stretch>
        </p:blipFill>
        <p:spPr>
          <a:xfrm>
            <a:off x="7921161" y="2608763"/>
            <a:ext cx="935188" cy="935190"/>
          </a:xfrm>
          <a:prstGeom prst="rect">
            <a:avLst/>
          </a:prstGeom>
          <a:noFill/>
          <a:ln>
            <a:noFill/>
          </a:ln>
        </p:spPr>
      </p:pic>
      <p:pic>
        <p:nvPicPr>
          <p:cNvPr id="223" name="Google Shape;223;p28"/>
          <p:cNvPicPr preferRelativeResize="0"/>
          <p:nvPr/>
        </p:nvPicPr>
        <p:blipFill>
          <a:blip r:embed="rId23">
            <a:alphaModFix/>
          </a:blip>
          <a:stretch>
            <a:fillRect/>
          </a:stretch>
        </p:blipFill>
        <p:spPr>
          <a:xfrm>
            <a:off x="6109765" y="1094819"/>
            <a:ext cx="935188" cy="935190"/>
          </a:xfrm>
          <a:prstGeom prst="rect">
            <a:avLst/>
          </a:prstGeom>
          <a:noFill/>
          <a:ln>
            <a:noFill/>
          </a:ln>
        </p:spPr>
      </p:pic>
      <p:pic>
        <p:nvPicPr>
          <p:cNvPr id="224" name="Google Shape;224;p28"/>
          <p:cNvPicPr preferRelativeResize="0"/>
          <p:nvPr/>
        </p:nvPicPr>
        <p:blipFill>
          <a:blip r:embed="rId24">
            <a:alphaModFix/>
          </a:blip>
          <a:stretch>
            <a:fillRect/>
          </a:stretch>
        </p:blipFill>
        <p:spPr>
          <a:xfrm>
            <a:off x="7957437" y="1188122"/>
            <a:ext cx="935188" cy="93519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p:cSld name="TITLE_4">
    <p:spTree>
      <p:nvGrpSpPr>
        <p:cNvPr id="1" name="Shape 225"/>
        <p:cNvGrpSpPr/>
        <p:nvPr/>
      </p:nvGrpSpPr>
      <p:grpSpPr>
        <a:xfrm>
          <a:off x="0" y="0"/>
          <a:ext cx="0" cy="0"/>
          <a:chOff x="0" y="0"/>
          <a:chExt cx="0" cy="0"/>
        </a:xfrm>
      </p:grpSpPr>
      <p:sp>
        <p:nvSpPr>
          <p:cNvPr id="226" name="Google Shape;226;p29"/>
          <p:cNvSpPr txBox="1">
            <a:spLocks noGrp="1"/>
          </p:cNvSpPr>
          <p:nvPr>
            <p:ph type="ctrTitle"/>
          </p:nvPr>
        </p:nvSpPr>
        <p:spPr>
          <a:xfrm>
            <a:off x="685800" y="1583342"/>
            <a:ext cx="7772400" cy="115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F5330"/>
              </a:buClr>
              <a:buSzPts val="4800"/>
              <a:buFont typeface="Roboto Slab"/>
              <a:buNone/>
              <a:defRPr sz="4800">
                <a:solidFill>
                  <a:srgbClr val="EF5330"/>
                </a:solidFill>
                <a:latin typeface="Roboto Slab"/>
                <a:ea typeface="Roboto Slab"/>
                <a:cs typeface="Roboto Slab"/>
                <a:sym typeface="Roboto Sla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27" name="Google Shape;227;p29"/>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228" name="Google Shape;228;p29"/>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29" name="Google Shape;229;p29"/>
          <p:cNvGrpSpPr/>
          <p:nvPr/>
        </p:nvGrpSpPr>
        <p:grpSpPr>
          <a:xfrm>
            <a:off x="0" y="0"/>
            <a:ext cx="1307125" cy="464700"/>
            <a:chOff x="40050" y="408600"/>
            <a:chExt cx="1307125" cy="464700"/>
          </a:xfrm>
        </p:grpSpPr>
        <p:pic>
          <p:nvPicPr>
            <p:cNvPr id="230" name="Google Shape;230;p29"/>
            <p:cNvPicPr preferRelativeResize="0"/>
            <p:nvPr/>
          </p:nvPicPr>
          <p:blipFill>
            <a:blip r:embed="rId2">
              <a:alphaModFix/>
            </a:blip>
            <a:stretch>
              <a:fillRect/>
            </a:stretch>
          </p:blipFill>
          <p:spPr>
            <a:xfrm>
              <a:off x="1137650" y="544375"/>
              <a:ext cx="209525" cy="179600"/>
            </a:xfrm>
            <a:prstGeom prst="rect">
              <a:avLst/>
            </a:prstGeom>
            <a:noFill/>
            <a:ln>
              <a:noFill/>
            </a:ln>
          </p:spPr>
        </p:pic>
        <p:sp>
          <p:nvSpPr>
            <p:cNvPr id="231" name="Google Shape;231;p29"/>
            <p:cNvSpPr txBox="1"/>
            <p:nvPr/>
          </p:nvSpPr>
          <p:spPr>
            <a:xfrm>
              <a:off x="40050" y="408600"/>
              <a:ext cx="1145700" cy="46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EF5330"/>
                  </a:solidFill>
                  <a:latin typeface="Roboto Slab"/>
                  <a:ea typeface="Roboto Slab"/>
                  <a:cs typeface="Roboto Slab"/>
                  <a:sym typeface="Roboto Slab"/>
                </a:rPr>
                <a:t>ScriptEd</a:t>
              </a:r>
              <a:endParaRPr sz="1800">
                <a:latin typeface="Roboto Slab"/>
                <a:ea typeface="Roboto Slab"/>
                <a:cs typeface="Roboto Slab"/>
                <a:sym typeface="Roboto Slab"/>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1">
  <p:cSld name="TITLE_5">
    <p:spTree>
      <p:nvGrpSpPr>
        <p:cNvPr id="1" name="Shape 232"/>
        <p:cNvGrpSpPr/>
        <p:nvPr/>
      </p:nvGrpSpPr>
      <p:grpSpPr>
        <a:xfrm>
          <a:off x="0" y="0"/>
          <a:ext cx="0" cy="0"/>
          <a:chOff x="0" y="0"/>
          <a:chExt cx="0" cy="0"/>
        </a:xfrm>
      </p:grpSpPr>
      <p:sp>
        <p:nvSpPr>
          <p:cNvPr id="233" name="Google Shape;233;p30"/>
          <p:cNvSpPr txBox="1">
            <a:spLocks noGrp="1"/>
          </p:cNvSpPr>
          <p:nvPr>
            <p:ph type="ctrTitle"/>
          </p:nvPr>
        </p:nvSpPr>
        <p:spPr>
          <a:xfrm>
            <a:off x="685800" y="1583342"/>
            <a:ext cx="7772400" cy="115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F5330"/>
              </a:buClr>
              <a:buSzPts val="4800"/>
              <a:buFont typeface="Roboto Slab"/>
              <a:buNone/>
              <a:defRPr sz="4800">
                <a:solidFill>
                  <a:srgbClr val="EF5330"/>
                </a:solidFill>
                <a:latin typeface="Roboto Slab"/>
                <a:ea typeface="Roboto Slab"/>
                <a:cs typeface="Roboto Slab"/>
                <a:sym typeface="Roboto Sla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4" name="Google Shape;234;p30"/>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235" name="Google Shape;235;p30"/>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rect Teach - v2">
  <p:cSld name="CUSTOM_2">
    <p:bg>
      <p:bgPr>
        <a:noFill/>
        <a:effectLst/>
      </p:bgPr>
    </p:bg>
    <p:spTree>
      <p:nvGrpSpPr>
        <p:cNvPr id="1" name="Shape 643"/>
        <p:cNvGrpSpPr/>
        <p:nvPr/>
      </p:nvGrpSpPr>
      <p:grpSpPr>
        <a:xfrm>
          <a:off x="0" y="0"/>
          <a:ext cx="0" cy="0"/>
          <a:chOff x="0" y="0"/>
          <a:chExt cx="0" cy="0"/>
        </a:xfrm>
      </p:grpSpPr>
      <p:sp>
        <p:nvSpPr>
          <p:cNvPr id="644" name="Google Shape;644;p88"/>
          <p:cNvSpPr/>
          <p:nvPr/>
        </p:nvSpPr>
        <p:spPr>
          <a:xfrm>
            <a:off x="0" y="-7950"/>
            <a:ext cx="9144000" cy="10377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646" name="Google Shape;646;p88"/>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7" name="Google Shape;647;p88"/>
          <p:cNvPicPr preferRelativeResize="0"/>
          <p:nvPr/>
        </p:nvPicPr>
        <p:blipFill>
          <a:blip r:embed="rId2">
            <a:alphaModFix/>
          </a:blip>
          <a:stretch>
            <a:fillRect/>
          </a:stretch>
        </p:blipFill>
        <p:spPr>
          <a:xfrm>
            <a:off x="409038" y="237002"/>
            <a:ext cx="547538" cy="547795"/>
          </a:xfrm>
          <a:prstGeom prst="rect">
            <a:avLst/>
          </a:prstGeom>
          <a:noFill/>
          <a:ln>
            <a:noFill/>
          </a:ln>
        </p:spPr>
      </p:pic>
      <p:sp>
        <p:nvSpPr>
          <p:cNvPr id="648" name="Google Shape;648;p88"/>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pic>
        <p:nvPicPr>
          <p:cNvPr id="649" name="Google Shape;649;p8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650" name="Google Shape;650;p88"/>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424">
          <p15:clr>
            <a:srgbClr val="9AA0A6"/>
          </p15:clr>
        </p15:guide>
        <p15:guide id="3" pos="145">
          <p15:clr>
            <a:srgbClr val="9AA0A6"/>
          </p15:clr>
        </p15:guide>
        <p15:guide id="4" pos="5615">
          <p15:clr>
            <a:srgbClr val="9AA0A6"/>
          </p15:clr>
        </p15:guide>
        <p15:guide id="5" pos="2880">
          <p15:clr>
            <a:srgbClr val="9AA0A6"/>
          </p15:clr>
        </p15:guide>
        <p15:guide id="6" orient="horz" pos="649">
          <p15:clr>
            <a:srgbClr val="9AA0A6"/>
          </p15:clr>
        </p15:guide>
        <p15:guide id="7" orient="horz" pos="2918">
          <p15:clr>
            <a:srgbClr val="9AA0A6"/>
          </p15:clr>
        </p15:guide>
        <p15:guide id="8" orient="horz" pos="3165">
          <p15:clr>
            <a:srgbClr val="9AA0A6"/>
          </p15:clr>
        </p15:guide>
        <p15:guide id="9" orient="horz" pos="1855">
          <p15:clr>
            <a:srgbClr val="9AA0A6"/>
          </p15:clr>
        </p15:guide>
        <p15:guide id="10" orient="horz" pos="792">
          <p15:clr>
            <a:srgbClr val="9AA0A6"/>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roject Time - v2">
  <p:cSld name="CUSTOM_2_1">
    <p:bg>
      <p:bgPr>
        <a:noFill/>
        <a:effectLst/>
      </p:bgPr>
    </p:bg>
    <p:spTree>
      <p:nvGrpSpPr>
        <p:cNvPr id="1" name="Shape 651"/>
        <p:cNvGrpSpPr/>
        <p:nvPr/>
      </p:nvGrpSpPr>
      <p:grpSpPr>
        <a:xfrm>
          <a:off x="0" y="0"/>
          <a:ext cx="0" cy="0"/>
          <a:chOff x="0" y="0"/>
          <a:chExt cx="0" cy="0"/>
        </a:xfrm>
      </p:grpSpPr>
      <p:sp>
        <p:nvSpPr>
          <p:cNvPr id="652" name="Google Shape;652;p89"/>
          <p:cNvSpPr/>
          <p:nvPr/>
        </p:nvSpPr>
        <p:spPr>
          <a:xfrm>
            <a:off x="0" y="-7950"/>
            <a:ext cx="9144000" cy="10377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pic>
        <p:nvPicPr>
          <p:cNvPr id="654" name="Google Shape;654;p89"/>
          <p:cNvPicPr preferRelativeResize="0"/>
          <p:nvPr/>
        </p:nvPicPr>
        <p:blipFill>
          <a:blip r:embed="rId2">
            <a:alphaModFix/>
          </a:blip>
          <a:stretch>
            <a:fillRect/>
          </a:stretch>
        </p:blipFill>
        <p:spPr>
          <a:xfrm>
            <a:off x="8307700" y="4631534"/>
            <a:ext cx="604875" cy="393616"/>
          </a:xfrm>
          <a:prstGeom prst="rect">
            <a:avLst/>
          </a:prstGeom>
          <a:noFill/>
          <a:ln>
            <a:noFill/>
          </a:ln>
        </p:spPr>
      </p:pic>
      <p:sp>
        <p:nvSpPr>
          <p:cNvPr id="655" name="Google Shape;655;p89"/>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6" name="Google Shape;656;p89"/>
          <p:cNvPicPr preferRelativeResize="0"/>
          <p:nvPr/>
        </p:nvPicPr>
        <p:blipFill>
          <a:blip r:embed="rId3">
            <a:alphaModFix/>
          </a:blip>
          <a:stretch>
            <a:fillRect/>
          </a:stretch>
        </p:blipFill>
        <p:spPr>
          <a:xfrm>
            <a:off x="408587" y="236587"/>
            <a:ext cx="548640" cy="548640"/>
          </a:xfrm>
          <a:prstGeom prst="rect">
            <a:avLst/>
          </a:prstGeom>
          <a:noFill/>
          <a:ln>
            <a:noFill/>
          </a:ln>
        </p:spPr>
      </p:pic>
      <p:sp>
        <p:nvSpPr>
          <p:cNvPr id="657" name="Google Shape;657;p89"/>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sp>
        <p:nvSpPr>
          <p:cNvPr id="658" name="Google Shape;658;p89"/>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9">
          <p15:clr>
            <a:srgbClr val="9AA0A6"/>
          </p15:clr>
        </p15:guide>
        <p15:guide id="7" orient="horz" pos="2915">
          <p15:clr>
            <a:srgbClr val="9AA0A6"/>
          </p15:clr>
        </p15:guide>
        <p15:guide id="8" orient="horz" pos="3162">
          <p15:clr>
            <a:srgbClr val="9AA0A6"/>
          </p15:clr>
        </p15:guide>
        <p15:guide id="9" orient="horz" pos="1883">
          <p15:clr>
            <a:srgbClr val="9AA0A6"/>
          </p15:clr>
        </p15:guide>
        <p15:guide id="10" orient="horz" pos="792">
          <p15:clr>
            <a:srgbClr val="9AA0A6"/>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cher Resources">
  <p:cSld name="CUSTOM_1">
    <p:bg>
      <p:bgPr>
        <a:solidFill>
          <a:srgbClr val="F3F3F3"/>
        </a:solidFill>
        <a:effectLst/>
      </p:bgPr>
    </p:bg>
    <p:spTree>
      <p:nvGrpSpPr>
        <p:cNvPr id="1" name="Shape 659"/>
        <p:cNvGrpSpPr/>
        <p:nvPr/>
      </p:nvGrpSpPr>
      <p:grpSpPr>
        <a:xfrm>
          <a:off x="0" y="0"/>
          <a:ext cx="0" cy="0"/>
          <a:chOff x="0" y="0"/>
          <a:chExt cx="0" cy="0"/>
        </a:xfrm>
      </p:grpSpPr>
      <p:sp>
        <p:nvSpPr>
          <p:cNvPr id="660" name="Google Shape;660;p90"/>
          <p:cNvSpPr txBox="1"/>
          <p:nvPr/>
        </p:nvSpPr>
        <p:spPr>
          <a:xfrm>
            <a:off x="530346" y="452705"/>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Resources</a:t>
            </a:r>
            <a:endParaRPr sz="3000" b="1">
              <a:latin typeface="Helvetica Neue"/>
              <a:ea typeface="Helvetica Neue"/>
              <a:cs typeface="Helvetica Neue"/>
              <a:sym typeface="Helvetica Neue"/>
            </a:endParaRPr>
          </a:p>
        </p:txBody>
      </p:sp>
      <p:sp>
        <p:nvSpPr>
          <p:cNvPr id="661" name="Google Shape;661;p90"/>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62" name="Google Shape;662;p90"/>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663" name="Google Shape;663;p90"/>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664" name="Google Shape;664;p90"/>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FA7B17"/>
          </p15:clr>
        </p15:guide>
        <p15:guide id="2" pos="5420">
          <p15:clr>
            <a:srgbClr val="FA7B17"/>
          </p15:clr>
        </p15:guide>
        <p15:guide id="3" pos="144">
          <p15:clr>
            <a:srgbClr val="FA7B17"/>
          </p15:clr>
        </p15:guide>
        <p15:guide id="4" pos="5616">
          <p15:clr>
            <a:srgbClr val="FA7B17"/>
          </p15:clr>
        </p15:guide>
        <p15:guide id="5" pos="2880">
          <p15:clr>
            <a:srgbClr val="FA7B17"/>
          </p15:clr>
        </p15:guide>
        <p15:guide id="6" orient="horz" pos="648">
          <p15:clr>
            <a:srgbClr val="FA7B17"/>
          </p15:clr>
        </p15:guide>
        <p15:guide id="7" orient="horz" pos="2915">
          <p15:clr>
            <a:srgbClr val="FA7B17"/>
          </p15:clr>
        </p15:guide>
        <p15:guide id="8" orient="horz" pos="3162">
          <p15:clr>
            <a:srgbClr val="FA7B17"/>
          </p15:clr>
        </p15:guide>
        <p15:guide id="9" orient="horz" pos="1880">
          <p15:clr>
            <a:srgbClr val="FA7B17"/>
          </p15:clr>
        </p15:guide>
        <p15:guide id="10" orient="horz" pos="84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cher Preparation">
  <p:cSld name="CUSTOM_1_1">
    <p:bg>
      <p:bgPr>
        <a:solidFill>
          <a:srgbClr val="F3F3F3"/>
        </a:solidFill>
        <a:effectLst/>
      </p:bgPr>
    </p:bg>
    <p:spTree>
      <p:nvGrpSpPr>
        <p:cNvPr id="1" name="Shape 30"/>
        <p:cNvGrpSpPr/>
        <p:nvPr/>
      </p:nvGrpSpPr>
      <p:grpSpPr>
        <a:xfrm>
          <a:off x="0" y="0"/>
          <a:ext cx="0" cy="0"/>
          <a:chOff x="0" y="0"/>
          <a:chExt cx="0" cy="0"/>
        </a:xfrm>
      </p:grpSpPr>
      <p:sp>
        <p:nvSpPr>
          <p:cNvPr id="31" name="Google Shape;31;p5"/>
          <p:cNvSpPr txBox="1"/>
          <p:nvPr/>
        </p:nvSpPr>
        <p:spPr>
          <a:xfrm>
            <a:off x="530346" y="44813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Preparation</a:t>
            </a:r>
            <a:endParaRPr sz="3000" b="1">
              <a:latin typeface="Helvetica Neue"/>
              <a:ea typeface="Helvetica Neue"/>
              <a:cs typeface="Helvetica Neue"/>
              <a:sym typeface="Helvetica Neue"/>
            </a:endParaRPr>
          </a:p>
        </p:txBody>
      </p:sp>
      <p:sp>
        <p:nvSpPr>
          <p:cNvPr id="32" name="Google Shape;32;p5"/>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3" name="Google Shape;33;p5"/>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34" name="Google Shape;34;p5"/>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35" name="Google Shape;35;p5"/>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8">
          <p15:clr>
            <a:srgbClr val="9AA0A6"/>
          </p15:clr>
        </p15:guide>
        <p15:guide id="7" orient="horz" pos="2915">
          <p15:clr>
            <a:srgbClr val="9AA0A6"/>
          </p15:clr>
        </p15:guide>
        <p15:guide id="8" orient="horz" pos="3162">
          <p15:clr>
            <a:srgbClr val="9AA0A6"/>
          </p15:clr>
        </p15:guide>
        <p15:guide id="9" orient="horz" pos="846">
          <p15:clr>
            <a:srgbClr val="9AA0A6"/>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cher Preparation">
  <p:cSld name="CUSTOM_1_1">
    <p:bg>
      <p:bgPr>
        <a:solidFill>
          <a:srgbClr val="F3F3F3"/>
        </a:solidFill>
        <a:effectLst/>
      </p:bgPr>
    </p:bg>
    <p:spTree>
      <p:nvGrpSpPr>
        <p:cNvPr id="1" name="Shape 665"/>
        <p:cNvGrpSpPr/>
        <p:nvPr/>
      </p:nvGrpSpPr>
      <p:grpSpPr>
        <a:xfrm>
          <a:off x="0" y="0"/>
          <a:ext cx="0" cy="0"/>
          <a:chOff x="0" y="0"/>
          <a:chExt cx="0" cy="0"/>
        </a:xfrm>
      </p:grpSpPr>
      <p:sp>
        <p:nvSpPr>
          <p:cNvPr id="666" name="Google Shape;666;p91"/>
          <p:cNvSpPr txBox="1"/>
          <p:nvPr/>
        </p:nvSpPr>
        <p:spPr>
          <a:xfrm>
            <a:off x="530346" y="44813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Preparation</a:t>
            </a:r>
            <a:endParaRPr sz="3000" b="1">
              <a:latin typeface="Helvetica Neue"/>
              <a:ea typeface="Helvetica Neue"/>
              <a:cs typeface="Helvetica Neue"/>
              <a:sym typeface="Helvetica Neue"/>
            </a:endParaRPr>
          </a:p>
        </p:txBody>
      </p:sp>
      <p:sp>
        <p:nvSpPr>
          <p:cNvPr id="667" name="Google Shape;667;p91"/>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68" name="Google Shape;668;p91"/>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669" name="Google Shape;669;p91"/>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670" name="Google Shape;670;p91"/>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8">
          <p15:clr>
            <a:srgbClr val="9AA0A6"/>
          </p15:clr>
        </p15:guide>
        <p15:guide id="7" orient="horz" pos="2915">
          <p15:clr>
            <a:srgbClr val="9AA0A6"/>
          </p15:clr>
        </p15:guide>
        <p15:guide id="8" orient="horz" pos="3162">
          <p15:clr>
            <a:srgbClr val="9AA0A6"/>
          </p15:clr>
        </p15:guide>
        <p15:guide id="9" orient="horz" pos="846">
          <p15:clr>
            <a:srgbClr val="9AA0A6"/>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tudents Misconceptions">
  <p:cSld name="CUSTOM_1_1_1">
    <p:bg>
      <p:bgPr>
        <a:solidFill>
          <a:srgbClr val="F3F3F3"/>
        </a:solidFill>
        <a:effectLst/>
      </p:bgPr>
    </p:bg>
    <p:spTree>
      <p:nvGrpSpPr>
        <p:cNvPr id="1" name="Shape 671"/>
        <p:cNvGrpSpPr/>
        <p:nvPr/>
      </p:nvGrpSpPr>
      <p:grpSpPr>
        <a:xfrm>
          <a:off x="0" y="0"/>
          <a:ext cx="0" cy="0"/>
          <a:chOff x="0" y="0"/>
          <a:chExt cx="0" cy="0"/>
        </a:xfrm>
      </p:grpSpPr>
      <p:sp>
        <p:nvSpPr>
          <p:cNvPr id="672" name="Google Shape;672;p92"/>
          <p:cNvSpPr txBox="1"/>
          <p:nvPr/>
        </p:nvSpPr>
        <p:spPr>
          <a:xfrm>
            <a:off x="539496" y="45720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Potential Student Misconceptions</a:t>
            </a:r>
            <a:endParaRPr sz="3000" b="1">
              <a:latin typeface="Helvetica Neue"/>
              <a:ea typeface="Helvetica Neue"/>
              <a:cs typeface="Helvetica Neue"/>
              <a:sym typeface="Helvetica Neue"/>
            </a:endParaRPr>
          </a:p>
        </p:txBody>
      </p:sp>
      <p:sp>
        <p:nvSpPr>
          <p:cNvPr id="673" name="Google Shape;673;p92"/>
          <p:cNvSpPr txBox="1">
            <a:spLocks noGrp="1"/>
          </p:cNvSpPr>
          <p:nvPr>
            <p:ph type="subTitle" idx="1"/>
          </p:nvPr>
        </p:nvSpPr>
        <p:spPr>
          <a:xfrm>
            <a:off x="539500" y="1340725"/>
            <a:ext cx="8071500" cy="32910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74" name="Google Shape;674;p92"/>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675" name="Google Shape;675;p92"/>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676" name="Google Shape;676;p92"/>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145">
          <p15:clr>
            <a:srgbClr val="9AA0A6"/>
          </p15:clr>
        </p15:guide>
        <p15:guide id="2" pos="336">
          <p15:clr>
            <a:srgbClr val="9AA0A6"/>
          </p15:clr>
        </p15:guide>
        <p15:guide id="3" pos="5615">
          <p15:clr>
            <a:srgbClr val="9AA0A6"/>
          </p15:clr>
        </p15:guide>
        <p15:guide id="4" pos="5424">
          <p15:clr>
            <a:srgbClr val="9AA0A6"/>
          </p15:clr>
        </p15:guide>
        <p15:guide id="5" pos="2880">
          <p15:clr>
            <a:srgbClr val="9AA0A6"/>
          </p15:clr>
        </p15:guide>
        <p15:guide id="6" orient="horz" pos="651">
          <p15:clr>
            <a:srgbClr val="9AA0A6"/>
          </p15:clr>
        </p15:guide>
        <p15:guide id="7" orient="horz" pos="845">
          <p15:clr>
            <a:srgbClr val="9AA0A6"/>
          </p15:clr>
        </p15:guide>
        <p15:guide id="8" orient="horz" pos="3168">
          <p15:clr>
            <a:srgbClr val="9AA0A6"/>
          </p15:clr>
        </p15:guide>
        <p15:guide id="9" orient="horz" pos="2918">
          <p15:clr>
            <a:srgbClr val="9AA0A6"/>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reak">
  <p:cSld name="CUSTOM_1_1_1_1">
    <p:bg>
      <p:bgPr>
        <a:solidFill>
          <a:srgbClr val="FFAA7B"/>
        </a:solidFill>
        <a:effectLst/>
      </p:bgPr>
    </p:bg>
    <p:spTree>
      <p:nvGrpSpPr>
        <p:cNvPr id="1" name="Shape 677"/>
        <p:cNvGrpSpPr/>
        <p:nvPr/>
      </p:nvGrpSpPr>
      <p:grpSpPr>
        <a:xfrm>
          <a:off x="0" y="0"/>
          <a:ext cx="0" cy="0"/>
          <a:chOff x="0" y="0"/>
          <a:chExt cx="0" cy="0"/>
        </a:xfrm>
      </p:grpSpPr>
      <p:pic>
        <p:nvPicPr>
          <p:cNvPr id="678" name="Google Shape;678;p93"/>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679" name="Google Shape;679;p93"/>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680" name="Google Shape;680;p93"/>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681" name="Google Shape;681;p93"/>
          <p:cNvSpPr txBox="1">
            <a:spLocks noGrp="1"/>
          </p:cNvSpPr>
          <p:nvPr>
            <p:ph type="title"/>
          </p:nvPr>
        </p:nvSpPr>
        <p:spPr>
          <a:xfrm>
            <a:off x="2924075" y="3148000"/>
            <a:ext cx="3398100" cy="441300"/>
          </a:xfrm>
          <a:prstGeom prst="rect">
            <a:avLst/>
          </a:prstGeom>
          <a:effectLst>
            <a:outerShdw blurRad="57150" dist="19050" dir="1980000" algn="bl" rotWithShape="0">
              <a:srgbClr val="000000">
                <a:alpha val="68000"/>
              </a:srgbClr>
            </a:outerShdw>
          </a:effectLst>
        </p:spPr>
        <p:txBody>
          <a:bodyPr spcFirstLastPara="1" wrap="square" lIns="91425" tIns="91425" rIns="91425" bIns="91425" anchor="t" anchorCtr="0">
            <a:noAutofit/>
          </a:bodyPr>
          <a:lstStyle>
            <a:lvl1pPr lvl="0" algn="ctr" rtl="0">
              <a:spcBef>
                <a:spcPts val="0"/>
              </a:spcBef>
              <a:spcAft>
                <a:spcPts val="0"/>
              </a:spcAft>
              <a:buNone/>
              <a:defRPr sz="1800" b="1">
                <a:solidFill>
                  <a:srgbClr val="FFFFFF"/>
                </a:solidFill>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Unit Title">
  <p:cSld name="CUSTOM_1_1_1_1_2">
    <p:bg>
      <p:bgPr>
        <a:noFill/>
        <a:effectLst/>
      </p:bgPr>
    </p:bg>
    <p:spTree>
      <p:nvGrpSpPr>
        <p:cNvPr id="1" name="Shape 682"/>
        <p:cNvGrpSpPr/>
        <p:nvPr/>
      </p:nvGrpSpPr>
      <p:grpSpPr>
        <a:xfrm>
          <a:off x="0" y="0"/>
          <a:ext cx="0" cy="0"/>
          <a:chOff x="0" y="0"/>
          <a:chExt cx="0" cy="0"/>
        </a:xfrm>
      </p:grpSpPr>
      <p:pic>
        <p:nvPicPr>
          <p:cNvPr id="683" name="Google Shape;683;p94"/>
          <p:cNvPicPr preferRelativeResize="0"/>
          <p:nvPr/>
        </p:nvPicPr>
        <p:blipFill rotWithShape="1">
          <a:blip r:embed="rId2">
            <a:alphaModFix/>
          </a:blip>
          <a:srcRect r="11660"/>
          <a:stretch/>
        </p:blipFill>
        <p:spPr>
          <a:xfrm>
            <a:off x="0" y="-16000"/>
            <a:ext cx="9144000" cy="5175499"/>
          </a:xfrm>
          <a:prstGeom prst="rect">
            <a:avLst/>
          </a:prstGeom>
          <a:noFill/>
          <a:ln>
            <a:noFill/>
          </a:ln>
        </p:spPr>
      </p:pic>
      <p:sp>
        <p:nvSpPr>
          <p:cNvPr id="684" name="Google Shape;684;p94"/>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4800" b="1">
              <a:solidFill>
                <a:srgbClr val="FFFFFF"/>
              </a:solidFill>
              <a:latin typeface="Helvetica Neue"/>
              <a:ea typeface="Helvetica Neue"/>
              <a:cs typeface="Helvetica Neue"/>
              <a:sym typeface="Helvetica Neue"/>
            </a:endParaRPr>
          </a:p>
        </p:txBody>
      </p:sp>
      <p:pic>
        <p:nvPicPr>
          <p:cNvPr id="685" name="Google Shape;685;p94"/>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686" name="Google Shape;686;p94"/>
          <p:cNvSpPr txBox="1">
            <a:spLocks noGrp="1"/>
          </p:cNvSpPr>
          <p:nvPr>
            <p:ph type="title"/>
          </p:nvPr>
        </p:nvSpPr>
        <p:spPr>
          <a:xfrm>
            <a:off x="1626300" y="2341775"/>
            <a:ext cx="5891400" cy="396000"/>
          </a:xfrm>
          <a:prstGeom prst="rect">
            <a:avLst/>
          </a:prstGeom>
          <a:noFill/>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b="1">
                <a:solidFill>
                  <a:srgbClr val="FFFFFF"/>
                </a:solidFill>
              </a:defRPr>
            </a:lvl1pPr>
            <a:lvl2pPr lvl="1" algn="ctr" rtl="0">
              <a:spcBef>
                <a:spcPts val="0"/>
              </a:spcBef>
              <a:spcAft>
                <a:spcPts val="0"/>
              </a:spcAft>
              <a:buNone/>
              <a:defRPr b="1">
                <a:solidFill>
                  <a:srgbClr val="FFFFFF"/>
                </a:solidFill>
              </a:defRPr>
            </a:lvl2pPr>
            <a:lvl3pPr lvl="2" algn="ctr" rtl="0">
              <a:spcBef>
                <a:spcPts val="0"/>
              </a:spcBef>
              <a:spcAft>
                <a:spcPts val="0"/>
              </a:spcAft>
              <a:buNone/>
              <a:defRPr b="1">
                <a:solidFill>
                  <a:srgbClr val="FFFFFF"/>
                </a:solidFill>
              </a:defRPr>
            </a:lvl3pPr>
            <a:lvl4pPr lvl="3" algn="ctr" rtl="0">
              <a:spcBef>
                <a:spcPts val="0"/>
              </a:spcBef>
              <a:spcAft>
                <a:spcPts val="0"/>
              </a:spcAft>
              <a:buNone/>
              <a:defRPr b="1">
                <a:solidFill>
                  <a:srgbClr val="FFFFFF"/>
                </a:solidFill>
              </a:defRPr>
            </a:lvl4pPr>
            <a:lvl5pPr lvl="4" algn="ctr" rtl="0">
              <a:spcBef>
                <a:spcPts val="0"/>
              </a:spcBef>
              <a:spcAft>
                <a:spcPts val="0"/>
              </a:spcAft>
              <a:buNone/>
              <a:defRPr b="1">
                <a:solidFill>
                  <a:srgbClr val="FFFFFF"/>
                </a:solidFill>
              </a:defRPr>
            </a:lvl5pPr>
            <a:lvl6pPr lvl="5" algn="ctr" rtl="0">
              <a:spcBef>
                <a:spcPts val="0"/>
              </a:spcBef>
              <a:spcAft>
                <a:spcPts val="0"/>
              </a:spcAft>
              <a:buNone/>
              <a:defRPr b="1">
                <a:solidFill>
                  <a:srgbClr val="FFFFFF"/>
                </a:solidFill>
              </a:defRPr>
            </a:lvl6pPr>
            <a:lvl7pPr lvl="6" algn="ctr" rtl="0">
              <a:spcBef>
                <a:spcPts val="0"/>
              </a:spcBef>
              <a:spcAft>
                <a:spcPts val="0"/>
              </a:spcAft>
              <a:buNone/>
              <a:defRPr b="1">
                <a:solidFill>
                  <a:srgbClr val="FFFFFF"/>
                </a:solidFill>
              </a:defRPr>
            </a:lvl7pPr>
            <a:lvl8pPr lvl="7" algn="ctr" rtl="0">
              <a:spcBef>
                <a:spcPts val="0"/>
              </a:spcBef>
              <a:spcAft>
                <a:spcPts val="0"/>
              </a:spcAft>
              <a:buNone/>
              <a:defRPr b="1">
                <a:solidFill>
                  <a:srgbClr val="FFFFFF"/>
                </a:solidFill>
              </a:defRPr>
            </a:lvl8pPr>
            <a:lvl9pPr lvl="8" algn="ctr" rtl="0">
              <a:spcBef>
                <a:spcPts val="0"/>
              </a:spcBef>
              <a:spcAft>
                <a:spcPts val="0"/>
              </a:spcAft>
              <a:buNone/>
              <a:defRPr b="1">
                <a:solidFill>
                  <a:srgbClr val="FFFFFF"/>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roject Time">
  <p:cSld name="CUSTOM_1_1_1_1_1">
    <p:bg>
      <p:bgPr>
        <a:solidFill>
          <a:srgbClr val="FFAA7B"/>
        </a:solidFill>
        <a:effectLst/>
      </p:bgPr>
    </p:bg>
    <p:spTree>
      <p:nvGrpSpPr>
        <p:cNvPr id="1" name="Shape 687"/>
        <p:cNvGrpSpPr/>
        <p:nvPr/>
      </p:nvGrpSpPr>
      <p:grpSpPr>
        <a:xfrm>
          <a:off x="0" y="0"/>
          <a:ext cx="0" cy="0"/>
          <a:chOff x="0" y="0"/>
          <a:chExt cx="0" cy="0"/>
        </a:xfrm>
      </p:grpSpPr>
      <p:pic>
        <p:nvPicPr>
          <p:cNvPr id="688" name="Google Shape;688;p95"/>
          <p:cNvPicPr preferRelativeResize="0"/>
          <p:nvPr/>
        </p:nvPicPr>
        <p:blipFill rotWithShape="1">
          <a:blip r:embed="rId2">
            <a:alphaModFix/>
          </a:blip>
          <a:srcRect b="15626"/>
          <a:stretch/>
        </p:blipFill>
        <p:spPr>
          <a:xfrm>
            <a:off x="0" y="0"/>
            <a:ext cx="9144000" cy="5143500"/>
          </a:xfrm>
          <a:prstGeom prst="rect">
            <a:avLst/>
          </a:prstGeom>
          <a:noFill/>
          <a:ln>
            <a:noFill/>
          </a:ln>
        </p:spPr>
      </p:pic>
      <p:sp>
        <p:nvSpPr>
          <p:cNvPr id="689" name="Google Shape;689;p95"/>
          <p:cNvSpPr txBox="1"/>
          <p:nvPr/>
        </p:nvSpPr>
        <p:spPr>
          <a:xfrm>
            <a:off x="2577900" y="2143050"/>
            <a:ext cx="3988200" cy="857400"/>
          </a:xfrm>
          <a:prstGeom prst="rect">
            <a:avLst/>
          </a:prstGeom>
          <a:noFill/>
          <a:ln>
            <a:noFill/>
          </a:ln>
          <a:effectLst>
            <a:outerShdw blurRad="142875" dist="47625" dir="4200000" algn="bl" rotWithShape="0">
              <a:srgbClr val="000000">
                <a:alpha val="84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Project Time</a:t>
            </a:r>
            <a:endParaRPr sz="4800" b="1">
              <a:solidFill>
                <a:srgbClr val="FFFFFF"/>
              </a:solidFill>
              <a:latin typeface="Helvetica Neue"/>
              <a:ea typeface="Helvetica Neue"/>
              <a:cs typeface="Helvetica Neue"/>
              <a:sym typeface="Helvetica Neue"/>
            </a:endParaRPr>
          </a:p>
        </p:txBody>
      </p:sp>
      <p:pic>
        <p:nvPicPr>
          <p:cNvPr id="690" name="Google Shape;690;p95"/>
          <p:cNvPicPr preferRelativeResize="0"/>
          <p:nvPr/>
        </p:nvPicPr>
        <p:blipFill>
          <a:blip r:embed="rId3">
            <a:alphaModFix/>
          </a:blip>
          <a:stretch>
            <a:fillRect/>
          </a:stretch>
        </p:blipFill>
        <p:spPr>
          <a:xfrm>
            <a:off x="230500" y="4631550"/>
            <a:ext cx="604885" cy="3936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o Now" type="title">
  <p:cSld name="TITLE">
    <p:spTree>
      <p:nvGrpSpPr>
        <p:cNvPr id="1" name="Shape 691"/>
        <p:cNvGrpSpPr/>
        <p:nvPr/>
      </p:nvGrpSpPr>
      <p:grpSpPr>
        <a:xfrm>
          <a:off x="0" y="0"/>
          <a:ext cx="0" cy="0"/>
          <a:chOff x="0" y="0"/>
          <a:chExt cx="0" cy="0"/>
        </a:xfrm>
      </p:grpSpPr>
      <p:sp>
        <p:nvSpPr>
          <p:cNvPr id="692" name="Google Shape;692;p96"/>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6"/>
          <p:cNvSpPr/>
          <p:nvPr/>
        </p:nvSpPr>
        <p:spPr>
          <a:xfrm>
            <a:off x="850342" y="356535"/>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4" name="Google Shape;694;p96"/>
          <p:cNvPicPr preferRelativeResize="0"/>
          <p:nvPr/>
        </p:nvPicPr>
        <p:blipFill>
          <a:blip r:embed="rId2">
            <a:alphaModFix/>
          </a:blip>
          <a:stretch>
            <a:fillRect/>
          </a:stretch>
        </p:blipFill>
        <p:spPr>
          <a:xfrm>
            <a:off x="1056136" y="562301"/>
            <a:ext cx="630936" cy="630936"/>
          </a:xfrm>
          <a:prstGeom prst="rect">
            <a:avLst/>
          </a:prstGeom>
          <a:noFill/>
          <a:ln>
            <a:noFill/>
          </a:ln>
        </p:spPr>
      </p:pic>
      <p:sp>
        <p:nvSpPr>
          <p:cNvPr id="695" name="Google Shape;695;p96"/>
          <p:cNvSpPr/>
          <p:nvPr/>
        </p:nvSpPr>
        <p:spPr>
          <a:xfrm>
            <a:off x="0" y="123450"/>
            <a:ext cx="2743200" cy="2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Do Now</a:t>
            </a:r>
            <a:endParaRPr sz="1600" b="1">
              <a:latin typeface="Helvetica Neue"/>
              <a:ea typeface="Helvetica Neue"/>
              <a:cs typeface="Helvetica Neue"/>
              <a:sym typeface="Helvetica Neue"/>
            </a:endParaRPr>
          </a:p>
        </p:txBody>
      </p:sp>
      <p:sp>
        <p:nvSpPr>
          <p:cNvPr id="696" name="Google Shape;696;p96"/>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697" name="Google Shape;697;p96"/>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698" name="Google Shape;698;p96"/>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6"/>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roject Planning">
  <p:cSld name="TITLE_3">
    <p:spTree>
      <p:nvGrpSpPr>
        <p:cNvPr id="1" name="Shape 700"/>
        <p:cNvGrpSpPr/>
        <p:nvPr/>
      </p:nvGrpSpPr>
      <p:grpSpPr>
        <a:xfrm>
          <a:off x="0" y="0"/>
          <a:ext cx="0" cy="0"/>
          <a:chOff x="0" y="0"/>
          <a:chExt cx="0" cy="0"/>
        </a:xfrm>
      </p:grpSpPr>
      <p:sp>
        <p:nvSpPr>
          <p:cNvPr id="701" name="Google Shape;701;p97"/>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97"/>
          <p:cNvGrpSpPr/>
          <p:nvPr/>
        </p:nvGrpSpPr>
        <p:grpSpPr>
          <a:xfrm>
            <a:off x="850392" y="356623"/>
            <a:ext cx="1042412" cy="1042412"/>
            <a:chOff x="1005840" y="320040"/>
            <a:chExt cx="1234500" cy="1234500"/>
          </a:xfrm>
        </p:grpSpPr>
        <p:sp>
          <p:nvSpPr>
            <p:cNvPr id="703" name="Google Shape;703;p97"/>
            <p:cNvSpPr/>
            <p:nvPr/>
          </p:nvSpPr>
          <p:spPr>
            <a:xfrm>
              <a:off x="1005840" y="320040"/>
              <a:ext cx="1234500" cy="12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4" name="Google Shape;704;p97"/>
            <p:cNvPicPr preferRelativeResize="0"/>
            <p:nvPr/>
          </p:nvPicPr>
          <p:blipFill>
            <a:blip r:embed="rId2">
              <a:alphaModFix/>
            </a:blip>
            <a:stretch>
              <a:fillRect/>
            </a:stretch>
          </p:blipFill>
          <p:spPr>
            <a:xfrm>
              <a:off x="1246926" y="561111"/>
              <a:ext cx="752350" cy="752352"/>
            </a:xfrm>
            <a:prstGeom prst="rect">
              <a:avLst/>
            </a:prstGeom>
            <a:noFill/>
            <a:ln>
              <a:noFill/>
            </a:ln>
          </p:spPr>
        </p:pic>
      </p:grpSp>
      <p:sp>
        <p:nvSpPr>
          <p:cNvPr id="705" name="Google Shape;705;p97"/>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Planning</a:t>
            </a:r>
            <a:endParaRPr sz="1600" b="1">
              <a:latin typeface="Helvetica Neue"/>
              <a:ea typeface="Helvetica Neue"/>
              <a:cs typeface="Helvetica Neue"/>
              <a:sym typeface="Helvetica Neue"/>
            </a:endParaRPr>
          </a:p>
        </p:txBody>
      </p:sp>
      <p:sp>
        <p:nvSpPr>
          <p:cNvPr id="706" name="Google Shape;706;p97"/>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07" name="Google Shape;707;p9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08" name="Google Shape;708;p97"/>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7"/>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urn and Talk">
  <p:cSld name="TITLE_2_2">
    <p:spTree>
      <p:nvGrpSpPr>
        <p:cNvPr id="1" name="Shape 710"/>
        <p:cNvGrpSpPr/>
        <p:nvPr/>
      </p:nvGrpSpPr>
      <p:grpSpPr>
        <a:xfrm>
          <a:off x="0" y="0"/>
          <a:ext cx="0" cy="0"/>
          <a:chOff x="0" y="0"/>
          <a:chExt cx="0" cy="0"/>
        </a:xfrm>
      </p:grpSpPr>
      <p:sp>
        <p:nvSpPr>
          <p:cNvPr id="711" name="Google Shape;711;p98"/>
          <p:cNvSpPr/>
          <p:nvPr/>
        </p:nvSpPr>
        <p:spPr>
          <a:xfrm>
            <a:off x="0" y="-7950"/>
            <a:ext cx="2739600" cy="5159400"/>
          </a:xfrm>
          <a:prstGeom prst="rect">
            <a:avLst/>
          </a:prstGeom>
          <a:solidFill>
            <a:srgbClr val="FFAA7B"/>
          </a:solidFill>
          <a:ln w="9525" cap="flat" cmpd="sng">
            <a:solidFill>
              <a:srgbClr val="FFAA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8"/>
          <p:cNvSpPr/>
          <p:nvPr/>
        </p:nvSpPr>
        <p:spPr>
          <a:xfrm>
            <a:off x="0" y="137160"/>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Turn and Talk</a:t>
            </a:r>
            <a:endParaRPr sz="1600" b="1">
              <a:latin typeface="Helvetica Neue"/>
              <a:ea typeface="Helvetica Neue"/>
              <a:cs typeface="Helvetica Neue"/>
              <a:sym typeface="Helvetica Neue"/>
            </a:endParaRPr>
          </a:p>
        </p:txBody>
      </p:sp>
      <p:grpSp>
        <p:nvGrpSpPr>
          <p:cNvPr id="713" name="Google Shape;713;p98"/>
          <p:cNvGrpSpPr/>
          <p:nvPr/>
        </p:nvGrpSpPr>
        <p:grpSpPr>
          <a:xfrm>
            <a:off x="848600" y="365760"/>
            <a:ext cx="1042405" cy="1042405"/>
            <a:chOff x="840300" y="447850"/>
            <a:chExt cx="1216200" cy="1216200"/>
          </a:xfrm>
        </p:grpSpPr>
        <p:sp>
          <p:nvSpPr>
            <p:cNvPr id="714" name="Google Shape;714;p98"/>
            <p:cNvSpPr/>
            <p:nvPr/>
          </p:nvSpPr>
          <p:spPr>
            <a:xfrm>
              <a:off x="840300" y="447850"/>
              <a:ext cx="1216200" cy="1216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5" name="Google Shape;715;p98"/>
            <p:cNvPicPr preferRelativeResize="0"/>
            <p:nvPr/>
          </p:nvPicPr>
          <p:blipFill>
            <a:blip r:embed="rId2">
              <a:alphaModFix/>
            </a:blip>
            <a:stretch>
              <a:fillRect/>
            </a:stretch>
          </p:blipFill>
          <p:spPr>
            <a:xfrm>
              <a:off x="1106441" y="714113"/>
              <a:ext cx="682518" cy="682805"/>
            </a:xfrm>
            <a:prstGeom prst="rect">
              <a:avLst/>
            </a:prstGeom>
            <a:noFill/>
            <a:ln>
              <a:noFill/>
            </a:ln>
          </p:spPr>
        </p:pic>
      </p:grpSp>
      <p:sp>
        <p:nvSpPr>
          <p:cNvPr id="716" name="Google Shape;716;p98"/>
          <p:cNvSpPr txBox="1">
            <a:spLocks noGrp="1"/>
          </p:cNvSpPr>
          <p:nvPr>
            <p:ph type="body" idx="1"/>
          </p:nvPr>
        </p:nvSpPr>
        <p:spPr>
          <a:xfrm>
            <a:off x="3271500" y="1828775"/>
            <a:ext cx="5323800" cy="2798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17" name="Google Shape;717;p9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18" name="Google Shape;718;p98"/>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8"/>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Lighting Question">
  <p:cSld name="TITLE_2_2_1">
    <p:spTree>
      <p:nvGrpSpPr>
        <p:cNvPr id="1" name="Shape 720"/>
        <p:cNvGrpSpPr/>
        <p:nvPr/>
      </p:nvGrpSpPr>
      <p:grpSpPr>
        <a:xfrm>
          <a:off x="0" y="0"/>
          <a:ext cx="0" cy="0"/>
          <a:chOff x="0" y="0"/>
          <a:chExt cx="0" cy="0"/>
        </a:xfrm>
      </p:grpSpPr>
      <p:sp>
        <p:nvSpPr>
          <p:cNvPr id="721" name="Google Shape;721;p99"/>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9"/>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Lightning Question</a:t>
            </a:r>
            <a:endParaRPr sz="1600" b="1">
              <a:latin typeface="Helvetica Neue"/>
              <a:ea typeface="Helvetica Neue"/>
              <a:cs typeface="Helvetica Neue"/>
              <a:sym typeface="Helvetica Neue"/>
            </a:endParaRPr>
          </a:p>
        </p:txBody>
      </p:sp>
      <p:grpSp>
        <p:nvGrpSpPr>
          <p:cNvPr id="723" name="Google Shape;723;p99"/>
          <p:cNvGrpSpPr/>
          <p:nvPr/>
        </p:nvGrpSpPr>
        <p:grpSpPr>
          <a:xfrm>
            <a:off x="850392" y="365760"/>
            <a:ext cx="1042386" cy="1042386"/>
            <a:chOff x="840300" y="447850"/>
            <a:chExt cx="1534500" cy="1534500"/>
          </a:xfrm>
        </p:grpSpPr>
        <p:sp>
          <p:nvSpPr>
            <p:cNvPr id="724" name="Google Shape;724;p99"/>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5" name="Google Shape;725;p99"/>
            <p:cNvPicPr preferRelativeResize="0"/>
            <p:nvPr/>
          </p:nvPicPr>
          <p:blipFill>
            <a:blip r:embed="rId2">
              <a:alphaModFix/>
            </a:blip>
            <a:stretch>
              <a:fillRect/>
            </a:stretch>
          </p:blipFill>
          <p:spPr>
            <a:xfrm>
              <a:off x="1176486" y="784041"/>
              <a:ext cx="862125" cy="862125"/>
            </a:xfrm>
            <a:prstGeom prst="rect">
              <a:avLst/>
            </a:prstGeom>
            <a:noFill/>
            <a:ln>
              <a:noFill/>
            </a:ln>
          </p:spPr>
        </p:pic>
      </p:grpSp>
      <p:sp>
        <p:nvSpPr>
          <p:cNvPr id="726" name="Google Shape;726;p99"/>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27" name="Google Shape;727;p99"/>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28" name="Google Shape;728;p99"/>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9"/>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5">
          <p15:clr>
            <a:srgbClr val="9AA0A6"/>
          </p15:clr>
        </p15:guide>
        <p15:guide id="2" orient="horz" pos="969">
          <p15:clr>
            <a:srgbClr val="9AA0A6"/>
          </p15:clr>
        </p15:guide>
        <p15:guide id="3" orient="horz" pos="553">
          <p15:clr>
            <a:srgbClr val="9AA0A6"/>
          </p15:clr>
        </p15:guide>
        <p15:guide id="4" orient="horz" pos="881">
          <p15:clr>
            <a:srgbClr val="9AA0A6"/>
          </p15:clr>
        </p15:guide>
        <p15:guide id="5" orient="horz" pos="3162">
          <p15:clr>
            <a:srgbClr val="9AA0A6"/>
          </p15:clr>
        </p15:guide>
        <p15:guide id="6" orient="horz" pos="225">
          <p15:clr>
            <a:srgbClr val="9AA0A6"/>
          </p15:clr>
        </p15:guide>
        <p15:guide id="7" orient="horz" pos="81">
          <p15:clr>
            <a:srgbClr val="9AA0A6"/>
          </p15:clr>
        </p15:guide>
        <p15:guide id="8" pos="5414">
          <p15:clr>
            <a:srgbClr val="9AA0A6"/>
          </p15:clr>
        </p15:guide>
        <p15:guide id="9" pos="80">
          <p15:clr>
            <a:srgbClr val="9AA0A6"/>
          </p15:clr>
        </p15:guide>
        <p15:guide id="10" pos="5616">
          <p15:clr>
            <a:srgbClr val="9AA0A6"/>
          </p15:clr>
        </p15:guide>
        <p15:guide id="11" pos="1648">
          <p15:clr>
            <a:srgbClr val="9AA0A6"/>
          </p15:clr>
        </p15:guide>
        <p15:guide id="12" pos="864">
          <p15:clr>
            <a:srgbClr val="9AA0A6"/>
          </p15:clr>
        </p15:guide>
        <p15:guide id="13" pos="1860">
          <p15:clr>
            <a:srgbClr val="9AA0A6"/>
          </p15:clr>
        </p15:guide>
        <p15:guide id="14" pos="3732">
          <p15:clr>
            <a:srgbClr val="9AA0A6"/>
          </p15:clr>
        </p15:guide>
        <p15:guide id="15" pos="2056">
          <p15:clr>
            <a:srgbClr val="9AA0A6"/>
          </p15:clr>
        </p15:guide>
        <p15:guide id="16" orient="horz" pos="2067">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losing - CFU">
  <p:cSld name="TITLE_2_2_1_2">
    <p:spTree>
      <p:nvGrpSpPr>
        <p:cNvPr id="1" name="Shape 730"/>
        <p:cNvGrpSpPr/>
        <p:nvPr/>
      </p:nvGrpSpPr>
      <p:grpSpPr>
        <a:xfrm>
          <a:off x="0" y="0"/>
          <a:ext cx="0" cy="0"/>
          <a:chOff x="0" y="0"/>
          <a:chExt cx="0" cy="0"/>
        </a:xfrm>
      </p:grpSpPr>
      <p:sp>
        <p:nvSpPr>
          <p:cNvPr id="731" name="Google Shape;731;p100"/>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0"/>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Closing</a:t>
            </a:r>
            <a:endParaRPr sz="1600" b="1">
              <a:latin typeface="Helvetica Neue"/>
              <a:ea typeface="Helvetica Neue"/>
              <a:cs typeface="Helvetica Neue"/>
              <a:sym typeface="Helvetica Neue"/>
            </a:endParaRPr>
          </a:p>
        </p:txBody>
      </p:sp>
      <p:sp>
        <p:nvSpPr>
          <p:cNvPr id="733" name="Google Shape;733;p100"/>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4" name="Google Shape;734;p100"/>
          <p:cNvPicPr preferRelativeResize="0"/>
          <p:nvPr/>
        </p:nvPicPr>
        <p:blipFill>
          <a:blip r:embed="rId2">
            <a:alphaModFix/>
          </a:blip>
          <a:stretch>
            <a:fillRect/>
          </a:stretch>
        </p:blipFill>
        <p:spPr>
          <a:xfrm>
            <a:off x="1056185" y="571527"/>
            <a:ext cx="630936" cy="630936"/>
          </a:xfrm>
          <a:prstGeom prst="rect">
            <a:avLst/>
          </a:prstGeom>
          <a:noFill/>
          <a:ln>
            <a:noFill/>
          </a:ln>
        </p:spPr>
      </p:pic>
      <p:pic>
        <p:nvPicPr>
          <p:cNvPr id="735" name="Google Shape;735;p10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36" name="Google Shape;736;p10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38" name="Google Shape;738;p100"/>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udents Misconceptions">
  <p:cSld name="CUSTOM_1_1_1">
    <p:bg>
      <p:bgPr>
        <a:solidFill>
          <a:srgbClr val="F3F3F3"/>
        </a:solidFill>
        <a:effectLst/>
      </p:bgPr>
    </p:bg>
    <p:spTree>
      <p:nvGrpSpPr>
        <p:cNvPr id="1" name="Shape 36"/>
        <p:cNvGrpSpPr/>
        <p:nvPr/>
      </p:nvGrpSpPr>
      <p:grpSpPr>
        <a:xfrm>
          <a:off x="0" y="0"/>
          <a:ext cx="0" cy="0"/>
          <a:chOff x="0" y="0"/>
          <a:chExt cx="0" cy="0"/>
        </a:xfrm>
      </p:grpSpPr>
      <p:sp>
        <p:nvSpPr>
          <p:cNvPr id="37" name="Google Shape;37;p6"/>
          <p:cNvSpPr txBox="1"/>
          <p:nvPr/>
        </p:nvSpPr>
        <p:spPr>
          <a:xfrm>
            <a:off x="539496" y="45720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Potential Student Misconceptions</a:t>
            </a:r>
            <a:endParaRPr sz="3000" b="1">
              <a:latin typeface="Helvetica Neue"/>
              <a:ea typeface="Helvetica Neue"/>
              <a:cs typeface="Helvetica Neue"/>
              <a:sym typeface="Helvetica Neue"/>
            </a:endParaRPr>
          </a:p>
        </p:txBody>
      </p:sp>
      <p:sp>
        <p:nvSpPr>
          <p:cNvPr id="38" name="Google Shape;38;p6"/>
          <p:cNvSpPr txBox="1">
            <a:spLocks noGrp="1"/>
          </p:cNvSpPr>
          <p:nvPr>
            <p:ph type="subTitle" idx="1"/>
          </p:nvPr>
        </p:nvSpPr>
        <p:spPr>
          <a:xfrm>
            <a:off x="539500" y="1340725"/>
            <a:ext cx="8071500" cy="32910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9" name="Google Shape;39;p6"/>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40" name="Google Shape;40;p6"/>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41" name="Google Shape;41;p6"/>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145">
          <p15:clr>
            <a:srgbClr val="9AA0A6"/>
          </p15:clr>
        </p15:guide>
        <p15:guide id="2" pos="336">
          <p15:clr>
            <a:srgbClr val="9AA0A6"/>
          </p15:clr>
        </p15:guide>
        <p15:guide id="3" pos="5615">
          <p15:clr>
            <a:srgbClr val="9AA0A6"/>
          </p15:clr>
        </p15:guide>
        <p15:guide id="4" pos="5424">
          <p15:clr>
            <a:srgbClr val="9AA0A6"/>
          </p15:clr>
        </p15:guide>
        <p15:guide id="5" pos="2880">
          <p15:clr>
            <a:srgbClr val="9AA0A6"/>
          </p15:clr>
        </p15:guide>
        <p15:guide id="6" orient="horz" pos="651">
          <p15:clr>
            <a:srgbClr val="9AA0A6"/>
          </p15:clr>
        </p15:guide>
        <p15:guide id="7" orient="horz" pos="845">
          <p15:clr>
            <a:srgbClr val="9AA0A6"/>
          </p15:clr>
        </p15:guide>
        <p15:guide id="8" orient="horz" pos="3168">
          <p15:clr>
            <a:srgbClr val="9AA0A6"/>
          </p15:clr>
        </p15:guide>
        <p15:guide id="9" orient="horz" pos="2918">
          <p15:clr>
            <a:srgbClr val="9AA0A6"/>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ubmit">
  <p:cSld name="TITLE_2_2_1_1">
    <p:spTree>
      <p:nvGrpSpPr>
        <p:cNvPr id="1" name="Shape 739"/>
        <p:cNvGrpSpPr/>
        <p:nvPr/>
      </p:nvGrpSpPr>
      <p:grpSpPr>
        <a:xfrm>
          <a:off x="0" y="0"/>
          <a:ext cx="0" cy="0"/>
          <a:chOff x="0" y="0"/>
          <a:chExt cx="0" cy="0"/>
        </a:xfrm>
      </p:grpSpPr>
      <p:sp>
        <p:nvSpPr>
          <p:cNvPr id="740" name="Google Shape;740;p101"/>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101"/>
          <p:cNvGrpSpPr/>
          <p:nvPr/>
        </p:nvGrpSpPr>
        <p:grpSpPr>
          <a:xfrm>
            <a:off x="850392" y="365760"/>
            <a:ext cx="1042386" cy="1042386"/>
            <a:chOff x="840300" y="447850"/>
            <a:chExt cx="1534500" cy="1534500"/>
          </a:xfrm>
        </p:grpSpPr>
        <p:sp>
          <p:nvSpPr>
            <p:cNvPr id="742" name="Google Shape;742;p101"/>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3" name="Google Shape;743;p101"/>
            <p:cNvPicPr preferRelativeResize="0"/>
            <p:nvPr/>
          </p:nvPicPr>
          <p:blipFill rotWithShape="1">
            <a:blip r:embed="rId2">
              <a:alphaModFix/>
            </a:blip>
            <a:srcRect t="32791"/>
            <a:stretch/>
          </p:blipFill>
          <p:spPr>
            <a:xfrm>
              <a:off x="1102457" y="875610"/>
              <a:ext cx="1010194" cy="678971"/>
            </a:xfrm>
            <a:prstGeom prst="rect">
              <a:avLst/>
            </a:prstGeom>
            <a:noFill/>
            <a:ln>
              <a:noFill/>
            </a:ln>
          </p:spPr>
        </p:pic>
      </p:grpSp>
      <p:sp>
        <p:nvSpPr>
          <p:cNvPr id="744" name="Google Shape;744;p10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Submit</a:t>
            </a:r>
            <a:endParaRPr b="1">
              <a:latin typeface="Helvetica Neue"/>
              <a:ea typeface="Helvetica Neue"/>
              <a:cs typeface="Helvetica Neue"/>
              <a:sym typeface="Helvetica Neue"/>
            </a:endParaRPr>
          </a:p>
        </p:txBody>
      </p:sp>
      <p:pic>
        <p:nvPicPr>
          <p:cNvPr id="745" name="Google Shape;745;p10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46" name="Google Shape;746;p10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48" name="Google Shape;748;p101"/>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8">
          <p15:clr>
            <a:srgbClr val="9AA0A6"/>
          </p15:clr>
        </p15:guide>
        <p15:guide id="2" pos="80">
          <p15:clr>
            <a:srgbClr val="9AA0A6"/>
          </p15:clr>
        </p15:guide>
        <p15:guide id="3" pos="5420">
          <p15:clr>
            <a:srgbClr val="9AA0A6"/>
          </p15:clr>
        </p15:guide>
        <p15:guide id="4" pos="5616">
          <p15:clr>
            <a:srgbClr val="9AA0A6"/>
          </p15:clr>
        </p15:guide>
        <p15:guide id="5" pos="1648">
          <p15:clr>
            <a:srgbClr val="9AA0A6"/>
          </p15:clr>
        </p15:guide>
        <p15:guide id="6" pos="864">
          <p15:clr>
            <a:srgbClr val="9AA0A6"/>
          </p15:clr>
        </p15:guide>
        <p15:guide id="7" pos="1866">
          <p15:clr>
            <a:srgbClr val="9AA0A6"/>
          </p15:clr>
        </p15:guide>
        <p15:guide id="8" pos="3738">
          <p15:clr>
            <a:srgbClr val="9AA0A6"/>
          </p15:clr>
        </p15:guide>
        <p15:guide id="9" pos="2062">
          <p15:clr>
            <a:srgbClr val="9AA0A6"/>
          </p15:clr>
        </p15:guide>
        <p15:guide id="10" orient="horz" pos="972">
          <p15:clr>
            <a:srgbClr val="9AA0A6"/>
          </p15:clr>
        </p15:guide>
        <p15:guide id="11" orient="horz" pos="559">
          <p15:clr>
            <a:srgbClr val="9AA0A6"/>
          </p15:clr>
        </p15:guide>
        <p15:guide id="12" orient="horz" pos="887">
          <p15:clr>
            <a:srgbClr val="9AA0A6"/>
          </p15:clr>
        </p15:guide>
        <p15:guide id="13" orient="horz" pos="3165">
          <p15:clr>
            <a:srgbClr val="9AA0A6"/>
          </p15:clr>
        </p15:guide>
        <p15:guide id="14" orient="horz" pos="230">
          <p15:clr>
            <a:srgbClr val="9AA0A6"/>
          </p15:clr>
        </p15:guide>
        <p15:guide id="15" orient="horz" pos="81">
          <p15:clr>
            <a:srgbClr val="9AA0A6"/>
          </p15:clr>
        </p15:guide>
        <p15:guide id="16" orient="horz" pos="2067">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roject time v1">
  <p:cSld name="TITLE_2_2_1_1_2">
    <p:spTree>
      <p:nvGrpSpPr>
        <p:cNvPr id="1" name="Shape 749"/>
        <p:cNvGrpSpPr/>
        <p:nvPr/>
      </p:nvGrpSpPr>
      <p:grpSpPr>
        <a:xfrm>
          <a:off x="0" y="0"/>
          <a:ext cx="0" cy="0"/>
          <a:chOff x="0" y="0"/>
          <a:chExt cx="0" cy="0"/>
        </a:xfrm>
      </p:grpSpPr>
      <p:sp>
        <p:nvSpPr>
          <p:cNvPr id="750" name="Google Shape;750;p102"/>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2"/>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2" name="Google Shape;752;p102"/>
          <p:cNvPicPr preferRelativeResize="0"/>
          <p:nvPr/>
        </p:nvPicPr>
        <p:blipFill>
          <a:blip r:embed="rId2">
            <a:alphaModFix/>
          </a:blip>
          <a:stretch>
            <a:fillRect/>
          </a:stretch>
        </p:blipFill>
        <p:spPr>
          <a:xfrm>
            <a:off x="1057637" y="571537"/>
            <a:ext cx="630936" cy="630936"/>
          </a:xfrm>
          <a:prstGeom prst="rect">
            <a:avLst/>
          </a:prstGeom>
          <a:noFill/>
          <a:ln>
            <a:noFill/>
          </a:ln>
        </p:spPr>
      </p:pic>
      <p:sp>
        <p:nvSpPr>
          <p:cNvPr id="753" name="Google Shape;753;p102"/>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pic>
        <p:nvPicPr>
          <p:cNvPr id="754" name="Google Shape;754;p10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55" name="Google Shape;755;p102"/>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57" name="Google Shape;757;p102"/>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80">
          <p15:clr>
            <a:srgbClr val="9AA0A6"/>
          </p15:clr>
        </p15:guide>
        <p15:guide id="2" pos="5420">
          <p15:clr>
            <a:srgbClr val="9AA0A6"/>
          </p15:clr>
        </p15:guide>
        <p15:guide id="3" pos="5616">
          <p15:clr>
            <a:srgbClr val="9AA0A6"/>
          </p15:clr>
        </p15:guide>
        <p15:guide id="4" pos="1648">
          <p15:clr>
            <a:srgbClr val="9AA0A6"/>
          </p15:clr>
        </p15:guide>
        <p15:guide id="5" pos="864">
          <p15:clr>
            <a:srgbClr val="9AA0A6"/>
          </p15:clr>
        </p15:guide>
        <p15:guide id="6" pos="1866">
          <p15:clr>
            <a:srgbClr val="9AA0A6"/>
          </p15:clr>
        </p15:guide>
        <p15:guide id="7" pos="3738">
          <p15:clr>
            <a:srgbClr val="9AA0A6"/>
          </p15:clr>
        </p15:guide>
        <p15:guide id="8" pos="2062">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Exit Ticket">
  <p:cSld name="TITLE_2_2_1_1_1">
    <p:spTree>
      <p:nvGrpSpPr>
        <p:cNvPr id="1" name="Shape 758"/>
        <p:cNvGrpSpPr/>
        <p:nvPr/>
      </p:nvGrpSpPr>
      <p:grpSpPr>
        <a:xfrm>
          <a:off x="0" y="0"/>
          <a:ext cx="0" cy="0"/>
          <a:chOff x="0" y="0"/>
          <a:chExt cx="0" cy="0"/>
        </a:xfrm>
      </p:grpSpPr>
      <p:sp>
        <p:nvSpPr>
          <p:cNvPr id="759" name="Google Shape;759;p103"/>
          <p:cNvSpPr/>
          <p:nvPr/>
        </p:nvSpPr>
        <p:spPr>
          <a:xfrm>
            <a:off x="0" y="-7950"/>
            <a:ext cx="2743200" cy="51594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103"/>
          <p:cNvGrpSpPr/>
          <p:nvPr/>
        </p:nvGrpSpPr>
        <p:grpSpPr>
          <a:xfrm>
            <a:off x="850392" y="365760"/>
            <a:ext cx="1042386" cy="1042386"/>
            <a:chOff x="840300" y="447850"/>
            <a:chExt cx="1534500" cy="1534500"/>
          </a:xfrm>
        </p:grpSpPr>
        <p:sp>
          <p:nvSpPr>
            <p:cNvPr id="761" name="Google Shape;761;p103"/>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2" name="Google Shape;762;p103"/>
            <p:cNvPicPr preferRelativeResize="0"/>
            <p:nvPr/>
          </p:nvPicPr>
          <p:blipFill>
            <a:blip r:embed="rId2">
              <a:alphaModFix/>
            </a:blip>
            <a:stretch>
              <a:fillRect/>
            </a:stretch>
          </p:blipFill>
          <p:spPr>
            <a:xfrm>
              <a:off x="1139960" y="747505"/>
              <a:ext cx="935188" cy="935190"/>
            </a:xfrm>
            <a:prstGeom prst="rect">
              <a:avLst/>
            </a:prstGeom>
            <a:noFill/>
            <a:ln>
              <a:noFill/>
            </a:ln>
          </p:spPr>
        </p:pic>
      </p:grpSp>
      <p:sp>
        <p:nvSpPr>
          <p:cNvPr id="763" name="Google Shape;763;p103"/>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Exit Ticket</a:t>
            </a:r>
            <a:endParaRPr b="1">
              <a:latin typeface="Helvetica Neue"/>
              <a:ea typeface="Helvetica Neue"/>
              <a:cs typeface="Helvetica Neue"/>
              <a:sym typeface="Helvetica Neue"/>
            </a:endParaRPr>
          </a:p>
        </p:txBody>
      </p:sp>
      <p:pic>
        <p:nvPicPr>
          <p:cNvPr id="764" name="Google Shape;764;p103"/>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65" name="Google Shape;765;p103"/>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0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67" name="Google Shape;767;p103"/>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Guided Practice">
  <p:cSld name="TITLE_2_2_1_1_1_1">
    <p:spTree>
      <p:nvGrpSpPr>
        <p:cNvPr id="1" name="Shape 768"/>
        <p:cNvGrpSpPr/>
        <p:nvPr/>
      </p:nvGrpSpPr>
      <p:grpSpPr>
        <a:xfrm>
          <a:off x="0" y="0"/>
          <a:ext cx="0" cy="0"/>
          <a:chOff x="0" y="0"/>
          <a:chExt cx="0" cy="0"/>
        </a:xfrm>
      </p:grpSpPr>
      <p:sp>
        <p:nvSpPr>
          <p:cNvPr id="769" name="Google Shape;769;p104"/>
          <p:cNvSpPr/>
          <p:nvPr/>
        </p:nvSpPr>
        <p:spPr>
          <a:xfrm>
            <a:off x="0" y="-7950"/>
            <a:ext cx="2746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04"/>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Practice</a:t>
            </a:r>
            <a:endParaRPr sz="1600" b="1">
              <a:latin typeface="Helvetica Neue"/>
              <a:ea typeface="Helvetica Neue"/>
              <a:cs typeface="Helvetica Neue"/>
              <a:sym typeface="Helvetica Neue"/>
            </a:endParaRPr>
          </a:p>
        </p:txBody>
      </p:sp>
      <p:sp>
        <p:nvSpPr>
          <p:cNvPr id="771" name="Google Shape;771;p104"/>
          <p:cNvSpPr/>
          <p:nvPr/>
        </p:nvSpPr>
        <p:spPr>
          <a:xfrm>
            <a:off x="852900" y="366075"/>
            <a:ext cx="1040400" cy="104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2" name="Google Shape;772;p104"/>
          <p:cNvPicPr preferRelativeResize="0"/>
          <p:nvPr/>
        </p:nvPicPr>
        <p:blipFill>
          <a:blip r:embed="rId2">
            <a:alphaModFix/>
          </a:blip>
          <a:stretch>
            <a:fillRect/>
          </a:stretch>
        </p:blipFill>
        <p:spPr>
          <a:xfrm>
            <a:off x="1056091" y="569267"/>
            <a:ext cx="634013" cy="634013"/>
          </a:xfrm>
          <a:prstGeom prst="rect">
            <a:avLst/>
          </a:prstGeom>
          <a:noFill/>
          <a:ln>
            <a:noFill/>
          </a:ln>
        </p:spPr>
      </p:pic>
      <p:pic>
        <p:nvPicPr>
          <p:cNvPr id="773" name="Google Shape;773;p10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74" name="Google Shape;774;p104"/>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04"/>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76" name="Google Shape;776;p104"/>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864">
          <p15:clr>
            <a:srgbClr val="9AA0A6"/>
          </p15:clr>
        </p15:guide>
        <p15:guide id="5" pos="1860">
          <p15:clr>
            <a:srgbClr val="9AA0A6"/>
          </p15:clr>
        </p15:guide>
        <p15:guide id="6" pos="3732">
          <p15:clr>
            <a:srgbClr val="9AA0A6"/>
          </p15:clr>
        </p15:guide>
        <p15:guide id="7" pos="2056">
          <p15:clr>
            <a:srgbClr val="9AA0A6"/>
          </p15:clr>
        </p15:guide>
        <p15:guide id="8" orient="horz" pos="2915">
          <p15:clr>
            <a:srgbClr val="9AA0A6"/>
          </p15:clr>
        </p15:guide>
        <p15:guide id="9" orient="horz" pos="969">
          <p15:clr>
            <a:srgbClr val="9AA0A6"/>
          </p15:clr>
        </p15:guide>
        <p15:guide id="10" orient="horz" pos="553">
          <p15:clr>
            <a:srgbClr val="9AA0A6"/>
          </p15:clr>
        </p15:guide>
        <p15:guide id="11" orient="horz" pos="881">
          <p15:clr>
            <a:srgbClr val="9AA0A6"/>
          </p15:clr>
        </p15:guide>
        <p15:guide id="12" orient="horz" pos="3162">
          <p15:clr>
            <a:srgbClr val="9AA0A6"/>
          </p15:clr>
        </p15:guide>
        <p15:guide id="13" orient="horz" pos="225">
          <p15:clr>
            <a:srgbClr val="9AA0A6"/>
          </p15:clr>
        </p15:guide>
        <p15:guide id="14" orient="horz" pos="81">
          <p15:clr>
            <a:srgbClr val="9AA0A6"/>
          </p15:clr>
        </p15:guide>
        <p15:guide id="15" pos="1649">
          <p15:clr>
            <a:srgbClr val="FA7B17"/>
          </p15:clr>
        </p15:guide>
        <p15:guide id="16" orient="horz" pos="2067">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ndependent Practice">
  <p:cSld name="TITLE_2_2_1_1_1_1_1">
    <p:spTree>
      <p:nvGrpSpPr>
        <p:cNvPr id="1" name="Shape 777"/>
        <p:cNvGrpSpPr/>
        <p:nvPr/>
      </p:nvGrpSpPr>
      <p:grpSpPr>
        <a:xfrm>
          <a:off x="0" y="0"/>
          <a:ext cx="0" cy="0"/>
          <a:chOff x="0" y="0"/>
          <a:chExt cx="0" cy="0"/>
        </a:xfrm>
      </p:grpSpPr>
      <p:sp>
        <p:nvSpPr>
          <p:cNvPr id="778" name="Google Shape;778;p105"/>
          <p:cNvSpPr/>
          <p:nvPr/>
        </p:nvSpPr>
        <p:spPr>
          <a:xfrm>
            <a:off x="0" y="-7950"/>
            <a:ext cx="2743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05"/>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Independent Practice</a:t>
            </a:r>
            <a:endParaRPr sz="1600" b="1">
              <a:latin typeface="Helvetica Neue"/>
              <a:ea typeface="Helvetica Neue"/>
              <a:cs typeface="Helvetica Neue"/>
              <a:sym typeface="Helvetica Neue"/>
            </a:endParaRPr>
          </a:p>
        </p:txBody>
      </p:sp>
      <p:sp>
        <p:nvSpPr>
          <p:cNvPr id="780" name="Google Shape;780;p105"/>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1" name="Google Shape;781;p105"/>
          <p:cNvPicPr preferRelativeResize="0"/>
          <p:nvPr/>
        </p:nvPicPr>
        <p:blipFill>
          <a:blip r:embed="rId2">
            <a:alphaModFix/>
          </a:blip>
          <a:stretch>
            <a:fillRect/>
          </a:stretch>
        </p:blipFill>
        <p:spPr>
          <a:xfrm>
            <a:off x="1053937" y="569362"/>
            <a:ext cx="635034" cy="635171"/>
          </a:xfrm>
          <a:prstGeom prst="rect">
            <a:avLst/>
          </a:prstGeom>
          <a:noFill/>
          <a:ln>
            <a:noFill/>
          </a:ln>
        </p:spPr>
      </p:pic>
      <p:pic>
        <p:nvPicPr>
          <p:cNvPr id="782" name="Google Shape;782;p105"/>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83" name="Google Shape;783;p105"/>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5"/>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85" name="Google Shape;785;p105"/>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1860">
          <p15:clr>
            <a:srgbClr val="9AA0A6"/>
          </p15:clr>
        </p15:guide>
        <p15:guide id="2" pos="5420">
          <p15:clr>
            <a:srgbClr val="9AA0A6"/>
          </p15:clr>
        </p15:guide>
        <p15:guide id="3" pos="80">
          <p15:clr>
            <a:srgbClr val="9AA0A6"/>
          </p15:clr>
        </p15:guide>
        <p15:guide id="4" pos="5616">
          <p15:clr>
            <a:srgbClr val="9AA0A6"/>
          </p15:clr>
        </p15:guide>
        <p15:guide id="5" pos="1648">
          <p15:clr>
            <a:srgbClr val="9AA0A6"/>
          </p15:clr>
        </p15:guide>
        <p15:guide id="6" pos="864">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rect Teach">
  <p:cSld name="TITLE_2_1">
    <p:spTree>
      <p:nvGrpSpPr>
        <p:cNvPr id="1" name="Shape 786"/>
        <p:cNvGrpSpPr/>
        <p:nvPr/>
      </p:nvGrpSpPr>
      <p:grpSpPr>
        <a:xfrm>
          <a:off x="0" y="0"/>
          <a:ext cx="0" cy="0"/>
          <a:chOff x="0" y="0"/>
          <a:chExt cx="0" cy="0"/>
        </a:xfrm>
      </p:grpSpPr>
      <p:sp>
        <p:nvSpPr>
          <p:cNvPr id="787" name="Google Shape;787;p106"/>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6"/>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sp>
        <p:nvSpPr>
          <p:cNvPr id="789" name="Google Shape;789;p106"/>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0" name="Google Shape;790;p106"/>
          <p:cNvPicPr preferRelativeResize="0"/>
          <p:nvPr/>
        </p:nvPicPr>
        <p:blipFill>
          <a:blip r:embed="rId2">
            <a:alphaModFix/>
          </a:blip>
          <a:stretch>
            <a:fillRect/>
          </a:stretch>
        </p:blipFill>
        <p:spPr>
          <a:xfrm>
            <a:off x="1056125" y="571525"/>
            <a:ext cx="630936" cy="630936"/>
          </a:xfrm>
          <a:prstGeom prst="rect">
            <a:avLst/>
          </a:prstGeom>
          <a:noFill/>
          <a:ln>
            <a:noFill/>
          </a:ln>
        </p:spPr>
      </p:pic>
      <p:pic>
        <p:nvPicPr>
          <p:cNvPr id="791" name="Google Shape;791;p106"/>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92" name="Google Shape;792;p106"/>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6"/>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794" name="Google Shape;794;p106"/>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bjective">
  <p:cSld name="TITLE_1">
    <p:bg>
      <p:bgPr>
        <a:solidFill>
          <a:srgbClr val="000000"/>
        </a:solidFill>
        <a:effectLst/>
      </p:bgPr>
    </p:bg>
    <p:spTree>
      <p:nvGrpSpPr>
        <p:cNvPr id="1" name="Shape 795"/>
        <p:cNvGrpSpPr/>
        <p:nvPr/>
      </p:nvGrpSpPr>
      <p:grpSpPr>
        <a:xfrm>
          <a:off x="0" y="0"/>
          <a:ext cx="0" cy="0"/>
          <a:chOff x="0" y="0"/>
          <a:chExt cx="0" cy="0"/>
        </a:xfrm>
      </p:grpSpPr>
      <p:pic>
        <p:nvPicPr>
          <p:cNvPr id="796" name="Google Shape;796;p107"/>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797" name="Google Shape;797;p107"/>
          <p:cNvSpPr/>
          <p:nvPr/>
        </p:nvSpPr>
        <p:spPr>
          <a:xfrm>
            <a:off x="3804750" y="507125"/>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8" name="Google Shape;798;p107"/>
          <p:cNvPicPr preferRelativeResize="0"/>
          <p:nvPr/>
        </p:nvPicPr>
        <p:blipFill>
          <a:blip r:embed="rId3">
            <a:alphaModFix/>
          </a:blip>
          <a:stretch>
            <a:fillRect/>
          </a:stretch>
        </p:blipFill>
        <p:spPr>
          <a:xfrm>
            <a:off x="4170275" y="806785"/>
            <a:ext cx="935188" cy="935190"/>
          </a:xfrm>
          <a:prstGeom prst="rect">
            <a:avLst/>
          </a:prstGeom>
          <a:noFill/>
          <a:ln>
            <a:noFill/>
          </a:ln>
        </p:spPr>
      </p:pic>
      <p:sp>
        <p:nvSpPr>
          <p:cNvPr id="799" name="Google Shape;799;p107"/>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Helvetica Neue"/>
                <a:ea typeface="Helvetica Neue"/>
                <a:cs typeface="Helvetica Neue"/>
                <a:sym typeface="Helvetica Neu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00" name="Google Shape;800;p107"/>
          <p:cNvSpPr txBox="1"/>
          <p:nvPr/>
        </p:nvSpPr>
        <p:spPr>
          <a:xfrm>
            <a:off x="3360150" y="2245700"/>
            <a:ext cx="24237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Helvetica Neue"/>
                <a:ea typeface="Helvetica Neue"/>
                <a:cs typeface="Helvetica Neue"/>
                <a:sym typeface="Helvetica Neue"/>
              </a:rPr>
              <a:t>Coders will...</a:t>
            </a:r>
            <a:endParaRPr sz="1800">
              <a:solidFill>
                <a:srgbClr val="FFFFFF"/>
              </a:solidFill>
              <a:latin typeface="Helvetica Neue"/>
              <a:ea typeface="Helvetica Neue"/>
              <a:cs typeface="Helvetica Neue"/>
              <a:sym typeface="Helvetica Neue"/>
            </a:endParaRPr>
          </a:p>
        </p:txBody>
      </p:sp>
      <p:sp>
        <p:nvSpPr>
          <p:cNvPr id="801" name="Google Shape;801;p107"/>
          <p:cNvSpPr txBox="1">
            <a:spLocks noGrp="1"/>
          </p:cNvSpPr>
          <p:nvPr>
            <p:ph type="subTitle" idx="1"/>
          </p:nvPr>
        </p:nvSpPr>
        <p:spPr>
          <a:xfrm>
            <a:off x="2082600" y="4083275"/>
            <a:ext cx="4978800" cy="39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Helvetica Neue"/>
                <a:ea typeface="Helvetica Neue"/>
                <a:cs typeface="Helvetica Neue"/>
                <a:sym typeface="Helvetica Neu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guide id="2" orient="horz" pos="1605">
          <p15:clr>
            <a:srgbClr val="FA7B17"/>
          </p15:clr>
        </p15:guide>
        <p15:guide id="3" orient="horz" pos="2918">
          <p15:clr>
            <a:srgbClr val="FA7B17"/>
          </p15:clr>
        </p15:guide>
        <p15:guide id="4" pos="526">
          <p15:clr>
            <a:srgbClr val="FA7B17"/>
          </p15:clr>
        </p15:guide>
        <p15:guide id="5" pos="5234">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Yellow Page">
  <p:cSld name="TITLE_AND_BODY_2">
    <p:bg>
      <p:bgPr>
        <a:solidFill>
          <a:srgbClr val="FEE975"/>
        </a:solidFill>
        <a:effectLst/>
      </p:bgPr>
    </p:bg>
    <p:spTree>
      <p:nvGrpSpPr>
        <p:cNvPr id="1" name="Shape 806"/>
        <p:cNvGrpSpPr/>
        <p:nvPr/>
      </p:nvGrpSpPr>
      <p:grpSpPr>
        <a:xfrm>
          <a:off x="0" y="0"/>
          <a:ext cx="0" cy="0"/>
          <a:chOff x="0" y="0"/>
          <a:chExt cx="0" cy="0"/>
        </a:xfrm>
      </p:grpSpPr>
      <p:pic>
        <p:nvPicPr>
          <p:cNvPr id="807" name="Google Shape;807;p109"/>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808" name="Google Shape;808;p109"/>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9" name="Google Shape;809;p109"/>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47">
          <p15:clr>
            <a:srgbClr val="9AA0A6"/>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ight Blue Page">
  <p:cSld name="TITLE_AND_BODY_2_1">
    <p:bg>
      <p:bgPr>
        <a:solidFill>
          <a:srgbClr val="17D3FF"/>
        </a:solidFill>
        <a:effectLst/>
      </p:bgPr>
    </p:bg>
    <p:spTree>
      <p:nvGrpSpPr>
        <p:cNvPr id="1" name="Shape 810"/>
        <p:cNvGrpSpPr/>
        <p:nvPr/>
      </p:nvGrpSpPr>
      <p:grpSpPr>
        <a:xfrm>
          <a:off x="0" y="0"/>
          <a:ext cx="0" cy="0"/>
          <a:chOff x="0" y="0"/>
          <a:chExt cx="0" cy="0"/>
        </a:xfrm>
      </p:grpSpPr>
      <p:pic>
        <p:nvPicPr>
          <p:cNvPr id="811" name="Google Shape;811;p110"/>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812" name="Google Shape;812;p110"/>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3" name="Google Shape;813;p110"/>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2880">
          <p15:clr>
            <a:srgbClr val="9AA0A6"/>
          </p15:clr>
        </p15:guide>
        <p15:guide id="3" pos="5615">
          <p15:clr>
            <a:srgbClr val="9AA0A6"/>
          </p15:clr>
        </p15:guide>
        <p15:guide id="4" pos="5424">
          <p15:clr>
            <a:srgbClr val="9AA0A6"/>
          </p15:clr>
        </p15:guide>
        <p15:guide id="5" pos="14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64">
          <p15:clr>
            <a:srgbClr val="9AA0A6"/>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Page">
  <p:cSld name="TITLE_AND_BODY_2_1_1">
    <p:bg>
      <p:bgPr>
        <a:noFill/>
        <a:effectLst/>
      </p:bgPr>
    </p:bg>
    <p:spTree>
      <p:nvGrpSpPr>
        <p:cNvPr id="1" name="Shape 814"/>
        <p:cNvGrpSpPr/>
        <p:nvPr/>
      </p:nvGrpSpPr>
      <p:grpSpPr>
        <a:xfrm>
          <a:off x="0" y="0"/>
          <a:ext cx="0" cy="0"/>
          <a:chOff x="0" y="0"/>
          <a:chExt cx="0" cy="0"/>
        </a:xfrm>
      </p:grpSpPr>
      <p:pic>
        <p:nvPicPr>
          <p:cNvPr id="815" name="Google Shape;815;p111"/>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816" name="Google Shape;816;p111"/>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7" name="Google Shape;817;p111"/>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3165">
          <p15:clr>
            <a:srgbClr val="9AA0A6"/>
          </p15:clr>
        </p15:guide>
        <p15:guide id="7" orient="horz" pos="646">
          <p15:clr>
            <a:srgbClr val="9AA0A6"/>
          </p15:clr>
        </p15:guide>
        <p15:guide id="8" orient="horz" pos="2917">
          <p15:clr>
            <a:srgbClr val="9AA0A6"/>
          </p15:clr>
        </p15:guide>
        <p15:guide id="9" orient="horz" pos="1873">
          <p15:clr>
            <a:srgbClr val="9AA0A6"/>
          </p15:clr>
        </p15:guide>
        <p15:guide id="10" orient="horz" pos="847">
          <p15:clr>
            <a:srgbClr val="9AA0A6"/>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CUSTOM_1_1_1_1">
    <p:bg>
      <p:bgPr>
        <a:solidFill>
          <a:srgbClr val="FFAA7B"/>
        </a:solidFill>
        <a:effectLst/>
      </p:bgPr>
    </p:bg>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44" name="Google Shape;44;p7"/>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45" name="Google Shape;45;p7"/>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46" name="Google Shape;46;p7"/>
          <p:cNvSpPr txBox="1">
            <a:spLocks noGrp="1"/>
          </p:cNvSpPr>
          <p:nvPr>
            <p:ph type="title"/>
          </p:nvPr>
        </p:nvSpPr>
        <p:spPr>
          <a:xfrm>
            <a:off x="2924075" y="3148000"/>
            <a:ext cx="3398100" cy="441300"/>
          </a:xfrm>
          <a:prstGeom prst="rect">
            <a:avLst/>
          </a:prstGeom>
          <a:effectLst>
            <a:outerShdw blurRad="57150" dist="19050" dir="1980000" algn="bl" rotWithShape="0">
              <a:srgbClr val="000000">
                <a:alpha val="68000"/>
              </a:srgbClr>
            </a:outerShdw>
          </a:effectLst>
        </p:spPr>
        <p:txBody>
          <a:bodyPr spcFirstLastPara="1" wrap="square" lIns="91425" tIns="91425" rIns="91425" bIns="91425" anchor="t" anchorCtr="0">
            <a:noAutofit/>
          </a:bodyPr>
          <a:lstStyle>
            <a:lvl1pPr lvl="0" algn="ctr">
              <a:spcBef>
                <a:spcPts val="0"/>
              </a:spcBef>
              <a:spcAft>
                <a:spcPts val="0"/>
              </a:spcAft>
              <a:buNone/>
              <a:defRPr sz="1800" b="1">
                <a:solidFill>
                  <a:srgbClr val="FFFFFF"/>
                </a:solidFill>
              </a:defRPr>
            </a:lvl1pPr>
            <a:lvl2pPr lvl="1" algn="ctr">
              <a:spcBef>
                <a:spcPts val="0"/>
              </a:spcBef>
              <a:spcAft>
                <a:spcPts val="0"/>
              </a:spcAft>
              <a:buNone/>
              <a:defRPr b="1"/>
            </a:lvl2pPr>
            <a:lvl3pPr lvl="2" algn="ctr">
              <a:spcBef>
                <a:spcPts val="0"/>
              </a:spcBef>
              <a:spcAft>
                <a:spcPts val="0"/>
              </a:spcAft>
              <a:buNone/>
              <a:defRPr b="1"/>
            </a:lvl3pPr>
            <a:lvl4pPr lvl="3" algn="ctr">
              <a:spcBef>
                <a:spcPts val="0"/>
              </a:spcBef>
              <a:spcAft>
                <a:spcPts val="0"/>
              </a:spcAft>
              <a:buNone/>
              <a:defRPr b="1"/>
            </a:lvl4pPr>
            <a:lvl5pPr lvl="4" algn="ctr">
              <a:spcBef>
                <a:spcPts val="0"/>
              </a:spcBef>
              <a:spcAft>
                <a:spcPts val="0"/>
              </a:spcAft>
              <a:buNone/>
              <a:defRPr b="1"/>
            </a:lvl5pPr>
            <a:lvl6pPr lvl="5" algn="ctr">
              <a:spcBef>
                <a:spcPts val="0"/>
              </a:spcBef>
              <a:spcAft>
                <a:spcPts val="0"/>
              </a:spcAft>
              <a:buNone/>
              <a:defRPr b="1"/>
            </a:lvl6pPr>
            <a:lvl7pPr lvl="6" algn="ctr">
              <a:spcBef>
                <a:spcPts val="0"/>
              </a:spcBef>
              <a:spcAft>
                <a:spcPts val="0"/>
              </a:spcAft>
              <a:buNone/>
              <a:defRPr b="1"/>
            </a:lvl7pPr>
            <a:lvl8pPr lvl="7" algn="ctr">
              <a:spcBef>
                <a:spcPts val="0"/>
              </a:spcBef>
              <a:spcAft>
                <a:spcPts val="0"/>
              </a:spcAft>
              <a:buNone/>
              <a:defRPr b="1"/>
            </a:lvl8pPr>
            <a:lvl9pPr lvl="8" algn="ctr">
              <a:spcBef>
                <a:spcPts val="0"/>
              </a:spcBef>
              <a:spcAft>
                <a:spcPts val="0"/>
              </a:spcAft>
              <a:buNone/>
              <a:defRPr b="1"/>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roject Set Up">
  <p:cSld name="TITLE_AND_BODY_1">
    <p:bg>
      <p:bgPr>
        <a:noFill/>
        <a:effectLst/>
      </p:bgPr>
    </p:bg>
    <p:spTree>
      <p:nvGrpSpPr>
        <p:cNvPr id="1" name="Shape 818"/>
        <p:cNvGrpSpPr/>
        <p:nvPr/>
      </p:nvGrpSpPr>
      <p:grpSpPr>
        <a:xfrm>
          <a:off x="0" y="0"/>
          <a:ext cx="0" cy="0"/>
          <a:chOff x="0" y="0"/>
          <a:chExt cx="0" cy="0"/>
        </a:xfrm>
      </p:grpSpPr>
      <p:sp>
        <p:nvSpPr>
          <p:cNvPr id="819" name="Google Shape;819;p112"/>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820" name="Google Shape;820;p112"/>
          <p:cNvSpPr/>
          <p:nvPr/>
        </p:nvSpPr>
        <p:spPr>
          <a:xfrm>
            <a:off x="0" y="-7950"/>
            <a:ext cx="9144000" cy="10377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822" name="Google Shape;822;p112"/>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3" name="Google Shape;823;p112"/>
          <p:cNvPicPr preferRelativeResize="0"/>
          <p:nvPr/>
        </p:nvPicPr>
        <p:blipFill>
          <a:blip r:embed="rId2">
            <a:alphaModFix/>
          </a:blip>
          <a:stretch>
            <a:fillRect/>
          </a:stretch>
        </p:blipFill>
        <p:spPr>
          <a:xfrm>
            <a:off x="408587" y="236587"/>
            <a:ext cx="548640" cy="548640"/>
          </a:xfrm>
          <a:prstGeom prst="rect">
            <a:avLst/>
          </a:prstGeom>
          <a:noFill/>
          <a:ln>
            <a:noFill/>
          </a:ln>
        </p:spPr>
      </p:pic>
      <p:pic>
        <p:nvPicPr>
          <p:cNvPr id="824" name="Google Shape;824;p11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825" name="Google Shape;825;p112"/>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Set Up</a:t>
            </a:r>
            <a:endParaRPr sz="1600" b="1">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424">
          <p15:clr>
            <a:srgbClr val="9AA0A6"/>
          </p15:clr>
        </p15:guide>
        <p15:guide id="5" pos="5615">
          <p15:clr>
            <a:srgbClr val="9AA0A6"/>
          </p15:clr>
        </p15:guide>
        <p15:guide id="6" orient="horz" pos="648">
          <p15:clr>
            <a:srgbClr val="9AA0A6"/>
          </p15:clr>
        </p15:guide>
        <p15:guide id="7" orient="horz" pos="1873">
          <p15:clr>
            <a:srgbClr val="9AA0A6"/>
          </p15:clr>
        </p15:guide>
        <p15:guide id="8" orient="horz" pos="2917">
          <p15:clr>
            <a:srgbClr val="9AA0A6"/>
          </p15:clr>
        </p15:guide>
        <p15:guide id="9" orient="horz" pos="3165">
          <p15:clr>
            <a:srgbClr val="9AA0A6"/>
          </p15:clr>
        </p15:guide>
        <p15:guide id="10" orient="horz" pos="792">
          <p15:clr>
            <a:srgbClr val="9AA0A6"/>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826"/>
        <p:cNvGrpSpPr/>
        <p:nvPr/>
      </p:nvGrpSpPr>
      <p:grpSpPr>
        <a:xfrm>
          <a:off x="0" y="0"/>
          <a:ext cx="0" cy="0"/>
          <a:chOff x="0" y="0"/>
          <a:chExt cx="0" cy="0"/>
        </a:xfrm>
      </p:grpSpPr>
      <p:pic>
        <p:nvPicPr>
          <p:cNvPr id="827" name="Google Shape;827;p113"/>
          <p:cNvPicPr preferRelativeResize="0"/>
          <p:nvPr/>
        </p:nvPicPr>
        <p:blipFill>
          <a:blip r:embed="rId2">
            <a:alphaModFix/>
          </a:blip>
          <a:stretch>
            <a:fillRect/>
          </a:stretch>
        </p:blipFill>
        <p:spPr>
          <a:xfrm>
            <a:off x="181407" y="2670952"/>
            <a:ext cx="935188" cy="935190"/>
          </a:xfrm>
          <a:prstGeom prst="rect">
            <a:avLst/>
          </a:prstGeom>
          <a:noFill/>
          <a:ln>
            <a:noFill/>
          </a:ln>
        </p:spPr>
      </p:pic>
      <p:pic>
        <p:nvPicPr>
          <p:cNvPr id="828" name="Google Shape;828;p113"/>
          <p:cNvPicPr preferRelativeResize="0"/>
          <p:nvPr/>
        </p:nvPicPr>
        <p:blipFill>
          <a:blip r:embed="rId3">
            <a:alphaModFix/>
          </a:blip>
          <a:stretch>
            <a:fillRect/>
          </a:stretch>
        </p:blipFill>
        <p:spPr>
          <a:xfrm>
            <a:off x="123612" y="1131341"/>
            <a:ext cx="862127" cy="862129"/>
          </a:xfrm>
          <a:prstGeom prst="rect">
            <a:avLst/>
          </a:prstGeom>
          <a:noFill/>
          <a:ln>
            <a:noFill/>
          </a:ln>
        </p:spPr>
      </p:pic>
      <p:pic>
        <p:nvPicPr>
          <p:cNvPr id="829" name="Google Shape;829;p113"/>
          <p:cNvPicPr preferRelativeResize="0"/>
          <p:nvPr/>
        </p:nvPicPr>
        <p:blipFill>
          <a:blip r:embed="rId4">
            <a:alphaModFix/>
          </a:blip>
          <a:stretch>
            <a:fillRect/>
          </a:stretch>
        </p:blipFill>
        <p:spPr>
          <a:xfrm>
            <a:off x="2795227" y="196151"/>
            <a:ext cx="935188" cy="935190"/>
          </a:xfrm>
          <a:prstGeom prst="rect">
            <a:avLst/>
          </a:prstGeom>
          <a:noFill/>
          <a:ln>
            <a:noFill/>
          </a:ln>
        </p:spPr>
      </p:pic>
      <p:pic>
        <p:nvPicPr>
          <p:cNvPr id="830" name="Google Shape;830;p113"/>
          <p:cNvPicPr preferRelativeResize="0"/>
          <p:nvPr/>
        </p:nvPicPr>
        <p:blipFill>
          <a:blip r:embed="rId5">
            <a:alphaModFix/>
          </a:blip>
          <a:stretch>
            <a:fillRect/>
          </a:stretch>
        </p:blipFill>
        <p:spPr>
          <a:xfrm>
            <a:off x="3494014" y="2397141"/>
            <a:ext cx="862127" cy="862129"/>
          </a:xfrm>
          <a:prstGeom prst="rect">
            <a:avLst/>
          </a:prstGeom>
          <a:noFill/>
          <a:ln>
            <a:noFill/>
          </a:ln>
        </p:spPr>
      </p:pic>
      <p:pic>
        <p:nvPicPr>
          <p:cNvPr id="831" name="Google Shape;831;p113"/>
          <p:cNvPicPr preferRelativeResize="0"/>
          <p:nvPr/>
        </p:nvPicPr>
        <p:blipFill>
          <a:blip r:embed="rId6">
            <a:alphaModFix/>
          </a:blip>
          <a:stretch>
            <a:fillRect/>
          </a:stretch>
        </p:blipFill>
        <p:spPr>
          <a:xfrm>
            <a:off x="2807415" y="1382679"/>
            <a:ext cx="862127" cy="862129"/>
          </a:xfrm>
          <a:prstGeom prst="rect">
            <a:avLst/>
          </a:prstGeom>
          <a:noFill/>
          <a:ln>
            <a:noFill/>
          </a:ln>
        </p:spPr>
      </p:pic>
      <p:pic>
        <p:nvPicPr>
          <p:cNvPr id="832" name="Google Shape;832;p113"/>
          <p:cNvPicPr preferRelativeResize="0"/>
          <p:nvPr/>
        </p:nvPicPr>
        <p:blipFill>
          <a:blip r:embed="rId7">
            <a:alphaModFix/>
          </a:blip>
          <a:stretch>
            <a:fillRect/>
          </a:stretch>
        </p:blipFill>
        <p:spPr>
          <a:xfrm>
            <a:off x="4190728" y="1687241"/>
            <a:ext cx="628330" cy="628332"/>
          </a:xfrm>
          <a:prstGeom prst="rect">
            <a:avLst/>
          </a:prstGeom>
          <a:noFill/>
          <a:ln>
            <a:noFill/>
          </a:ln>
        </p:spPr>
      </p:pic>
      <p:pic>
        <p:nvPicPr>
          <p:cNvPr id="833" name="Google Shape;833;p113"/>
          <p:cNvPicPr preferRelativeResize="0"/>
          <p:nvPr/>
        </p:nvPicPr>
        <p:blipFill>
          <a:blip r:embed="rId8">
            <a:alphaModFix/>
          </a:blip>
          <a:stretch>
            <a:fillRect/>
          </a:stretch>
        </p:blipFill>
        <p:spPr>
          <a:xfrm>
            <a:off x="1351047" y="597990"/>
            <a:ext cx="935188" cy="935190"/>
          </a:xfrm>
          <a:prstGeom prst="rect">
            <a:avLst/>
          </a:prstGeom>
          <a:noFill/>
          <a:ln>
            <a:noFill/>
          </a:ln>
        </p:spPr>
      </p:pic>
      <p:pic>
        <p:nvPicPr>
          <p:cNvPr id="834" name="Google Shape;834;p113"/>
          <p:cNvPicPr preferRelativeResize="0"/>
          <p:nvPr/>
        </p:nvPicPr>
        <p:blipFill>
          <a:blip r:embed="rId9">
            <a:alphaModFix/>
          </a:blip>
          <a:stretch>
            <a:fillRect/>
          </a:stretch>
        </p:blipFill>
        <p:spPr>
          <a:xfrm>
            <a:off x="181400" y="74575"/>
            <a:ext cx="935188" cy="935190"/>
          </a:xfrm>
          <a:prstGeom prst="rect">
            <a:avLst/>
          </a:prstGeom>
          <a:noFill/>
          <a:ln>
            <a:noFill/>
          </a:ln>
        </p:spPr>
      </p:pic>
      <p:pic>
        <p:nvPicPr>
          <p:cNvPr id="835" name="Google Shape;835;p113"/>
          <p:cNvPicPr preferRelativeResize="0"/>
          <p:nvPr/>
        </p:nvPicPr>
        <p:blipFill>
          <a:blip r:embed="rId10">
            <a:alphaModFix/>
          </a:blip>
          <a:stretch>
            <a:fillRect/>
          </a:stretch>
        </p:blipFill>
        <p:spPr>
          <a:xfrm>
            <a:off x="3927718" y="490082"/>
            <a:ext cx="935188" cy="935190"/>
          </a:xfrm>
          <a:prstGeom prst="rect">
            <a:avLst/>
          </a:prstGeom>
          <a:noFill/>
          <a:ln>
            <a:noFill/>
          </a:ln>
        </p:spPr>
      </p:pic>
      <p:pic>
        <p:nvPicPr>
          <p:cNvPr id="836" name="Google Shape;836;p113"/>
          <p:cNvPicPr preferRelativeResize="0"/>
          <p:nvPr/>
        </p:nvPicPr>
        <p:blipFill>
          <a:blip r:embed="rId11">
            <a:alphaModFix/>
          </a:blip>
          <a:stretch>
            <a:fillRect/>
          </a:stretch>
        </p:blipFill>
        <p:spPr>
          <a:xfrm>
            <a:off x="2052097" y="2395305"/>
            <a:ext cx="935188" cy="935190"/>
          </a:xfrm>
          <a:prstGeom prst="rect">
            <a:avLst/>
          </a:prstGeom>
          <a:noFill/>
          <a:ln>
            <a:noFill/>
          </a:ln>
        </p:spPr>
      </p:pic>
      <p:pic>
        <p:nvPicPr>
          <p:cNvPr id="837" name="Google Shape;837;p113"/>
          <p:cNvPicPr preferRelativeResize="0"/>
          <p:nvPr/>
        </p:nvPicPr>
        <p:blipFill>
          <a:blip r:embed="rId12">
            <a:alphaModFix/>
          </a:blip>
          <a:stretch>
            <a:fillRect/>
          </a:stretch>
        </p:blipFill>
        <p:spPr>
          <a:xfrm>
            <a:off x="1178750" y="3400240"/>
            <a:ext cx="935188" cy="935190"/>
          </a:xfrm>
          <a:prstGeom prst="rect">
            <a:avLst/>
          </a:prstGeom>
          <a:noFill/>
          <a:ln>
            <a:noFill/>
          </a:ln>
        </p:spPr>
      </p:pic>
      <p:pic>
        <p:nvPicPr>
          <p:cNvPr id="838" name="Google Shape;838;p113"/>
          <p:cNvPicPr preferRelativeResize="0"/>
          <p:nvPr/>
        </p:nvPicPr>
        <p:blipFill>
          <a:blip r:embed="rId13">
            <a:alphaModFix/>
          </a:blip>
          <a:stretch>
            <a:fillRect/>
          </a:stretch>
        </p:blipFill>
        <p:spPr>
          <a:xfrm>
            <a:off x="7022245" y="137688"/>
            <a:ext cx="935188" cy="935190"/>
          </a:xfrm>
          <a:prstGeom prst="rect">
            <a:avLst/>
          </a:prstGeom>
          <a:noFill/>
          <a:ln>
            <a:noFill/>
          </a:ln>
        </p:spPr>
      </p:pic>
      <p:pic>
        <p:nvPicPr>
          <p:cNvPr id="839" name="Google Shape;839;p113"/>
          <p:cNvPicPr preferRelativeResize="0"/>
          <p:nvPr/>
        </p:nvPicPr>
        <p:blipFill>
          <a:blip r:embed="rId14">
            <a:alphaModFix/>
          </a:blip>
          <a:stretch>
            <a:fillRect/>
          </a:stretch>
        </p:blipFill>
        <p:spPr>
          <a:xfrm>
            <a:off x="6407896" y="3090711"/>
            <a:ext cx="935188" cy="935190"/>
          </a:xfrm>
          <a:prstGeom prst="rect">
            <a:avLst/>
          </a:prstGeom>
          <a:noFill/>
          <a:ln>
            <a:noFill/>
          </a:ln>
        </p:spPr>
      </p:pic>
      <p:pic>
        <p:nvPicPr>
          <p:cNvPr id="840" name="Google Shape;840;p113"/>
          <p:cNvPicPr preferRelativeResize="0"/>
          <p:nvPr/>
        </p:nvPicPr>
        <p:blipFill>
          <a:blip r:embed="rId15">
            <a:alphaModFix/>
          </a:blip>
          <a:stretch>
            <a:fillRect/>
          </a:stretch>
        </p:blipFill>
        <p:spPr>
          <a:xfrm>
            <a:off x="5040320" y="1799101"/>
            <a:ext cx="935188" cy="935190"/>
          </a:xfrm>
          <a:prstGeom prst="rect">
            <a:avLst/>
          </a:prstGeom>
          <a:noFill/>
          <a:ln>
            <a:noFill/>
          </a:ln>
        </p:spPr>
      </p:pic>
      <p:pic>
        <p:nvPicPr>
          <p:cNvPr id="841" name="Google Shape;841;p113"/>
          <p:cNvPicPr preferRelativeResize="0"/>
          <p:nvPr/>
        </p:nvPicPr>
        <p:blipFill>
          <a:blip r:embed="rId16">
            <a:alphaModFix/>
          </a:blip>
          <a:stretch>
            <a:fillRect/>
          </a:stretch>
        </p:blipFill>
        <p:spPr>
          <a:xfrm>
            <a:off x="5174590" y="196151"/>
            <a:ext cx="935188" cy="935190"/>
          </a:xfrm>
          <a:prstGeom prst="rect">
            <a:avLst/>
          </a:prstGeom>
          <a:noFill/>
          <a:ln>
            <a:noFill/>
          </a:ln>
        </p:spPr>
      </p:pic>
      <p:pic>
        <p:nvPicPr>
          <p:cNvPr id="842" name="Google Shape;842;p113"/>
          <p:cNvPicPr preferRelativeResize="0"/>
          <p:nvPr/>
        </p:nvPicPr>
        <p:blipFill>
          <a:blip r:embed="rId17">
            <a:alphaModFix/>
          </a:blip>
          <a:stretch>
            <a:fillRect/>
          </a:stretch>
        </p:blipFill>
        <p:spPr>
          <a:xfrm>
            <a:off x="946189" y="1799106"/>
            <a:ext cx="935188" cy="935190"/>
          </a:xfrm>
          <a:prstGeom prst="rect">
            <a:avLst/>
          </a:prstGeom>
          <a:noFill/>
          <a:ln>
            <a:noFill/>
          </a:ln>
        </p:spPr>
      </p:pic>
      <p:pic>
        <p:nvPicPr>
          <p:cNvPr id="843" name="Google Shape;843;p113"/>
          <p:cNvPicPr preferRelativeResize="0"/>
          <p:nvPr/>
        </p:nvPicPr>
        <p:blipFill>
          <a:blip r:embed="rId18">
            <a:alphaModFix/>
          </a:blip>
          <a:stretch>
            <a:fillRect/>
          </a:stretch>
        </p:blipFill>
        <p:spPr>
          <a:xfrm>
            <a:off x="3883872" y="3475609"/>
            <a:ext cx="935188" cy="935190"/>
          </a:xfrm>
          <a:prstGeom prst="rect">
            <a:avLst/>
          </a:prstGeom>
          <a:noFill/>
          <a:ln>
            <a:noFill/>
          </a:ln>
        </p:spPr>
      </p:pic>
      <p:pic>
        <p:nvPicPr>
          <p:cNvPr id="844" name="Google Shape;844;p113"/>
          <p:cNvPicPr preferRelativeResize="0"/>
          <p:nvPr/>
        </p:nvPicPr>
        <p:blipFill>
          <a:blip r:embed="rId19">
            <a:alphaModFix/>
          </a:blip>
          <a:stretch>
            <a:fillRect/>
          </a:stretch>
        </p:blipFill>
        <p:spPr>
          <a:xfrm>
            <a:off x="2718625" y="3340847"/>
            <a:ext cx="935188" cy="935190"/>
          </a:xfrm>
          <a:prstGeom prst="rect">
            <a:avLst/>
          </a:prstGeom>
          <a:noFill/>
          <a:ln>
            <a:noFill/>
          </a:ln>
        </p:spPr>
      </p:pic>
      <p:pic>
        <p:nvPicPr>
          <p:cNvPr id="845" name="Google Shape;845;p113"/>
          <p:cNvPicPr preferRelativeResize="0"/>
          <p:nvPr/>
        </p:nvPicPr>
        <p:blipFill>
          <a:blip r:embed="rId20">
            <a:alphaModFix/>
          </a:blip>
          <a:stretch>
            <a:fillRect/>
          </a:stretch>
        </p:blipFill>
        <p:spPr>
          <a:xfrm>
            <a:off x="5255844" y="3161450"/>
            <a:ext cx="935188" cy="935190"/>
          </a:xfrm>
          <a:prstGeom prst="rect">
            <a:avLst/>
          </a:prstGeom>
          <a:noFill/>
          <a:ln>
            <a:noFill/>
          </a:ln>
        </p:spPr>
      </p:pic>
      <p:pic>
        <p:nvPicPr>
          <p:cNvPr id="846" name="Google Shape;846;p113"/>
          <p:cNvPicPr preferRelativeResize="0"/>
          <p:nvPr/>
        </p:nvPicPr>
        <p:blipFill>
          <a:blip r:embed="rId21">
            <a:alphaModFix/>
          </a:blip>
          <a:stretch>
            <a:fillRect/>
          </a:stretch>
        </p:blipFill>
        <p:spPr>
          <a:xfrm>
            <a:off x="6568573" y="2012755"/>
            <a:ext cx="935188" cy="935190"/>
          </a:xfrm>
          <a:prstGeom prst="rect">
            <a:avLst/>
          </a:prstGeom>
          <a:noFill/>
          <a:ln>
            <a:noFill/>
          </a:ln>
        </p:spPr>
      </p:pic>
      <p:pic>
        <p:nvPicPr>
          <p:cNvPr id="847" name="Google Shape;847;p113"/>
          <p:cNvPicPr preferRelativeResize="0"/>
          <p:nvPr/>
        </p:nvPicPr>
        <p:blipFill>
          <a:blip r:embed="rId22">
            <a:alphaModFix/>
          </a:blip>
          <a:stretch>
            <a:fillRect/>
          </a:stretch>
        </p:blipFill>
        <p:spPr>
          <a:xfrm>
            <a:off x="7921161" y="2608763"/>
            <a:ext cx="935188" cy="935190"/>
          </a:xfrm>
          <a:prstGeom prst="rect">
            <a:avLst/>
          </a:prstGeom>
          <a:noFill/>
          <a:ln>
            <a:noFill/>
          </a:ln>
        </p:spPr>
      </p:pic>
      <p:pic>
        <p:nvPicPr>
          <p:cNvPr id="848" name="Google Shape;848;p113"/>
          <p:cNvPicPr preferRelativeResize="0"/>
          <p:nvPr/>
        </p:nvPicPr>
        <p:blipFill>
          <a:blip r:embed="rId23">
            <a:alphaModFix/>
          </a:blip>
          <a:stretch>
            <a:fillRect/>
          </a:stretch>
        </p:blipFill>
        <p:spPr>
          <a:xfrm>
            <a:off x="6109765" y="1094819"/>
            <a:ext cx="935188" cy="935190"/>
          </a:xfrm>
          <a:prstGeom prst="rect">
            <a:avLst/>
          </a:prstGeom>
          <a:noFill/>
          <a:ln>
            <a:noFill/>
          </a:ln>
        </p:spPr>
      </p:pic>
      <p:pic>
        <p:nvPicPr>
          <p:cNvPr id="849" name="Google Shape;849;p113"/>
          <p:cNvPicPr preferRelativeResize="0"/>
          <p:nvPr/>
        </p:nvPicPr>
        <p:blipFill>
          <a:blip r:embed="rId24">
            <a:alphaModFix/>
          </a:blip>
          <a:stretch>
            <a:fillRect/>
          </a:stretch>
        </p:blipFill>
        <p:spPr>
          <a:xfrm>
            <a:off x="7957437" y="1188122"/>
            <a:ext cx="935188" cy="935190"/>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reak 1">
  <p:cSld name="CUSTOM_1_1_1_1_3">
    <p:bg>
      <p:bgPr>
        <a:solidFill>
          <a:srgbClr val="FFAA7B"/>
        </a:solidFill>
        <a:effectLst/>
      </p:bgPr>
    </p:bg>
    <p:spTree>
      <p:nvGrpSpPr>
        <p:cNvPr id="1" name="Shape 850"/>
        <p:cNvGrpSpPr/>
        <p:nvPr/>
      </p:nvGrpSpPr>
      <p:grpSpPr>
        <a:xfrm>
          <a:off x="0" y="0"/>
          <a:ext cx="0" cy="0"/>
          <a:chOff x="0" y="0"/>
          <a:chExt cx="0" cy="0"/>
        </a:xfrm>
      </p:grpSpPr>
      <p:pic>
        <p:nvPicPr>
          <p:cNvPr id="851" name="Google Shape;851;p114"/>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852" name="Google Shape;852;p114"/>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853" name="Google Shape;853;p114"/>
          <p:cNvPicPr preferRelativeResize="0"/>
          <p:nvPr/>
        </p:nvPicPr>
        <p:blipFill>
          <a:blip r:embed="rId3">
            <a:alphaModFix/>
          </a:blip>
          <a:stretch>
            <a:fillRect/>
          </a:stretch>
        </p:blipFill>
        <p:spPr>
          <a:xfrm>
            <a:off x="230500" y="4631550"/>
            <a:ext cx="604885" cy="3936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urn and Talk 1">
  <p:cSld name="TITLE_2_2_2">
    <p:spTree>
      <p:nvGrpSpPr>
        <p:cNvPr id="1" name="Shape 854"/>
        <p:cNvGrpSpPr/>
        <p:nvPr/>
      </p:nvGrpSpPr>
      <p:grpSpPr>
        <a:xfrm>
          <a:off x="0" y="0"/>
          <a:ext cx="0" cy="0"/>
          <a:chOff x="0" y="0"/>
          <a:chExt cx="0" cy="0"/>
        </a:xfrm>
      </p:grpSpPr>
      <p:sp>
        <p:nvSpPr>
          <p:cNvPr id="855" name="Google Shape;855;p115"/>
          <p:cNvSpPr/>
          <p:nvPr/>
        </p:nvSpPr>
        <p:spPr>
          <a:xfrm>
            <a:off x="0" y="-7950"/>
            <a:ext cx="2739600" cy="5159400"/>
          </a:xfrm>
          <a:prstGeom prst="rect">
            <a:avLst/>
          </a:prstGeom>
          <a:solidFill>
            <a:srgbClr val="FFAA7B"/>
          </a:solidFill>
          <a:ln w="9525" cap="flat" cmpd="sng">
            <a:solidFill>
              <a:srgbClr val="FFAA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5"/>
          <p:cNvSpPr txBox="1">
            <a:spLocks noGrp="1"/>
          </p:cNvSpPr>
          <p:nvPr>
            <p:ph type="subTitle" idx="1"/>
          </p:nvPr>
        </p:nvSpPr>
        <p:spPr>
          <a:xfrm>
            <a:off x="3817950" y="766200"/>
            <a:ext cx="3953400" cy="1466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1pPr>
            <a:lvl2pPr lvl="1"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2pPr>
            <a:lvl3pPr lvl="2"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3pPr>
            <a:lvl4pPr lvl="3"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4pPr>
            <a:lvl5pPr lvl="4"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5pPr>
            <a:lvl6pPr lvl="5"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6pPr>
            <a:lvl7pPr lvl="6"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7pPr>
            <a:lvl8pPr lvl="7"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8pPr>
            <a:lvl9pPr lvl="8"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9pPr>
          </a:lstStyle>
          <a:p>
            <a:endParaRPr/>
          </a:p>
        </p:txBody>
      </p:sp>
      <p:pic>
        <p:nvPicPr>
          <p:cNvPr id="857" name="Google Shape;857;p115"/>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858" name="Google Shape;858;p115"/>
          <p:cNvSpPr/>
          <p:nvPr/>
        </p:nvSpPr>
        <p:spPr>
          <a:xfrm>
            <a:off x="0" y="54864"/>
            <a:ext cx="27432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Helvetica Neue"/>
                <a:ea typeface="Helvetica Neue"/>
                <a:cs typeface="Helvetica Neue"/>
                <a:sym typeface="Helvetica Neue"/>
              </a:rPr>
              <a:t>Turn and Talk</a:t>
            </a:r>
            <a:endParaRPr sz="1600" b="1">
              <a:solidFill>
                <a:srgbClr val="FFFFFF"/>
              </a:solidFill>
              <a:latin typeface="Helvetica Neue"/>
              <a:ea typeface="Helvetica Neue"/>
              <a:cs typeface="Helvetica Neue"/>
              <a:sym typeface="Helvetica Neue"/>
            </a:endParaRPr>
          </a:p>
        </p:txBody>
      </p:sp>
      <p:grpSp>
        <p:nvGrpSpPr>
          <p:cNvPr id="859" name="Google Shape;859;p115"/>
          <p:cNvGrpSpPr/>
          <p:nvPr/>
        </p:nvGrpSpPr>
        <p:grpSpPr>
          <a:xfrm>
            <a:off x="848600" y="365760"/>
            <a:ext cx="1042405" cy="1042405"/>
            <a:chOff x="840300" y="447850"/>
            <a:chExt cx="1216200" cy="1216200"/>
          </a:xfrm>
        </p:grpSpPr>
        <p:sp>
          <p:nvSpPr>
            <p:cNvPr id="860" name="Google Shape;860;p115"/>
            <p:cNvSpPr/>
            <p:nvPr/>
          </p:nvSpPr>
          <p:spPr>
            <a:xfrm>
              <a:off x="840300" y="447850"/>
              <a:ext cx="1216200" cy="1216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1" name="Google Shape;861;p115"/>
            <p:cNvPicPr preferRelativeResize="0"/>
            <p:nvPr/>
          </p:nvPicPr>
          <p:blipFill>
            <a:blip r:embed="rId3">
              <a:alphaModFix/>
            </a:blip>
            <a:stretch>
              <a:fillRect/>
            </a:stretch>
          </p:blipFill>
          <p:spPr>
            <a:xfrm>
              <a:off x="1106441" y="714113"/>
              <a:ext cx="682518" cy="682805"/>
            </a:xfrm>
            <a:prstGeom prst="rect">
              <a:avLst/>
            </a:prstGeom>
            <a:noFill/>
            <a:ln>
              <a:noFill/>
            </a:ln>
          </p:spPr>
        </p:pic>
      </p:grpSp>
      <p:sp>
        <p:nvSpPr>
          <p:cNvPr id="862" name="Google Shape;862;p115"/>
          <p:cNvSpPr txBox="1">
            <a:spLocks noGrp="1"/>
          </p:cNvSpPr>
          <p:nvPr>
            <p:ph type="ctrTitle"/>
          </p:nvPr>
        </p:nvSpPr>
        <p:spPr>
          <a:xfrm>
            <a:off x="227100" y="1638150"/>
            <a:ext cx="2292000" cy="2052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uided Notes">
  <p:cSld name="TITLE_2">
    <p:spTree>
      <p:nvGrpSpPr>
        <p:cNvPr id="1" name="Shape 863"/>
        <p:cNvGrpSpPr/>
        <p:nvPr/>
      </p:nvGrpSpPr>
      <p:grpSpPr>
        <a:xfrm>
          <a:off x="0" y="0"/>
          <a:ext cx="0" cy="0"/>
          <a:chOff x="0" y="0"/>
          <a:chExt cx="0" cy="0"/>
        </a:xfrm>
      </p:grpSpPr>
      <p:sp>
        <p:nvSpPr>
          <p:cNvPr id="864" name="Google Shape;864;p116"/>
          <p:cNvSpPr/>
          <p:nvPr/>
        </p:nvSpPr>
        <p:spPr>
          <a:xfrm>
            <a:off x="0" y="-7950"/>
            <a:ext cx="27396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6"/>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Notes</a:t>
            </a:r>
            <a:endParaRPr sz="1600" b="1">
              <a:latin typeface="Helvetica Neue"/>
              <a:ea typeface="Helvetica Neue"/>
              <a:cs typeface="Helvetica Neue"/>
              <a:sym typeface="Helvetica Neue"/>
            </a:endParaRPr>
          </a:p>
        </p:txBody>
      </p:sp>
      <p:grpSp>
        <p:nvGrpSpPr>
          <p:cNvPr id="866" name="Google Shape;866;p116"/>
          <p:cNvGrpSpPr/>
          <p:nvPr/>
        </p:nvGrpSpPr>
        <p:grpSpPr>
          <a:xfrm>
            <a:off x="850392" y="365760"/>
            <a:ext cx="1042426" cy="1042426"/>
            <a:chOff x="1001700" y="320150"/>
            <a:chExt cx="1211700" cy="1211700"/>
          </a:xfrm>
        </p:grpSpPr>
        <p:sp>
          <p:nvSpPr>
            <p:cNvPr id="867" name="Google Shape;867;p116"/>
            <p:cNvSpPr/>
            <p:nvPr/>
          </p:nvSpPr>
          <p:spPr>
            <a:xfrm>
              <a:off x="1001700" y="320150"/>
              <a:ext cx="1211700" cy="121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8" name="Google Shape;868;p116"/>
            <p:cNvPicPr preferRelativeResize="0"/>
            <p:nvPr/>
          </p:nvPicPr>
          <p:blipFill>
            <a:blip r:embed="rId2">
              <a:alphaModFix/>
            </a:blip>
            <a:stretch>
              <a:fillRect/>
            </a:stretch>
          </p:blipFill>
          <p:spPr>
            <a:xfrm>
              <a:off x="1267155" y="585599"/>
              <a:ext cx="680740" cy="680742"/>
            </a:xfrm>
            <a:prstGeom prst="rect">
              <a:avLst/>
            </a:prstGeom>
            <a:noFill/>
            <a:ln>
              <a:noFill/>
            </a:ln>
          </p:spPr>
        </p:pic>
      </p:grpSp>
      <p:sp>
        <p:nvSpPr>
          <p:cNvPr id="869" name="Google Shape;869;p116"/>
          <p:cNvSpPr txBox="1">
            <a:spLocks noGrp="1"/>
          </p:cNvSpPr>
          <p:nvPr>
            <p:ph type="body" idx="1"/>
          </p:nvPr>
        </p:nvSpPr>
        <p:spPr>
          <a:xfrm>
            <a:off x="3271500" y="1538800"/>
            <a:ext cx="53238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870" name="Google Shape;870;p116"/>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871" name="Google Shape;871;p116"/>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6"/>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FA7B17"/>
          </p15:clr>
        </p15:guide>
        <p15:guide id="2" pos="80">
          <p15:clr>
            <a:srgbClr val="FA7B17"/>
          </p15:clr>
        </p15:guide>
        <p15:guide id="3" pos="5616">
          <p15:clr>
            <a:srgbClr val="FA7B17"/>
          </p15:clr>
        </p15:guide>
        <p15:guide id="4" pos="1648">
          <p15:clr>
            <a:srgbClr val="FA7B17"/>
          </p15:clr>
        </p15:guide>
        <p15:guide id="5" pos="864">
          <p15:clr>
            <a:srgbClr val="FA7B17"/>
          </p15:clr>
        </p15:guide>
        <p15:guide id="6" pos="1860">
          <p15:clr>
            <a:srgbClr val="FA7B17"/>
          </p15:clr>
        </p15:guide>
        <p15:guide id="7" pos="3732">
          <p15:clr>
            <a:srgbClr val="FA7B17"/>
          </p15:clr>
        </p15:guide>
        <p15:guide id="8" pos="2056">
          <p15:clr>
            <a:srgbClr val="FA7B17"/>
          </p15:clr>
        </p15:guide>
        <p15:guide id="9" orient="horz" pos="3165">
          <p15:clr>
            <a:srgbClr val="FA7B17"/>
          </p15:clr>
        </p15:guide>
        <p15:guide id="10" orient="horz" pos="969">
          <p15:clr>
            <a:srgbClr val="FA7B17"/>
          </p15:clr>
        </p15:guide>
        <p15:guide id="11" orient="horz" pos="553">
          <p15:clr>
            <a:srgbClr val="FA7B17"/>
          </p15:clr>
        </p15:guide>
        <p15:guide id="12" orient="horz" pos="887">
          <p15:clr>
            <a:srgbClr val="FA7B17"/>
          </p15:clr>
        </p15:guide>
        <p15:guide id="13" orient="horz" pos="2917">
          <p15:clr>
            <a:srgbClr val="FA7B17"/>
          </p15:clr>
        </p15:guide>
        <p15:guide id="14" orient="horz" pos="225">
          <p15:clr>
            <a:srgbClr val="FA7B17"/>
          </p15:clr>
        </p15:guide>
        <p15:guide id="15" orient="horz" pos="81">
          <p15:clr>
            <a:srgbClr val="FA7B17"/>
          </p15:clr>
        </p15:guide>
        <p15:guide id="16" orient="horz" pos="2067">
          <p15:clr>
            <a:srgbClr val="FA7B17"/>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p:cSld name="TITLE_4">
    <p:spTree>
      <p:nvGrpSpPr>
        <p:cNvPr id="1" name="Shape 873"/>
        <p:cNvGrpSpPr/>
        <p:nvPr/>
      </p:nvGrpSpPr>
      <p:grpSpPr>
        <a:xfrm>
          <a:off x="0" y="0"/>
          <a:ext cx="0" cy="0"/>
          <a:chOff x="0" y="0"/>
          <a:chExt cx="0" cy="0"/>
        </a:xfrm>
      </p:grpSpPr>
      <p:sp>
        <p:nvSpPr>
          <p:cNvPr id="874" name="Google Shape;874;p117"/>
          <p:cNvSpPr txBox="1">
            <a:spLocks noGrp="1"/>
          </p:cNvSpPr>
          <p:nvPr>
            <p:ph type="ctrTitle"/>
          </p:nvPr>
        </p:nvSpPr>
        <p:spPr>
          <a:xfrm>
            <a:off x="685800" y="1583342"/>
            <a:ext cx="7772400" cy="115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F5330"/>
              </a:buClr>
              <a:buSzPts val="4800"/>
              <a:buFont typeface="Roboto Slab"/>
              <a:buNone/>
              <a:defRPr sz="4800">
                <a:solidFill>
                  <a:srgbClr val="EF5330"/>
                </a:solidFill>
                <a:latin typeface="Roboto Slab"/>
                <a:ea typeface="Roboto Slab"/>
                <a:cs typeface="Roboto Slab"/>
                <a:sym typeface="Roboto Sla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875" name="Google Shape;875;p117"/>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876" name="Google Shape;876;p117"/>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77"/>
        <p:cNvGrpSpPr/>
        <p:nvPr/>
      </p:nvGrpSpPr>
      <p:grpSpPr>
        <a:xfrm>
          <a:off x="0" y="0"/>
          <a:ext cx="0" cy="0"/>
          <a:chOff x="0" y="0"/>
          <a:chExt cx="0" cy="0"/>
        </a:xfrm>
      </p:grpSpPr>
      <p:sp>
        <p:nvSpPr>
          <p:cNvPr id="878" name="Google Shape;878;p118"/>
          <p:cNvSpPr txBox="1">
            <a:spLocks noGrp="1"/>
          </p:cNvSpPr>
          <p:nvPr>
            <p:ph type="title"/>
          </p:nvPr>
        </p:nvSpPr>
        <p:spPr>
          <a:xfrm>
            <a:off x="457200" y="205978"/>
            <a:ext cx="82296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9" name="Google Shape;879;p118"/>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80" name="Google Shape;880;p118"/>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81" name="Google Shape;881;p118"/>
          <p:cNvSpPr txBox="1">
            <a:spLocks noGrp="1"/>
          </p:cNvSpPr>
          <p:nvPr>
            <p:ph type="sldNum" idx="12"/>
          </p:nvPr>
        </p:nvSpPr>
        <p:spPr>
          <a:xfrm>
            <a:off x="8595300" y="4854450"/>
            <a:ext cx="548700" cy="2889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82"/>
        <p:cNvGrpSpPr/>
        <p:nvPr/>
      </p:nvGrpSpPr>
      <p:grpSpPr>
        <a:xfrm>
          <a:off x="0" y="0"/>
          <a:ext cx="0" cy="0"/>
          <a:chOff x="0" y="0"/>
          <a:chExt cx="0" cy="0"/>
        </a:xfrm>
      </p:grpSpPr>
      <p:sp>
        <p:nvSpPr>
          <p:cNvPr id="883" name="Google Shape;883;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4" name="Google Shape;884;p1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85" name="Google Shape;885;p1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cxnSp>
        <p:nvCxnSpPr>
          <p:cNvPr id="886" name="Google Shape;886;p119"/>
          <p:cNvCxnSpPr/>
          <p:nvPr/>
        </p:nvCxnSpPr>
        <p:spPr>
          <a:xfrm rot="10800000" flipH="1">
            <a:off x="6150" y="1010450"/>
            <a:ext cx="9131700" cy="1200"/>
          </a:xfrm>
          <a:prstGeom prst="straightConnector1">
            <a:avLst/>
          </a:prstGeom>
          <a:noFill/>
          <a:ln w="76200" cap="flat" cmpd="sng">
            <a:solidFill>
              <a:srgbClr val="15C2D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ject Time">
  <p:cSld name="CUSTOM_1_1_1_1_1">
    <p:bg>
      <p:bgPr>
        <a:solidFill>
          <a:srgbClr val="FFAA7B"/>
        </a:solidFill>
        <a:effectLst/>
      </p:bgPr>
    </p:bg>
    <p:spTree>
      <p:nvGrpSpPr>
        <p:cNvPr id="1"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b="15626"/>
          <a:stretch/>
        </p:blipFill>
        <p:spPr>
          <a:xfrm>
            <a:off x="0" y="0"/>
            <a:ext cx="9144000" cy="5143500"/>
          </a:xfrm>
          <a:prstGeom prst="rect">
            <a:avLst/>
          </a:prstGeom>
          <a:noFill/>
          <a:ln>
            <a:noFill/>
          </a:ln>
        </p:spPr>
      </p:pic>
      <p:sp>
        <p:nvSpPr>
          <p:cNvPr id="54" name="Google Shape;54;p9"/>
          <p:cNvSpPr txBox="1"/>
          <p:nvPr/>
        </p:nvSpPr>
        <p:spPr>
          <a:xfrm>
            <a:off x="2577900" y="2143050"/>
            <a:ext cx="3988200" cy="857400"/>
          </a:xfrm>
          <a:prstGeom prst="rect">
            <a:avLst/>
          </a:prstGeom>
          <a:noFill/>
          <a:ln>
            <a:noFill/>
          </a:ln>
          <a:effectLst>
            <a:outerShdw blurRad="142875" dist="47625" dir="4200000" algn="bl" rotWithShape="0">
              <a:srgbClr val="000000">
                <a:alpha val="84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Project Time</a:t>
            </a:r>
            <a:endParaRPr sz="4800" b="1">
              <a:solidFill>
                <a:srgbClr val="FFFFFF"/>
              </a:solidFill>
              <a:latin typeface="Helvetica Neue"/>
              <a:ea typeface="Helvetica Neue"/>
              <a:cs typeface="Helvetica Neue"/>
              <a:sym typeface="Helvetica Neue"/>
            </a:endParaRPr>
          </a:p>
        </p:txBody>
      </p:sp>
      <p:pic>
        <p:nvPicPr>
          <p:cNvPr id="55" name="Google Shape;55;p9"/>
          <p:cNvPicPr preferRelativeResize="0"/>
          <p:nvPr/>
        </p:nvPicPr>
        <p:blipFill>
          <a:blip r:embed="rId3">
            <a:alphaModFix/>
          </a:blip>
          <a:stretch>
            <a:fillRect/>
          </a:stretch>
        </p:blipFill>
        <p:spPr>
          <a:xfrm>
            <a:off x="230500" y="4631550"/>
            <a:ext cx="604885"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ject Planning">
  <p:cSld name="TITLE_3">
    <p:spTree>
      <p:nvGrpSpPr>
        <p:cNvPr id="1" name="Shape 65"/>
        <p:cNvGrpSpPr/>
        <p:nvPr/>
      </p:nvGrpSpPr>
      <p:grpSpPr>
        <a:xfrm>
          <a:off x="0" y="0"/>
          <a:ext cx="0" cy="0"/>
          <a:chOff x="0" y="0"/>
          <a:chExt cx="0" cy="0"/>
        </a:xfrm>
      </p:grpSpPr>
      <p:sp>
        <p:nvSpPr>
          <p:cNvPr id="66" name="Google Shape;66;p1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850392" y="356623"/>
            <a:ext cx="1042412" cy="1042412"/>
            <a:chOff x="1005840" y="320040"/>
            <a:chExt cx="1234500" cy="1234500"/>
          </a:xfrm>
        </p:grpSpPr>
        <p:sp>
          <p:nvSpPr>
            <p:cNvPr id="68" name="Google Shape;68;p11"/>
            <p:cNvSpPr/>
            <p:nvPr/>
          </p:nvSpPr>
          <p:spPr>
            <a:xfrm>
              <a:off x="1005840" y="320040"/>
              <a:ext cx="1234500" cy="12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1"/>
            <p:cNvPicPr preferRelativeResize="0"/>
            <p:nvPr/>
          </p:nvPicPr>
          <p:blipFill>
            <a:blip r:embed="rId2">
              <a:alphaModFix/>
            </a:blip>
            <a:stretch>
              <a:fillRect/>
            </a:stretch>
          </p:blipFill>
          <p:spPr>
            <a:xfrm>
              <a:off x="1246926" y="561111"/>
              <a:ext cx="752350" cy="752352"/>
            </a:xfrm>
            <a:prstGeom prst="rect">
              <a:avLst/>
            </a:prstGeom>
            <a:noFill/>
            <a:ln>
              <a:noFill/>
            </a:ln>
          </p:spPr>
        </p:pic>
      </p:grpSp>
      <p:sp>
        <p:nvSpPr>
          <p:cNvPr id="70" name="Google Shape;70;p1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Planning</a:t>
            </a:r>
            <a:endParaRPr sz="1600" b="1">
              <a:latin typeface="Helvetica Neue"/>
              <a:ea typeface="Helvetica Neue"/>
              <a:cs typeface="Helvetica Neue"/>
              <a:sym typeface="Helvetica Neue"/>
            </a:endParaRPr>
          </a:p>
        </p:txBody>
      </p:sp>
      <p:sp>
        <p:nvSpPr>
          <p:cNvPr id="71" name="Google Shape;71;p11"/>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2" name="Google Shape;72;p1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3" name="Google Shape;73;p1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uided Notes">
  <p:cSld name="TITLE_2">
    <p:spTree>
      <p:nvGrpSpPr>
        <p:cNvPr id="1" name="Shape 75"/>
        <p:cNvGrpSpPr/>
        <p:nvPr/>
      </p:nvGrpSpPr>
      <p:grpSpPr>
        <a:xfrm>
          <a:off x="0" y="0"/>
          <a:ext cx="0" cy="0"/>
          <a:chOff x="0" y="0"/>
          <a:chExt cx="0" cy="0"/>
        </a:xfrm>
      </p:grpSpPr>
      <p:sp>
        <p:nvSpPr>
          <p:cNvPr id="76" name="Google Shape;76;p12"/>
          <p:cNvSpPr/>
          <p:nvPr/>
        </p:nvSpPr>
        <p:spPr>
          <a:xfrm>
            <a:off x="0" y="-7950"/>
            <a:ext cx="27396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Notes</a:t>
            </a:r>
            <a:endParaRPr sz="1600" b="1">
              <a:latin typeface="Helvetica Neue"/>
              <a:ea typeface="Helvetica Neue"/>
              <a:cs typeface="Helvetica Neue"/>
              <a:sym typeface="Helvetica Neue"/>
            </a:endParaRPr>
          </a:p>
        </p:txBody>
      </p:sp>
      <p:grpSp>
        <p:nvGrpSpPr>
          <p:cNvPr id="78" name="Google Shape;78;p12"/>
          <p:cNvGrpSpPr/>
          <p:nvPr/>
        </p:nvGrpSpPr>
        <p:grpSpPr>
          <a:xfrm>
            <a:off x="850392" y="365760"/>
            <a:ext cx="1042426" cy="1042426"/>
            <a:chOff x="1001700" y="320150"/>
            <a:chExt cx="1211700" cy="1211700"/>
          </a:xfrm>
        </p:grpSpPr>
        <p:sp>
          <p:nvSpPr>
            <p:cNvPr id="79" name="Google Shape;79;p12"/>
            <p:cNvSpPr/>
            <p:nvPr/>
          </p:nvSpPr>
          <p:spPr>
            <a:xfrm>
              <a:off x="1001700" y="320150"/>
              <a:ext cx="1211700" cy="121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2"/>
            <p:cNvPicPr preferRelativeResize="0"/>
            <p:nvPr/>
          </p:nvPicPr>
          <p:blipFill>
            <a:blip r:embed="rId2">
              <a:alphaModFix/>
            </a:blip>
            <a:stretch>
              <a:fillRect/>
            </a:stretch>
          </p:blipFill>
          <p:spPr>
            <a:xfrm>
              <a:off x="1267155" y="585599"/>
              <a:ext cx="680740" cy="680742"/>
            </a:xfrm>
            <a:prstGeom prst="rect">
              <a:avLst/>
            </a:prstGeom>
            <a:noFill/>
            <a:ln>
              <a:noFill/>
            </a:ln>
          </p:spPr>
        </p:pic>
      </p:grpSp>
      <p:sp>
        <p:nvSpPr>
          <p:cNvPr id="81" name="Google Shape;81;p12"/>
          <p:cNvSpPr txBox="1">
            <a:spLocks noGrp="1"/>
          </p:cNvSpPr>
          <p:nvPr>
            <p:ph type="body" idx="1"/>
          </p:nvPr>
        </p:nvSpPr>
        <p:spPr>
          <a:xfrm>
            <a:off x="3271500" y="1538800"/>
            <a:ext cx="53238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82" name="Google Shape;82;p1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83" name="Google Shape;83;p12"/>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FA7B17"/>
          </p15:clr>
        </p15:guide>
        <p15:guide id="2" pos="80">
          <p15:clr>
            <a:srgbClr val="FA7B17"/>
          </p15:clr>
        </p15:guide>
        <p15:guide id="3" pos="5616">
          <p15:clr>
            <a:srgbClr val="FA7B17"/>
          </p15:clr>
        </p15:guide>
        <p15:guide id="4" pos="1648">
          <p15:clr>
            <a:srgbClr val="FA7B17"/>
          </p15:clr>
        </p15:guide>
        <p15:guide id="5" pos="864">
          <p15:clr>
            <a:srgbClr val="FA7B17"/>
          </p15:clr>
        </p15:guide>
        <p15:guide id="6" pos="1860">
          <p15:clr>
            <a:srgbClr val="FA7B17"/>
          </p15:clr>
        </p15:guide>
        <p15:guide id="7" pos="3732">
          <p15:clr>
            <a:srgbClr val="FA7B17"/>
          </p15:clr>
        </p15:guide>
        <p15:guide id="8" pos="2056">
          <p15:clr>
            <a:srgbClr val="FA7B17"/>
          </p15:clr>
        </p15:guide>
        <p15:guide id="9" orient="horz" pos="3165">
          <p15:clr>
            <a:srgbClr val="FA7B17"/>
          </p15:clr>
        </p15:guide>
        <p15:guide id="10" orient="horz" pos="969">
          <p15:clr>
            <a:srgbClr val="FA7B17"/>
          </p15:clr>
        </p15:guide>
        <p15:guide id="11" orient="horz" pos="553">
          <p15:clr>
            <a:srgbClr val="FA7B17"/>
          </p15:clr>
        </p15:guide>
        <p15:guide id="12" orient="horz" pos="887">
          <p15:clr>
            <a:srgbClr val="FA7B17"/>
          </p15:clr>
        </p15:guide>
        <p15:guide id="13" orient="horz" pos="2917">
          <p15:clr>
            <a:srgbClr val="FA7B17"/>
          </p15:clr>
        </p15:guide>
        <p15:guide id="14" orient="horz" pos="225">
          <p15:clr>
            <a:srgbClr val="FA7B17"/>
          </p15:clr>
        </p15:guide>
        <p15:guide id="15" orient="horz" pos="81">
          <p15:clr>
            <a:srgbClr val="FA7B17"/>
          </p15:clr>
        </p15:guide>
        <p15:guide id="16" orient="horz" pos="2067">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urn and Talk">
  <p:cSld name="TITLE_2_2">
    <p:spTree>
      <p:nvGrpSpPr>
        <p:cNvPr id="1" name="Shape 85"/>
        <p:cNvGrpSpPr/>
        <p:nvPr/>
      </p:nvGrpSpPr>
      <p:grpSpPr>
        <a:xfrm>
          <a:off x="0" y="0"/>
          <a:ext cx="0" cy="0"/>
          <a:chOff x="0" y="0"/>
          <a:chExt cx="0" cy="0"/>
        </a:xfrm>
      </p:grpSpPr>
      <p:sp>
        <p:nvSpPr>
          <p:cNvPr id="86" name="Google Shape;86;p13"/>
          <p:cNvSpPr/>
          <p:nvPr/>
        </p:nvSpPr>
        <p:spPr>
          <a:xfrm>
            <a:off x="0" y="-7950"/>
            <a:ext cx="2739600" cy="5159400"/>
          </a:xfrm>
          <a:prstGeom prst="rect">
            <a:avLst/>
          </a:prstGeom>
          <a:solidFill>
            <a:srgbClr val="FFAA7B"/>
          </a:solidFill>
          <a:ln w="9525" cap="flat" cmpd="sng">
            <a:solidFill>
              <a:srgbClr val="FFAA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0" y="137160"/>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Turn and Talk</a:t>
            </a:r>
            <a:endParaRPr sz="1600" b="1">
              <a:latin typeface="Helvetica Neue"/>
              <a:ea typeface="Helvetica Neue"/>
              <a:cs typeface="Helvetica Neue"/>
              <a:sym typeface="Helvetica Neue"/>
            </a:endParaRPr>
          </a:p>
        </p:txBody>
      </p:sp>
      <p:grpSp>
        <p:nvGrpSpPr>
          <p:cNvPr id="88" name="Google Shape;88;p13"/>
          <p:cNvGrpSpPr/>
          <p:nvPr/>
        </p:nvGrpSpPr>
        <p:grpSpPr>
          <a:xfrm>
            <a:off x="848600" y="365760"/>
            <a:ext cx="1042405" cy="1042405"/>
            <a:chOff x="840300" y="447850"/>
            <a:chExt cx="1216200" cy="1216200"/>
          </a:xfrm>
        </p:grpSpPr>
        <p:sp>
          <p:nvSpPr>
            <p:cNvPr id="89" name="Google Shape;89;p13"/>
            <p:cNvSpPr/>
            <p:nvPr/>
          </p:nvSpPr>
          <p:spPr>
            <a:xfrm>
              <a:off x="840300" y="447850"/>
              <a:ext cx="1216200" cy="1216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2">
              <a:alphaModFix/>
            </a:blip>
            <a:stretch>
              <a:fillRect/>
            </a:stretch>
          </p:blipFill>
          <p:spPr>
            <a:xfrm>
              <a:off x="1106441" y="714113"/>
              <a:ext cx="682518" cy="682805"/>
            </a:xfrm>
            <a:prstGeom prst="rect">
              <a:avLst/>
            </a:prstGeom>
            <a:noFill/>
            <a:ln>
              <a:noFill/>
            </a:ln>
          </p:spPr>
        </p:pic>
      </p:grpSp>
      <p:sp>
        <p:nvSpPr>
          <p:cNvPr id="91" name="Google Shape;91;p13"/>
          <p:cNvSpPr txBox="1">
            <a:spLocks noGrp="1"/>
          </p:cNvSpPr>
          <p:nvPr>
            <p:ph type="body" idx="1"/>
          </p:nvPr>
        </p:nvSpPr>
        <p:spPr>
          <a:xfrm>
            <a:off x="3271500" y="1828775"/>
            <a:ext cx="5323800" cy="2798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92" name="Google Shape;92;p13"/>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93" name="Google Shape;93;p13"/>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theme" Target="../theme/theme2.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7" name="Google Shape;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40"/>
        <p:cNvGrpSpPr/>
        <p:nvPr/>
      </p:nvGrpSpPr>
      <p:grpSpPr>
        <a:xfrm>
          <a:off x="0" y="0"/>
          <a:ext cx="0" cy="0"/>
          <a:chOff x="0" y="0"/>
          <a:chExt cx="0" cy="0"/>
        </a:xfrm>
      </p:grpSpPr>
      <p:sp>
        <p:nvSpPr>
          <p:cNvPr id="641" name="Google Shape;641;p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642" name="Google Shape;642;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hyperlink" Target="https://repl.it/@edwinfuquen/GreenClickDem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codesandbox.io/s/l9w9885ow9"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epl.it/@JazbelWang/27-Event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JazbelWang/27-Greeting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epl.it/@JazbelWang/27-SelectableButt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repl.it/@JazbelWang/27-SelectableButto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g2jcxD1cZGw"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Learn/JavaScript/Building_blocks/conditional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95"/>
        <p:cNvGrpSpPr/>
        <p:nvPr/>
      </p:nvGrpSpPr>
      <p:grpSpPr>
        <a:xfrm>
          <a:off x="0" y="0"/>
          <a:ext cx="0" cy="0"/>
          <a:chOff x="0" y="0"/>
          <a:chExt cx="0" cy="0"/>
        </a:xfrm>
      </p:grpSpPr>
      <p:sp>
        <p:nvSpPr>
          <p:cNvPr id="896" name="Google Shape;896;p121"/>
          <p:cNvSpPr txBox="1">
            <a:spLocks noGrp="1"/>
          </p:cNvSpPr>
          <p:nvPr>
            <p:ph type="subTitle" idx="1"/>
          </p:nvPr>
        </p:nvSpPr>
        <p:spPr>
          <a:xfrm>
            <a:off x="530350" y="1343500"/>
            <a:ext cx="8074200" cy="3283500"/>
          </a:xfrm>
          <a:prstGeom prst="rect">
            <a:avLst/>
          </a:prstGeom>
          <a:noFill/>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In this unit, coders will build a family tree project using React. Coders will be introduced to the React framework and build components to showcase a family of their choice. This project is intended to highlight some important aspects of goal setting and project management. The project will culminate in a final presentation.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36"/>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Events (From Last Lesson)</a:t>
            </a:r>
            <a:endParaRPr i="1"/>
          </a:p>
        </p:txBody>
      </p:sp>
      <p:sp>
        <p:nvSpPr>
          <p:cNvPr id="1007" name="Google Shape;1007;p136"/>
          <p:cNvSpPr/>
          <p:nvPr/>
        </p:nvSpPr>
        <p:spPr>
          <a:xfrm>
            <a:off x="311700" y="1167150"/>
            <a:ext cx="4445100" cy="35145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chemeClr val="dk1"/>
                </a:solidFill>
                <a:latin typeface="Consolas"/>
                <a:ea typeface="Consolas"/>
                <a:cs typeface="Consolas"/>
                <a:sym typeface="Consolas"/>
              </a:rPr>
              <a:t>  </a:t>
            </a:r>
            <a:r>
              <a:rPr lang="en" sz="1300">
                <a:solidFill>
                  <a:srgbClr val="61616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300">
                <a:solidFill>
                  <a:srgbClr val="616161"/>
                </a:solidFill>
                <a:latin typeface="Consolas"/>
                <a:ea typeface="Consolas"/>
                <a:cs typeface="Consolas"/>
                <a:sym typeface="Consolas"/>
              </a:rPr>
              <a:t>}</a:t>
            </a:r>
            <a:endParaRPr sz="1500">
              <a:solidFill>
                <a:srgbClr val="9C27B0"/>
              </a:solidFill>
              <a:latin typeface="Consolas"/>
              <a:ea typeface="Consolas"/>
              <a:cs typeface="Consolas"/>
              <a:sym typeface="Consolas"/>
            </a:endParaRPr>
          </a:p>
        </p:txBody>
      </p:sp>
      <p:sp>
        <p:nvSpPr>
          <p:cNvPr id="1008" name="Google Shape;1008;p136"/>
          <p:cNvSpPr txBox="1"/>
          <p:nvPr/>
        </p:nvSpPr>
        <p:spPr>
          <a:xfrm>
            <a:off x="5347500" y="1092450"/>
            <a:ext cx="3604200" cy="36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u="sng">
                <a:solidFill>
                  <a:schemeClr val="hlink"/>
                </a:solidFill>
                <a:latin typeface="Helvetica Neue"/>
                <a:ea typeface="Helvetica Neue"/>
                <a:cs typeface="Helvetica Neue"/>
                <a:sym typeface="Helvetica Neue"/>
                <a:hlinkClick r:id="rId3"/>
              </a:rPr>
              <a:t>https://repl.it/@edwinfuquen/GreenClickDemo</a:t>
            </a:r>
            <a:endParaRPr sz="30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30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 sz="3000">
                <a:solidFill>
                  <a:schemeClr val="dk1"/>
                </a:solidFill>
                <a:latin typeface="Helvetica Neue"/>
                <a:ea typeface="Helvetica Neue"/>
                <a:cs typeface="Helvetica Neue"/>
                <a:sym typeface="Helvetica Neue"/>
              </a:rPr>
              <a:t>Make the button text </a:t>
            </a:r>
            <a:r>
              <a:rPr lang="en" sz="3000" b="1">
                <a:solidFill>
                  <a:srgbClr val="FF0000"/>
                </a:solidFill>
                <a:latin typeface="Helvetica Neue"/>
                <a:ea typeface="Helvetica Neue"/>
                <a:cs typeface="Helvetica Neue"/>
                <a:sym typeface="Helvetica Neue"/>
              </a:rPr>
              <a:t>red</a:t>
            </a:r>
            <a:r>
              <a:rPr lang="en" sz="3000">
                <a:solidFill>
                  <a:schemeClr val="dk1"/>
                </a:solidFill>
                <a:latin typeface="Helvetica Neue"/>
                <a:ea typeface="Helvetica Neue"/>
                <a:cs typeface="Helvetica Neue"/>
                <a:sym typeface="Helvetica Neue"/>
              </a:rPr>
              <a:t> if click count is over 5.</a:t>
            </a:r>
            <a:endParaRPr sz="3000">
              <a:solidFill>
                <a:schemeClr val="dk1"/>
              </a:solidFill>
              <a:latin typeface="Helvetica Neue"/>
              <a:ea typeface="Helvetica Neue"/>
              <a:cs typeface="Helvetica Neue"/>
              <a:sym typeface="Helvetica Neue"/>
            </a:endParaRPr>
          </a:p>
          <a:p>
            <a:pPr marL="0" lvl="0" indent="0" algn="ctr" rtl="0">
              <a:spcBef>
                <a:spcPts val="0"/>
              </a:spcBef>
              <a:spcAft>
                <a:spcPts val="0"/>
              </a:spcAft>
              <a:buNone/>
            </a:pPr>
            <a:endParaRPr sz="3000">
              <a:solidFill>
                <a:schemeClr val="dk1"/>
              </a:solidFill>
              <a:latin typeface="Helvetica Neue"/>
              <a:ea typeface="Helvetica Neue"/>
              <a:cs typeface="Helvetica Neue"/>
              <a:sym typeface="Helvetica Neue"/>
            </a:endParaRPr>
          </a:p>
          <a:p>
            <a:pPr marL="0" lvl="0" indent="0" algn="ctr" rtl="0">
              <a:spcBef>
                <a:spcPts val="0"/>
              </a:spcBef>
              <a:spcAft>
                <a:spcPts val="0"/>
              </a:spcAft>
              <a:buNone/>
            </a:pPr>
            <a:endParaRPr sz="3000">
              <a:solidFill>
                <a:schemeClr val="dk1"/>
              </a:solidFill>
              <a:latin typeface="Helvetica Neue"/>
              <a:ea typeface="Helvetica Neue"/>
              <a:cs typeface="Helvetica Neue"/>
              <a:sym typeface="Helvetica Neue"/>
            </a:endParaRPr>
          </a:p>
        </p:txBody>
      </p:sp>
      <p:sp>
        <p:nvSpPr>
          <p:cNvPr id="1009" name="Google Shape;1009;p136"/>
          <p:cNvSpPr/>
          <p:nvPr/>
        </p:nvSpPr>
        <p:spPr>
          <a:xfrm>
            <a:off x="311700" y="1092450"/>
            <a:ext cx="4561200" cy="36639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solidFill>
                  <a:srgbClr val="3F51B5"/>
                </a:solidFill>
                <a:latin typeface="Consolas"/>
                <a:ea typeface="Consolas"/>
                <a:cs typeface="Consolas"/>
                <a:sym typeface="Consolas"/>
              </a:rPr>
              <a:t>class</a:t>
            </a: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CodeNationButton</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extends</a:t>
            </a: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React</a:t>
            </a:r>
            <a:r>
              <a:rPr lang="en" sz="1100">
                <a:solidFill>
                  <a:srgbClr val="3F51B5"/>
                </a:solidFill>
                <a:latin typeface="Consolas"/>
                <a:ea typeface="Consolas"/>
                <a:cs typeface="Consolas"/>
                <a:sym typeface="Consolas"/>
              </a:rPr>
              <a:t>.</a:t>
            </a:r>
            <a:r>
              <a:rPr lang="en" sz="1100">
                <a:solidFill>
                  <a:srgbClr val="9C27B0"/>
                </a:solidFill>
                <a:latin typeface="Consolas"/>
                <a:ea typeface="Consolas"/>
                <a:cs typeface="Consolas"/>
                <a:sym typeface="Consolas"/>
              </a:rPr>
              <a:t>Component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constructor(</a:t>
            </a:r>
            <a:r>
              <a:rPr lang="en" sz="1100">
                <a:solidFill>
                  <a:srgbClr val="37474F"/>
                </a:solidFill>
                <a:latin typeface="Consolas"/>
                <a:ea typeface="Consolas"/>
                <a:cs typeface="Consolas"/>
                <a:sym typeface="Consolas"/>
              </a:rPr>
              <a:t>props</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super(</a:t>
            </a:r>
            <a:r>
              <a:rPr lang="en" sz="1100">
                <a:solidFill>
                  <a:srgbClr val="37474F"/>
                </a:solidFill>
                <a:latin typeface="Consolas"/>
                <a:ea typeface="Consolas"/>
                <a:cs typeface="Consolas"/>
                <a:sym typeface="Consolas"/>
              </a:rPr>
              <a:t>props</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state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click_count</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C53929"/>
                </a:solidFill>
                <a:latin typeface="Consolas"/>
                <a:ea typeface="Consolas"/>
                <a:cs typeface="Consolas"/>
                <a:sym typeface="Consolas"/>
              </a:rPr>
              <a:t>0</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handleClick</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var</a:t>
            </a:r>
            <a:r>
              <a:rPr lang="en" sz="1100">
                <a:solidFill>
                  <a:srgbClr val="37474F"/>
                </a:solidFill>
                <a:latin typeface="Consolas"/>
                <a:ea typeface="Consolas"/>
                <a:cs typeface="Consolas"/>
                <a:sym typeface="Consolas"/>
              </a:rPr>
              <a:t> new_click_count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state</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click_count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C53929"/>
                </a:solidFill>
                <a:latin typeface="Consolas"/>
                <a:ea typeface="Consolas"/>
                <a:cs typeface="Consolas"/>
                <a:sym typeface="Consolas"/>
              </a:rPr>
              <a:t>1</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setState</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click_count</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new_click_count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render</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return</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button onClick</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=&gt;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handleClick</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font color</a:t>
            </a:r>
            <a:r>
              <a:rPr lang="en" sz="1100">
                <a:solidFill>
                  <a:srgbClr val="3F51B5"/>
                </a:solidFill>
                <a:latin typeface="Consolas"/>
                <a:ea typeface="Consolas"/>
                <a:cs typeface="Consolas"/>
                <a:sym typeface="Consolas"/>
              </a:rPr>
              <a:t>=</a:t>
            </a:r>
            <a:r>
              <a:rPr lang="en" sz="1100">
                <a:solidFill>
                  <a:srgbClr val="388E3C"/>
                </a:solidFill>
                <a:latin typeface="Consolas"/>
                <a:ea typeface="Consolas"/>
                <a:cs typeface="Consolas"/>
                <a:sym typeface="Consolas"/>
              </a:rPr>
              <a:t>"green"</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Click</a:t>
            </a: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Number</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state</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click_count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font</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button</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F51B5"/>
                </a:solidFill>
                <a:latin typeface="Consolas"/>
                <a:ea typeface="Consolas"/>
                <a:cs typeface="Consolas"/>
                <a:sym typeface="Consolas"/>
              </a:rPr>
              <a:t>}</a:t>
            </a:r>
            <a:endParaRPr sz="1100">
              <a:solidFill>
                <a:srgbClr val="9C27B0"/>
              </a:solidFill>
              <a:latin typeface="Consolas"/>
              <a:ea typeface="Consolas"/>
              <a:cs typeface="Consolas"/>
              <a:sym typeface="Consolas"/>
            </a:endParaRPr>
          </a:p>
        </p:txBody>
      </p:sp>
      <p:sp>
        <p:nvSpPr>
          <p:cNvPr id="1010" name="Google Shape;1010;p136"/>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13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You can also use props</a:t>
            </a:r>
            <a:endParaRPr i="1"/>
          </a:p>
        </p:txBody>
      </p:sp>
      <p:sp>
        <p:nvSpPr>
          <p:cNvPr id="1016" name="Google Shape;1016;p137"/>
          <p:cNvSpPr txBox="1"/>
          <p:nvPr/>
        </p:nvSpPr>
        <p:spPr>
          <a:xfrm>
            <a:off x="4086450" y="3472825"/>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Slab"/>
                <a:ea typeface="Roboto Slab"/>
                <a:cs typeface="Roboto Slab"/>
                <a:sym typeface="Roboto Slab"/>
              </a:rPr>
              <a:t>Ed</a:t>
            </a:r>
            <a:endParaRPr>
              <a:latin typeface="Roboto Slab"/>
              <a:ea typeface="Roboto Slab"/>
              <a:cs typeface="Roboto Slab"/>
              <a:sym typeface="Roboto Slab"/>
            </a:endParaRPr>
          </a:p>
        </p:txBody>
      </p:sp>
      <p:sp>
        <p:nvSpPr>
          <p:cNvPr id="1017" name="Google Shape;1017;p137"/>
          <p:cNvSpPr/>
          <p:nvPr/>
        </p:nvSpPr>
        <p:spPr>
          <a:xfrm>
            <a:off x="311700" y="1241550"/>
            <a:ext cx="5008800" cy="33900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a:solidFill>
                <a:srgbClr val="3F51B5"/>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a:solidFill>
                  <a:srgbClr val="3F51B5"/>
                </a:solidFill>
                <a:latin typeface="Consolas"/>
                <a:ea typeface="Consolas"/>
                <a:cs typeface="Consolas"/>
                <a:sym typeface="Consolas"/>
              </a:rPr>
              <a:t>class</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Greeting</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extends</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React</a:t>
            </a:r>
            <a:r>
              <a:rPr lang="en">
                <a:solidFill>
                  <a:srgbClr val="3F51B5"/>
                </a:solidFill>
                <a:latin typeface="Consolas"/>
                <a:ea typeface="Consolas"/>
                <a:cs typeface="Consolas"/>
                <a:sym typeface="Consolas"/>
              </a:rPr>
              <a:t>.</a:t>
            </a:r>
            <a:r>
              <a:rPr lang="en">
                <a:solidFill>
                  <a:srgbClr val="9C27B0"/>
                </a:solidFill>
                <a:latin typeface="Consolas"/>
                <a:ea typeface="Consolas"/>
                <a:cs typeface="Consolas"/>
                <a:sym typeface="Consolas"/>
              </a:rPr>
              <a:t>Component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constructor(</a:t>
            </a:r>
            <a:r>
              <a:rPr lang="en">
                <a:solidFill>
                  <a:srgbClr val="37474F"/>
                </a:solidFill>
                <a:latin typeface="Consolas"/>
                <a:ea typeface="Consolas"/>
                <a:cs typeface="Consolas"/>
                <a:sym typeface="Consolas"/>
              </a:rPr>
              <a:t>props</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super(</a:t>
            </a:r>
            <a:r>
              <a:rPr lang="en">
                <a:solidFill>
                  <a:srgbClr val="37474F"/>
                </a:solidFill>
                <a:latin typeface="Consolas"/>
                <a:ea typeface="Consolas"/>
                <a:cs typeface="Consolas"/>
                <a:sym typeface="Consolas"/>
              </a:rPr>
              <a:t>props</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render</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if</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(this.</a:t>
            </a:r>
            <a:r>
              <a:rPr lang="en">
                <a:solidFill>
                  <a:srgbClr val="37474F"/>
                </a:solidFill>
                <a:latin typeface="Consolas"/>
                <a:ea typeface="Consolas"/>
                <a:cs typeface="Consolas"/>
                <a:sym typeface="Consolas"/>
              </a:rPr>
              <a:t>props</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name</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length </a:t>
            </a:r>
            <a:r>
              <a:rPr lang="en">
                <a:solidFill>
                  <a:srgbClr val="3F51B5"/>
                </a:solidFill>
                <a:latin typeface="Consolas"/>
                <a:ea typeface="Consolas"/>
                <a:cs typeface="Consolas"/>
                <a:sym typeface="Consolas"/>
              </a:rPr>
              <a:t>&gt;</a:t>
            </a:r>
            <a:r>
              <a:rPr lang="en">
                <a:solidFill>
                  <a:srgbClr val="37474F"/>
                </a:solidFill>
                <a:latin typeface="Consolas"/>
                <a:ea typeface="Consolas"/>
                <a:cs typeface="Consolas"/>
                <a:sym typeface="Consolas"/>
              </a:rPr>
              <a:t> </a:t>
            </a:r>
            <a:r>
              <a:rPr lang="en">
                <a:solidFill>
                  <a:srgbClr val="C53929"/>
                </a:solidFill>
                <a:latin typeface="Consolas"/>
                <a:ea typeface="Consolas"/>
                <a:cs typeface="Consolas"/>
                <a:sym typeface="Consolas"/>
              </a:rPr>
              <a:t>0</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return</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r>
              <a:rPr lang="en">
                <a:solidFill>
                  <a:srgbClr val="9C27B0"/>
                </a:solidFill>
                <a:latin typeface="Consolas"/>
                <a:ea typeface="Consolas"/>
                <a:cs typeface="Consolas"/>
                <a:sym typeface="Consolas"/>
              </a:rPr>
              <a:t>Hello</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{this.</a:t>
            </a:r>
            <a:r>
              <a:rPr lang="en">
                <a:solidFill>
                  <a:srgbClr val="37474F"/>
                </a:solidFill>
                <a:latin typeface="Consolas"/>
                <a:ea typeface="Consolas"/>
                <a:cs typeface="Consolas"/>
                <a:sym typeface="Consolas"/>
              </a:rPr>
              <a:t>props</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name</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else</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return</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r>
              <a:rPr lang="en">
                <a:solidFill>
                  <a:srgbClr val="9C27B0"/>
                </a:solidFill>
                <a:latin typeface="Consolas"/>
                <a:ea typeface="Consolas"/>
                <a:cs typeface="Consolas"/>
                <a:sym typeface="Consolas"/>
              </a:rPr>
              <a:t>Hola</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F51B5"/>
                </a:solidFill>
                <a:latin typeface="Consolas"/>
                <a:ea typeface="Consolas"/>
                <a:cs typeface="Consolas"/>
                <a:sym typeface="Consolas"/>
              </a:rPr>
              <a:t>}</a:t>
            </a:r>
            <a:endParaRPr>
              <a:solidFill>
                <a:srgbClr val="3F51B5"/>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9C27B0"/>
              </a:solidFill>
              <a:latin typeface="Consolas"/>
              <a:ea typeface="Consolas"/>
              <a:cs typeface="Consolas"/>
              <a:sym typeface="Consolas"/>
            </a:endParaRPr>
          </a:p>
        </p:txBody>
      </p:sp>
      <p:sp>
        <p:nvSpPr>
          <p:cNvPr id="1018" name="Google Shape;1018;p137"/>
          <p:cNvSpPr txBox="1"/>
          <p:nvPr/>
        </p:nvSpPr>
        <p:spPr>
          <a:xfrm>
            <a:off x="5698575" y="1241604"/>
            <a:ext cx="3253200" cy="3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solidFill>
                <a:schemeClr val="dk1"/>
              </a:solidFill>
              <a:latin typeface="Roboto Slab"/>
              <a:ea typeface="Roboto Slab"/>
              <a:cs typeface="Roboto Slab"/>
              <a:sym typeface="Roboto Slab"/>
            </a:endParaRPr>
          </a:p>
          <a:p>
            <a:pPr marL="0" lvl="0" indent="0" algn="ctr" rtl="0">
              <a:spcBef>
                <a:spcPts val="0"/>
              </a:spcBef>
              <a:spcAft>
                <a:spcPts val="0"/>
              </a:spcAft>
              <a:buNone/>
            </a:pPr>
            <a:endParaRPr sz="3000" b="1">
              <a:solidFill>
                <a:schemeClr val="dk1"/>
              </a:solidFill>
              <a:latin typeface="Roboto Slab"/>
              <a:ea typeface="Roboto Slab"/>
              <a:cs typeface="Roboto Slab"/>
              <a:sym typeface="Roboto Slab"/>
            </a:endParaRPr>
          </a:p>
          <a:p>
            <a:pPr marL="0" lvl="0" indent="0" algn="ctr" rtl="0">
              <a:spcBef>
                <a:spcPts val="0"/>
              </a:spcBef>
              <a:spcAft>
                <a:spcPts val="0"/>
              </a:spcAft>
              <a:buNone/>
            </a:pPr>
            <a:r>
              <a:rPr lang="en" sz="3000" u="sng">
                <a:solidFill>
                  <a:schemeClr val="hlink"/>
                </a:solidFill>
                <a:latin typeface="Roboto Slab"/>
                <a:ea typeface="Roboto Slab"/>
                <a:cs typeface="Roboto Slab"/>
                <a:sym typeface="Roboto Slab"/>
                <a:hlinkClick r:id="rId3"/>
              </a:rPr>
              <a:t>codesandbox.io/s/l9w9885ow9</a:t>
            </a:r>
            <a:endParaRPr sz="3000">
              <a:solidFill>
                <a:schemeClr val="dk1"/>
              </a:solidFill>
              <a:latin typeface="Roboto Slab"/>
              <a:ea typeface="Roboto Slab"/>
              <a:cs typeface="Roboto Slab"/>
              <a:sym typeface="Roboto Slab"/>
            </a:endParaRPr>
          </a:p>
        </p:txBody>
      </p:sp>
      <p:sp>
        <p:nvSpPr>
          <p:cNvPr id="1019" name="Google Shape;1019;p137"/>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3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Events (From Last Lesson)</a:t>
            </a:r>
            <a:endParaRPr i="1"/>
          </a:p>
        </p:txBody>
      </p:sp>
      <p:sp>
        <p:nvSpPr>
          <p:cNvPr id="1025" name="Google Shape;1025;p138"/>
          <p:cNvSpPr/>
          <p:nvPr/>
        </p:nvSpPr>
        <p:spPr>
          <a:xfrm>
            <a:off x="311700" y="1167150"/>
            <a:ext cx="4445100" cy="35145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chemeClr val="dk1"/>
                </a:solidFill>
                <a:latin typeface="Consolas"/>
                <a:ea typeface="Consolas"/>
                <a:cs typeface="Consolas"/>
                <a:sym typeface="Consolas"/>
              </a:rPr>
              <a:t>  </a:t>
            </a:r>
            <a:r>
              <a:rPr lang="en" sz="1300">
                <a:solidFill>
                  <a:srgbClr val="61616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300">
                <a:solidFill>
                  <a:srgbClr val="616161"/>
                </a:solidFill>
                <a:latin typeface="Consolas"/>
                <a:ea typeface="Consolas"/>
                <a:cs typeface="Consolas"/>
                <a:sym typeface="Consolas"/>
              </a:rPr>
              <a:t>}</a:t>
            </a:r>
            <a:endParaRPr sz="1500">
              <a:solidFill>
                <a:srgbClr val="9C27B0"/>
              </a:solidFill>
              <a:latin typeface="Consolas"/>
              <a:ea typeface="Consolas"/>
              <a:cs typeface="Consolas"/>
              <a:sym typeface="Consolas"/>
            </a:endParaRPr>
          </a:p>
        </p:txBody>
      </p:sp>
      <p:sp>
        <p:nvSpPr>
          <p:cNvPr id="1026" name="Google Shape;1026;p138"/>
          <p:cNvSpPr txBox="1"/>
          <p:nvPr/>
        </p:nvSpPr>
        <p:spPr>
          <a:xfrm>
            <a:off x="5347500" y="1092450"/>
            <a:ext cx="3604200" cy="36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u="sng">
                <a:solidFill>
                  <a:schemeClr val="hlink"/>
                </a:solidFill>
                <a:latin typeface="Helvetica Neue"/>
                <a:ea typeface="Helvetica Neue"/>
                <a:cs typeface="Helvetica Neue"/>
                <a:sym typeface="Helvetica Neue"/>
                <a:hlinkClick r:id="rId3"/>
              </a:rPr>
              <a:t>https://repl.it/@JazbelWang/27-Events</a:t>
            </a:r>
            <a:endParaRPr sz="30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30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 sz="3000">
                <a:solidFill>
                  <a:schemeClr val="dk1"/>
                </a:solidFill>
                <a:latin typeface="Helvetica Neue"/>
                <a:ea typeface="Helvetica Neue"/>
                <a:cs typeface="Helvetica Neue"/>
                <a:sym typeface="Helvetica Neue"/>
              </a:rPr>
              <a:t>Make the button text </a:t>
            </a:r>
            <a:r>
              <a:rPr lang="en" sz="3000" b="1">
                <a:solidFill>
                  <a:srgbClr val="FF0000"/>
                </a:solidFill>
                <a:latin typeface="Helvetica Neue"/>
                <a:ea typeface="Helvetica Neue"/>
                <a:cs typeface="Helvetica Neue"/>
                <a:sym typeface="Helvetica Neue"/>
              </a:rPr>
              <a:t>red</a:t>
            </a:r>
            <a:r>
              <a:rPr lang="en" sz="3000">
                <a:solidFill>
                  <a:schemeClr val="dk1"/>
                </a:solidFill>
                <a:latin typeface="Helvetica Neue"/>
                <a:ea typeface="Helvetica Neue"/>
                <a:cs typeface="Helvetica Neue"/>
                <a:sym typeface="Helvetica Neue"/>
              </a:rPr>
              <a:t> if click count is over 5.</a:t>
            </a:r>
            <a:endParaRPr sz="3000">
              <a:solidFill>
                <a:schemeClr val="dk1"/>
              </a:solidFill>
              <a:latin typeface="Helvetica Neue"/>
              <a:ea typeface="Helvetica Neue"/>
              <a:cs typeface="Helvetica Neue"/>
              <a:sym typeface="Helvetica Neue"/>
            </a:endParaRPr>
          </a:p>
          <a:p>
            <a:pPr marL="0" lvl="0" indent="0" algn="ctr" rtl="0">
              <a:spcBef>
                <a:spcPts val="0"/>
              </a:spcBef>
              <a:spcAft>
                <a:spcPts val="0"/>
              </a:spcAft>
              <a:buNone/>
            </a:pPr>
            <a:endParaRPr sz="3000">
              <a:solidFill>
                <a:schemeClr val="dk1"/>
              </a:solidFill>
              <a:latin typeface="Helvetica Neue"/>
              <a:ea typeface="Helvetica Neue"/>
              <a:cs typeface="Helvetica Neue"/>
              <a:sym typeface="Helvetica Neue"/>
            </a:endParaRPr>
          </a:p>
          <a:p>
            <a:pPr marL="0" lvl="0" indent="0" algn="ctr" rtl="0">
              <a:spcBef>
                <a:spcPts val="0"/>
              </a:spcBef>
              <a:spcAft>
                <a:spcPts val="0"/>
              </a:spcAft>
              <a:buNone/>
            </a:pPr>
            <a:endParaRPr sz="3000">
              <a:solidFill>
                <a:schemeClr val="dk1"/>
              </a:solidFill>
              <a:latin typeface="Helvetica Neue"/>
              <a:ea typeface="Helvetica Neue"/>
              <a:cs typeface="Helvetica Neue"/>
              <a:sym typeface="Helvetica Neue"/>
            </a:endParaRPr>
          </a:p>
        </p:txBody>
      </p:sp>
      <p:sp>
        <p:nvSpPr>
          <p:cNvPr id="1027" name="Google Shape;1027;p138"/>
          <p:cNvSpPr/>
          <p:nvPr/>
        </p:nvSpPr>
        <p:spPr>
          <a:xfrm>
            <a:off x="311700" y="1092450"/>
            <a:ext cx="4561200" cy="39327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solidFill>
                  <a:srgbClr val="3F51B5"/>
                </a:solidFill>
                <a:latin typeface="Consolas"/>
                <a:ea typeface="Consolas"/>
                <a:cs typeface="Consolas"/>
                <a:sym typeface="Consolas"/>
              </a:rPr>
              <a:t>class</a:t>
            </a: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CodeNationButton</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extends</a:t>
            </a: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React</a:t>
            </a:r>
            <a:r>
              <a:rPr lang="en" sz="1100">
                <a:solidFill>
                  <a:srgbClr val="3F51B5"/>
                </a:solidFill>
                <a:latin typeface="Consolas"/>
                <a:ea typeface="Consolas"/>
                <a:cs typeface="Consolas"/>
                <a:sym typeface="Consolas"/>
              </a:rPr>
              <a:t>.</a:t>
            </a:r>
            <a:r>
              <a:rPr lang="en" sz="1100">
                <a:solidFill>
                  <a:srgbClr val="9C27B0"/>
                </a:solidFill>
                <a:latin typeface="Consolas"/>
                <a:ea typeface="Consolas"/>
                <a:cs typeface="Consolas"/>
                <a:sym typeface="Consolas"/>
              </a:rPr>
              <a:t>Component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constructor(</a:t>
            </a:r>
            <a:r>
              <a:rPr lang="en" sz="1100">
                <a:solidFill>
                  <a:srgbClr val="37474F"/>
                </a:solidFill>
                <a:latin typeface="Consolas"/>
                <a:ea typeface="Consolas"/>
                <a:cs typeface="Consolas"/>
                <a:sym typeface="Consolas"/>
              </a:rPr>
              <a:t>props</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super(</a:t>
            </a:r>
            <a:r>
              <a:rPr lang="en" sz="1100">
                <a:solidFill>
                  <a:srgbClr val="37474F"/>
                </a:solidFill>
                <a:latin typeface="Consolas"/>
                <a:ea typeface="Consolas"/>
                <a:cs typeface="Consolas"/>
                <a:sym typeface="Consolas"/>
              </a:rPr>
              <a:t>props</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state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clickCount</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C53929"/>
                </a:solidFill>
                <a:latin typeface="Consolas"/>
                <a:ea typeface="Consolas"/>
                <a:cs typeface="Consolas"/>
                <a:sym typeface="Consolas"/>
              </a:rPr>
              <a:t>0</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F51B5"/>
                </a:solidFill>
                <a:latin typeface="Consolas"/>
                <a:ea typeface="Consolas"/>
                <a:cs typeface="Consolas"/>
                <a:sym typeface="Consolas"/>
              </a:rPr>
            </a:br>
            <a:r>
              <a:rPr lang="en" sz="1100">
                <a:solidFill>
                  <a:srgbClr val="3F51B5"/>
                </a:solidFill>
                <a:latin typeface="Consolas"/>
                <a:ea typeface="Consolas"/>
                <a:cs typeface="Consolas"/>
                <a:sym typeface="Consolas"/>
              </a:rPr>
              <a:t>    this.</a:t>
            </a:r>
            <a:r>
              <a:rPr lang="en" sz="1100">
                <a:solidFill>
                  <a:srgbClr val="37474F"/>
                </a:solidFill>
                <a:latin typeface="Consolas"/>
                <a:ea typeface="Consolas"/>
                <a:cs typeface="Consolas"/>
                <a:sym typeface="Consolas"/>
              </a:rPr>
              <a:t>handleClick</a:t>
            </a:r>
            <a:r>
              <a:rPr lang="en" sz="1100">
                <a:solidFill>
                  <a:srgbClr val="3F51B5"/>
                </a:solidFill>
                <a:latin typeface="Consolas"/>
                <a:ea typeface="Consolas"/>
                <a:cs typeface="Consolas"/>
                <a:sym typeface="Consolas"/>
              </a:rPr>
              <a:t> = this.</a:t>
            </a:r>
            <a:r>
              <a:rPr lang="en" sz="1100">
                <a:solidFill>
                  <a:srgbClr val="37474F"/>
                </a:solidFill>
                <a:latin typeface="Consolas"/>
                <a:ea typeface="Consolas"/>
                <a:cs typeface="Consolas"/>
                <a:sym typeface="Consolas"/>
              </a:rPr>
              <a:t>handleClick</a:t>
            </a:r>
            <a:r>
              <a:rPr lang="en" sz="1100">
                <a:solidFill>
                  <a:srgbClr val="3F51B5"/>
                </a:solidFill>
                <a:latin typeface="Consolas"/>
                <a:ea typeface="Consolas"/>
                <a:cs typeface="Consolas"/>
                <a:sym typeface="Consolas"/>
              </a:rPr>
              <a:t>.bind(</a:t>
            </a:r>
            <a:r>
              <a:rPr lang="en" sz="1100">
                <a:solidFill>
                  <a:srgbClr val="37474F"/>
                </a:solidFill>
                <a:latin typeface="Consolas"/>
                <a:ea typeface="Consolas"/>
                <a:cs typeface="Consolas"/>
                <a:sym typeface="Consolas"/>
              </a:rPr>
              <a:t>this</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handleClick</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setState</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clickCount</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state</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clickCount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C53929"/>
                </a:solidFill>
                <a:latin typeface="Consolas"/>
                <a:ea typeface="Consolas"/>
                <a:cs typeface="Consolas"/>
                <a:sym typeface="Consolas"/>
              </a:rPr>
              <a:t>1</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render</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return</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button onClick</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handleClick</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font color</a:t>
            </a:r>
            <a:r>
              <a:rPr lang="en" sz="1100">
                <a:solidFill>
                  <a:srgbClr val="3F51B5"/>
                </a:solidFill>
                <a:latin typeface="Consolas"/>
                <a:ea typeface="Consolas"/>
                <a:cs typeface="Consolas"/>
                <a:sym typeface="Consolas"/>
              </a:rPr>
              <a:t>=</a:t>
            </a:r>
            <a:r>
              <a:rPr lang="en" sz="1100">
                <a:solidFill>
                  <a:srgbClr val="388E3C"/>
                </a:solidFill>
                <a:latin typeface="Consolas"/>
                <a:ea typeface="Consolas"/>
                <a:cs typeface="Consolas"/>
                <a:sym typeface="Consolas"/>
              </a:rPr>
              <a:t>"green"</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Click</a:t>
            </a:r>
            <a:r>
              <a:rPr lang="en" sz="1100">
                <a:solidFill>
                  <a:srgbClr val="37474F"/>
                </a:solidFill>
                <a:latin typeface="Consolas"/>
                <a:ea typeface="Consolas"/>
                <a:cs typeface="Consolas"/>
                <a:sym typeface="Consolas"/>
              </a:rPr>
              <a:t> </a:t>
            </a:r>
            <a:r>
              <a:rPr lang="en" sz="1100">
                <a:solidFill>
                  <a:srgbClr val="9C27B0"/>
                </a:solidFill>
                <a:latin typeface="Consolas"/>
                <a:ea typeface="Consolas"/>
                <a:cs typeface="Consolas"/>
                <a:sym typeface="Consolas"/>
              </a:rPr>
              <a:t>Number</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this.</a:t>
            </a:r>
            <a:r>
              <a:rPr lang="en" sz="1100">
                <a:solidFill>
                  <a:srgbClr val="37474F"/>
                </a:solidFill>
                <a:latin typeface="Consolas"/>
                <a:ea typeface="Consolas"/>
                <a:cs typeface="Consolas"/>
                <a:sym typeface="Consolas"/>
              </a:rPr>
              <a:t>state</a:t>
            </a:r>
            <a:r>
              <a:rPr lang="en" sz="1100">
                <a:solidFill>
                  <a:srgbClr val="3F51B5"/>
                </a:solidFill>
                <a:latin typeface="Consolas"/>
                <a:ea typeface="Consolas"/>
                <a:cs typeface="Consolas"/>
                <a:sym typeface="Consolas"/>
              </a:rPr>
              <a:t>.</a:t>
            </a:r>
            <a:r>
              <a:rPr lang="en" sz="1100">
                <a:solidFill>
                  <a:srgbClr val="37474F"/>
                </a:solidFill>
                <a:latin typeface="Consolas"/>
                <a:ea typeface="Consolas"/>
                <a:cs typeface="Consolas"/>
                <a:sym typeface="Consolas"/>
              </a:rPr>
              <a:t>clickCount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font</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&lt;/</a:t>
            </a:r>
            <a:r>
              <a:rPr lang="en" sz="1100">
                <a:solidFill>
                  <a:srgbClr val="37474F"/>
                </a:solidFill>
                <a:latin typeface="Consolas"/>
                <a:ea typeface="Consolas"/>
                <a:cs typeface="Consolas"/>
                <a:sym typeface="Consolas"/>
              </a:rPr>
              <a:t>button</a:t>
            </a:r>
            <a:r>
              <a:rPr lang="en" sz="1100">
                <a:solidFill>
                  <a:srgbClr val="3F51B5"/>
                </a:solidFill>
                <a:latin typeface="Consolas"/>
                <a:ea typeface="Consolas"/>
                <a:cs typeface="Consolas"/>
                <a:sym typeface="Consolas"/>
              </a:rPr>
              <a:t>&gt;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7474F"/>
                </a:solidFill>
                <a:latin typeface="Consolas"/>
                <a:ea typeface="Consolas"/>
                <a:cs typeface="Consolas"/>
                <a:sym typeface="Consolas"/>
              </a:rPr>
              <a:t>  </a:t>
            </a:r>
            <a:r>
              <a:rPr lang="en" sz="1100">
                <a:solidFill>
                  <a:srgbClr val="3F51B5"/>
                </a:solidFill>
                <a:latin typeface="Consolas"/>
                <a:ea typeface="Consolas"/>
                <a:cs typeface="Consolas"/>
                <a:sym typeface="Consolas"/>
              </a:rPr>
              <a:t>}</a:t>
            </a:r>
            <a:br>
              <a:rPr lang="en" sz="1100">
                <a:solidFill>
                  <a:srgbClr val="37474F"/>
                </a:solidFill>
                <a:latin typeface="Consolas"/>
                <a:ea typeface="Consolas"/>
                <a:cs typeface="Consolas"/>
                <a:sym typeface="Consolas"/>
              </a:rPr>
            </a:br>
            <a:r>
              <a:rPr lang="en" sz="1100">
                <a:solidFill>
                  <a:srgbClr val="3F51B5"/>
                </a:solidFill>
                <a:latin typeface="Consolas"/>
                <a:ea typeface="Consolas"/>
                <a:cs typeface="Consolas"/>
                <a:sym typeface="Consolas"/>
              </a:rPr>
              <a:t>}</a:t>
            </a:r>
            <a:endParaRPr sz="1100">
              <a:solidFill>
                <a:srgbClr val="9C27B0"/>
              </a:solidFill>
              <a:latin typeface="Consolas"/>
              <a:ea typeface="Consolas"/>
              <a:cs typeface="Consolas"/>
              <a:sym typeface="Consolas"/>
            </a:endParaRPr>
          </a:p>
        </p:txBody>
      </p:sp>
      <p:sp>
        <p:nvSpPr>
          <p:cNvPr id="1028" name="Google Shape;1028;p138"/>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139"/>
          <p:cNvSpPr txBox="1"/>
          <p:nvPr/>
        </p:nvSpPr>
        <p:spPr>
          <a:xfrm>
            <a:off x="5698575" y="1241604"/>
            <a:ext cx="3253200" cy="3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u="sng">
                <a:solidFill>
                  <a:schemeClr val="hlink"/>
                </a:solidFill>
                <a:latin typeface="Roboto Slab"/>
                <a:ea typeface="Roboto Slab"/>
                <a:cs typeface="Roboto Slab"/>
                <a:sym typeface="Roboto Slab"/>
                <a:hlinkClick r:id="rId3"/>
              </a:rPr>
              <a:t>https://repl.it/@JazbelWang/27-Greetings</a:t>
            </a:r>
            <a:endParaRPr sz="3000">
              <a:solidFill>
                <a:schemeClr val="dk1"/>
              </a:solidFill>
              <a:latin typeface="Roboto Slab"/>
              <a:ea typeface="Roboto Slab"/>
              <a:cs typeface="Roboto Slab"/>
              <a:sym typeface="Roboto Slab"/>
            </a:endParaRPr>
          </a:p>
        </p:txBody>
      </p:sp>
      <p:sp>
        <p:nvSpPr>
          <p:cNvPr id="1034" name="Google Shape;1034;p13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You can also use props</a:t>
            </a:r>
            <a:endParaRPr i="1"/>
          </a:p>
        </p:txBody>
      </p:sp>
      <p:sp>
        <p:nvSpPr>
          <p:cNvPr id="1035" name="Google Shape;1035;p139"/>
          <p:cNvSpPr txBox="1"/>
          <p:nvPr/>
        </p:nvSpPr>
        <p:spPr>
          <a:xfrm>
            <a:off x="4086450" y="308095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1036" name="Google Shape;1036;p139"/>
          <p:cNvSpPr/>
          <p:nvPr/>
        </p:nvSpPr>
        <p:spPr>
          <a:xfrm>
            <a:off x="311700" y="1241550"/>
            <a:ext cx="5008800" cy="33900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a:solidFill>
                <a:srgbClr val="3F51B5"/>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a:solidFill>
                  <a:srgbClr val="3F51B5"/>
                </a:solidFill>
                <a:latin typeface="Consolas"/>
                <a:ea typeface="Consolas"/>
                <a:cs typeface="Consolas"/>
                <a:sym typeface="Consolas"/>
              </a:rPr>
              <a:t>class</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Greeting</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extends</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React</a:t>
            </a:r>
            <a:r>
              <a:rPr lang="en">
                <a:solidFill>
                  <a:srgbClr val="3F51B5"/>
                </a:solidFill>
                <a:latin typeface="Consolas"/>
                <a:ea typeface="Consolas"/>
                <a:cs typeface="Consolas"/>
                <a:sym typeface="Consolas"/>
              </a:rPr>
              <a:t>.</a:t>
            </a:r>
            <a:r>
              <a:rPr lang="en">
                <a:solidFill>
                  <a:srgbClr val="9C27B0"/>
                </a:solidFill>
                <a:latin typeface="Consolas"/>
                <a:ea typeface="Consolas"/>
                <a:cs typeface="Consolas"/>
                <a:sym typeface="Consolas"/>
              </a:rPr>
              <a:t>Component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render</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if</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(this.</a:t>
            </a:r>
            <a:r>
              <a:rPr lang="en">
                <a:solidFill>
                  <a:srgbClr val="37474F"/>
                </a:solidFill>
                <a:latin typeface="Consolas"/>
                <a:ea typeface="Consolas"/>
                <a:cs typeface="Consolas"/>
                <a:sym typeface="Consolas"/>
              </a:rPr>
              <a:t>props</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name</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length </a:t>
            </a:r>
            <a:r>
              <a:rPr lang="en">
                <a:solidFill>
                  <a:srgbClr val="3F51B5"/>
                </a:solidFill>
                <a:latin typeface="Consolas"/>
                <a:ea typeface="Consolas"/>
                <a:cs typeface="Consolas"/>
                <a:sym typeface="Consolas"/>
              </a:rPr>
              <a:t>&gt;</a:t>
            </a:r>
            <a:r>
              <a:rPr lang="en">
                <a:solidFill>
                  <a:srgbClr val="37474F"/>
                </a:solidFill>
                <a:latin typeface="Consolas"/>
                <a:ea typeface="Consolas"/>
                <a:cs typeface="Consolas"/>
                <a:sym typeface="Consolas"/>
              </a:rPr>
              <a:t> </a:t>
            </a:r>
            <a:r>
              <a:rPr lang="en">
                <a:solidFill>
                  <a:srgbClr val="C53929"/>
                </a:solidFill>
                <a:latin typeface="Consolas"/>
                <a:ea typeface="Consolas"/>
                <a:cs typeface="Consolas"/>
                <a:sym typeface="Consolas"/>
              </a:rPr>
              <a:t>0</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return</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r>
              <a:rPr lang="en">
                <a:solidFill>
                  <a:srgbClr val="9C27B0"/>
                </a:solidFill>
                <a:latin typeface="Consolas"/>
                <a:ea typeface="Consolas"/>
                <a:cs typeface="Consolas"/>
                <a:sym typeface="Consolas"/>
              </a:rPr>
              <a:t>Hello</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{this.</a:t>
            </a:r>
            <a:r>
              <a:rPr lang="en">
                <a:solidFill>
                  <a:srgbClr val="37474F"/>
                </a:solidFill>
                <a:latin typeface="Consolas"/>
                <a:ea typeface="Consolas"/>
                <a:cs typeface="Consolas"/>
                <a:sym typeface="Consolas"/>
              </a:rPr>
              <a:t>props</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name</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else</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return</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r>
              <a:rPr lang="en">
                <a:solidFill>
                  <a:srgbClr val="9C27B0"/>
                </a:solidFill>
                <a:latin typeface="Consolas"/>
                <a:ea typeface="Consolas"/>
                <a:cs typeface="Consolas"/>
                <a:sym typeface="Consolas"/>
              </a:rPr>
              <a:t>Hola</a:t>
            </a:r>
            <a:r>
              <a:rPr lang="en">
                <a:solidFill>
                  <a:srgbClr val="3F51B5"/>
                </a:solidFill>
                <a:latin typeface="Consolas"/>
                <a:ea typeface="Consolas"/>
                <a:cs typeface="Consolas"/>
                <a:sym typeface="Consolas"/>
              </a:rPr>
              <a:t>!&lt;/</a:t>
            </a:r>
            <a:r>
              <a:rPr lang="en">
                <a:solidFill>
                  <a:srgbClr val="37474F"/>
                </a:solidFill>
                <a:latin typeface="Consolas"/>
                <a:ea typeface="Consolas"/>
                <a:cs typeface="Consolas"/>
                <a:sym typeface="Consolas"/>
              </a:rPr>
              <a:t>h1</a:t>
            </a:r>
            <a:r>
              <a:rPr lang="en">
                <a:solidFill>
                  <a:srgbClr val="3F51B5"/>
                </a:solidFill>
                <a:latin typeface="Consolas"/>
                <a:ea typeface="Consolas"/>
                <a:cs typeface="Consolas"/>
                <a:sym typeface="Consolas"/>
              </a:rPr>
              <a: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F51B5"/>
                </a:solidFill>
                <a:latin typeface="Consolas"/>
                <a:ea typeface="Consolas"/>
                <a:cs typeface="Consolas"/>
                <a:sym typeface="Consolas"/>
              </a:rPr>
              <a:t>}</a:t>
            </a:r>
            <a:endParaRPr>
              <a:solidFill>
                <a:srgbClr val="3F51B5"/>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9C27B0"/>
              </a:solidFill>
              <a:latin typeface="Consolas"/>
              <a:ea typeface="Consolas"/>
              <a:cs typeface="Consolas"/>
              <a:sym typeface="Consolas"/>
            </a:endParaRPr>
          </a:p>
        </p:txBody>
      </p:sp>
      <p:sp>
        <p:nvSpPr>
          <p:cNvPr id="1037" name="Google Shape;1037;p139"/>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14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Create &lt;SelectableButton&gt;</a:t>
            </a:r>
            <a:endParaRPr/>
          </a:p>
        </p:txBody>
      </p:sp>
      <p:sp>
        <p:nvSpPr>
          <p:cNvPr id="1043" name="Google Shape;1043;p140"/>
          <p:cNvSpPr txBox="1"/>
          <p:nvPr/>
        </p:nvSpPr>
        <p:spPr>
          <a:xfrm>
            <a:off x="4086450" y="308095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1044" name="Google Shape;1044;p140"/>
          <p:cNvSpPr/>
          <p:nvPr/>
        </p:nvSpPr>
        <p:spPr>
          <a:xfrm>
            <a:off x="230500" y="1241550"/>
            <a:ext cx="5889900" cy="33900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solidFill>
                  <a:srgbClr val="3F51B5"/>
                </a:solidFill>
                <a:latin typeface="Roboto Mono"/>
                <a:ea typeface="Roboto Mono"/>
                <a:cs typeface="Roboto Mono"/>
                <a:sym typeface="Roboto Mono"/>
              </a:rPr>
              <a:t>class</a:t>
            </a:r>
            <a:r>
              <a:rPr lang="en" sz="1100">
                <a:solidFill>
                  <a:srgbClr val="37474F"/>
                </a:solidFill>
                <a:latin typeface="Roboto Mono"/>
                <a:ea typeface="Roboto Mono"/>
                <a:cs typeface="Roboto Mono"/>
                <a:sym typeface="Roboto Mono"/>
              </a:rPr>
              <a:t> </a:t>
            </a:r>
            <a:r>
              <a:rPr lang="en" sz="1100">
                <a:solidFill>
                  <a:srgbClr val="9C27B0"/>
                </a:solidFill>
                <a:latin typeface="Roboto Mono"/>
                <a:ea typeface="Roboto Mono"/>
                <a:cs typeface="Roboto Mono"/>
                <a:sym typeface="Roboto Mono"/>
              </a:rPr>
              <a:t>SelectableButton</a:t>
            </a: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extends</a:t>
            </a:r>
            <a:r>
              <a:rPr lang="en" sz="1100">
                <a:solidFill>
                  <a:srgbClr val="37474F"/>
                </a:solidFill>
                <a:latin typeface="Roboto Mono"/>
                <a:ea typeface="Roboto Mono"/>
                <a:cs typeface="Roboto Mono"/>
                <a:sym typeface="Roboto Mono"/>
              </a:rPr>
              <a:t> </a:t>
            </a:r>
            <a:r>
              <a:rPr lang="en" sz="1100">
                <a:solidFill>
                  <a:srgbClr val="9C27B0"/>
                </a:solidFill>
                <a:latin typeface="Roboto Mono"/>
                <a:ea typeface="Roboto Mono"/>
                <a:cs typeface="Roboto Mono"/>
                <a:sym typeface="Roboto Mono"/>
              </a:rPr>
              <a:t>React</a:t>
            </a:r>
            <a:r>
              <a:rPr lang="en" sz="1100">
                <a:solidFill>
                  <a:srgbClr val="37474F"/>
                </a:solidFill>
                <a:latin typeface="Roboto Mono"/>
                <a:ea typeface="Roboto Mono"/>
                <a:cs typeface="Roboto Mono"/>
                <a:sym typeface="Roboto Mono"/>
              </a:rPr>
              <a:t>.</a:t>
            </a:r>
            <a:r>
              <a:rPr lang="en" sz="1100">
                <a:solidFill>
                  <a:srgbClr val="9C27B0"/>
                </a:solidFill>
                <a:latin typeface="Roboto Mono"/>
                <a:ea typeface="Roboto Mono"/>
                <a:cs typeface="Roboto Mono"/>
                <a:sym typeface="Roboto Mono"/>
              </a:rPr>
              <a:t>Component</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render()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if</a:t>
            </a: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.props.selected)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return</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&lt;button</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style={{</a:t>
            </a:r>
            <a:r>
              <a:rPr lang="en" sz="1100">
                <a:solidFill>
                  <a:srgbClr val="388E3C"/>
                </a:solidFill>
                <a:latin typeface="Roboto Mono"/>
                <a:ea typeface="Roboto Mono"/>
                <a:cs typeface="Roboto Mono"/>
                <a:sym typeface="Roboto Mono"/>
              </a:rPr>
              <a:t>"background-color"</a:t>
            </a:r>
            <a:r>
              <a:rPr lang="en" sz="1100">
                <a:solidFill>
                  <a:srgbClr val="37474F"/>
                </a:solidFill>
                <a:latin typeface="Roboto Mono"/>
                <a:ea typeface="Roboto Mono"/>
                <a:cs typeface="Roboto Mono"/>
                <a:sym typeface="Roboto Mono"/>
              </a:rPr>
              <a:t>: </a:t>
            </a:r>
            <a:r>
              <a:rPr lang="en" sz="1100">
                <a:solidFill>
                  <a:srgbClr val="388E3C"/>
                </a:solidFill>
                <a:latin typeface="Roboto Mono"/>
                <a:ea typeface="Roboto Mono"/>
                <a:cs typeface="Roboto Mono"/>
                <a:sym typeface="Roboto Mono"/>
              </a:rPr>
              <a:t>"green"</a:t>
            </a: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onClick={</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.props.onClick}&gt;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.props.text}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&lt;/button&gt;);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 </a:t>
            </a:r>
            <a:r>
              <a:rPr lang="en" sz="1100">
                <a:solidFill>
                  <a:srgbClr val="3F51B5"/>
                </a:solidFill>
                <a:latin typeface="Roboto Mono"/>
                <a:ea typeface="Roboto Mono"/>
                <a:cs typeface="Roboto Mono"/>
                <a:sym typeface="Roboto Mono"/>
              </a:rPr>
              <a:t>else</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return</a:t>
            </a:r>
            <a:r>
              <a:rPr lang="en" sz="1100">
                <a:solidFill>
                  <a:srgbClr val="37474F"/>
                </a:solidFill>
                <a:latin typeface="Roboto Mono"/>
                <a:ea typeface="Roboto Mono"/>
                <a:cs typeface="Roboto Mono"/>
                <a:sym typeface="Roboto Mono"/>
              </a:rPr>
              <a:t> (&lt;button onClick={</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.props.onClick}&gt;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.props.text}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&lt;/button&gt;);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100">
              <a:solidFill>
                <a:srgbClr val="3F51B5"/>
              </a:solidFill>
              <a:latin typeface="Roboto Mono"/>
              <a:ea typeface="Roboto Mono"/>
              <a:cs typeface="Roboto Mono"/>
              <a:sym typeface="Roboto Mono"/>
            </a:endParaRPr>
          </a:p>
        </p:txBody>
      </p:sp>
      <p:sp>
        <p:nvSpPr>
          <p:cNvPr id="1045" name="Google Shape;1045;p140"/>
          <p:cNvSpPr txBox="1"/>
          <p:nvPr/>
        </p:nvSpPr>
        <p:spPr>
          <a:xfrm>
            <a:off x="6184725" y="1241600"/>
            <a:ext cx="2766900" cy="3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solidFill>
                <a:schemeClr val="dk1"/>
              </a:solidFill>
              <a:latin typeface="Roboto Slab"/>
              <a:ea typeface="Roboto Slab"/>
              <a:cs typeface="Roboto Slab"/>
              <a:sym typeface="Roboto Slab"/>
            </a:endParaRPr>
          </a:p>
          <a:p>
            <a:pPr marL="0" lvl="0" indent="0" algn="ctr" rtl="0">
              <a:spcBef>
                <a:spcPts val="0"/>
              </a:spcBef>
              <a:spcAft>
                <a:spcPts val="0"/>
              </a:spcAft>
              <a:buNone/>
            </a:pPr>
            <a:endParaRPr sz="3000" b="1">
              <a:solidFill>
                <a:schemeClr val="dk1"/>
              </a:solidFill>
              <a:latin typeface="Roboto Slab"/>
              <a:ea typeface="Roboto Slab"/>
              <a:cs typeface="Roboto Slab"/>
              <a:sym typeface="Roboto Slab"/>
            </a:endParaRPr>
          </a:p>
          <a:p>
            <a:pPr marL="0" lvl="0" indent="0" algn="ctr" rtl="0">
              <a:spcBef>
                <a:spcPts val="0"/>
              </a:spcBef>
              <a:spcAft>
                <a:spcPts val="0"/>
              </a:spcAft>
              <a:buNone/>
            </a:pPr>
            <a:r>
              <a:rPr lang="en" sz="3000" u="sng">
                <a:solidFill>
                  <a:schemeClr val="hlink"/>
                </a:solidFill>
                <a:latin typeface="Roboto Slab"/>
                <a:ea typeface="Roboto Slab"/>
                <a:cs typeface="Roboto Slab"/>
                <a:sym typeface="Roboto Slab"/>
                <a:hlinkClick r:id="rId3"/>
              </a:rPr>
              <a:t>https://repl.it/@JazbelWang/27-SelectableButton</a:t>
            </a:r>
            <a:endParaRPr sz="3000">
              <a:solidFill>
                <a:schemeClr val="dk1"/>
              </a:solidFill>
              <a:latin typeface="Roboto Slab"/>
              <a:ea typeface="Roboto Slab"/>
              <a:cs typeface="Roboto Slab"/>
              <a:sym typeface="Roboto Slab"/>
            </a:endParaRPr>
          </a:p>
        </p:txBody>
      </p:sp>
      <p:sp>
        <p:nvSpPr>
          <p:cNvPr id="1046" name="Google Shape;1046;p140"/>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41"/>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Use &lt;SelectableButton&gt;</a:t>
            </a:r>
            <a:endParaRPr/>
          </a:p>
        </p:txBody>
      </p:sp>
      <p:sp>
        <p:nvSpPr>
          <p:cNvPr id="1052" name="Google Shape;1052;p141"/>
          <p:cNvSpPr txBox="1"/>
          <p:nvPr/>
        </p:nvSpPr>
        <p:spPr>
          <a:xfrm>
            <a:off x="4086450" y="308095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1053" name="Google Shape;1053;p141"/>
          <p:cNvSpPr/>
          <p:nvPr/>
        </p:nvSpPr>
        <p:spPr>
          <a:xfrm>
            <a:off x="311700" y="1147150"/>
            <a:ext cx="5757900" cy="37398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solidFill>
                  <a:srgbClr val="3F51B5"/>
                </a:solidFill>
                <a:latin typeface="Roboto Mono"/>
                <a:ea typeface="Roboto Mono"/>
                <a:cs typeface="Roboto Mono"/>
                <a:sym typeface="Roboto Mono"/>
              </a:rPr>
              <a:t>class</a:t>
            </a:r>
            <a:r>
              <a:rPr lang="en" sz="1100">
                <a:solidFill>
                  <a:srgbClr val="37474F"/>
                </a:solidFill>
                <a:latin typeface="Roboto Mono"/>
                <a:ea typeface="Roboto Mono"/>
                <a:cs typeface="Roboto Mono"/>
                <a:sym typeface="Roboto Mono"/>
              </a:rPr>
              <a:t> </a:t>
            </a:r>
            <a:r>
              <a:rPr lang="en" sz="1100">
                <a:solidFill>
                  <a:srgbClr val="9C27B0"/>
                </a:solidFill>
                <a:latin typeface="Roboto Mono"/>
                <a:ea typeface="Roboto Mono"/>
                <a:cs typeface="Roboto Mono"/>
                <a:sym typeface="Roboto Mono"/>
              </a:rPr>
              <a:t>App</a:t>
            </a: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extends</a:t>
            </a:r>
            <a:r>
              <a:rPr lang="en" sz="1100">
                <a:solidFill>
                  <a:srgbClr val="37474F"/>
                </a:solidFill>
                <a:latin typeface="Roboto Mono"/>
                <a:ea typeface="Roboto Mono"/>
                <a:cs typeface="Roboto Mono"/>
                <a:sym typeface="Roboto Mono"/>
              </a:rPr>
              <a:t> </a:t>
            </a:r>
            <a:r>
              <a:rPr lang="en" sz="1100">
                <a:solidFill>
                  <a:srgbClr val="9C27B0"/>
                </a:solidFill>
                <a:latin typeface="Roboto Mono"/>
                <a:ea typeface="Roboto Mono"/>
                <a:cs typeface="Roboto Mono"/>
                <a:sym typeface="Roboto Mono"/>
              </a:rPr>
              <a:t>React</a:t>
            </a:r>
            <a:r>
              <a:rPr lang="en" sz="1100">
                <a:solidFill>
                  <a:srgbClr val="37474F"/>
                </a:solidFill>
                <a:latin typeface="Roboto Mono"/>
                <a:ea typeface="Roboto Mono"/>
                <a:cs typeface="Roboto Mono"/>
                <a:sym typeface="Roboto Mono"/>
              </a:rPr>
              <a:t>.</a:t>
            </a:r>
            <a:r>
              <a:rPr lang="en" sz="1100">
                <a:solidFill>
                  <a:srgbClr val="9C27B0"/>
                </a:solidFill>
                <a:latin typeface="Roboto Mono"/>
                <a:ea typeface="Roboto Mono"/>
                <a:cs typeface="Roboto Mono"/>
                <a:sym typeface="Roboto Mono"/>
              </a:rPr>
              <a:t>Component</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constructor</a:t>
            </a:r>
            <a:r>
              <a:rPr lang="en" sz="1100">
                <a:solidFill>
                  <a:srgbClr val="37474F"/>
                </a:solidFill>
                <a:latin typeface="Roboto Mono"/>
                <a:ea typeface="Roboto Mono"/>
                <a:cs typeface="Roboto Mono"/>
                <a:sym typeface="Roboto Mono"/>
              </a:rPr>
              <a:t>(props)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super</a:t>
            </a:r>
            <a:r>
              <a:rPr lang="en" sz="1100">
                <a:solidFill>
                  <a:srgbClr val="37474F"/>
                </a:solidFill>
                <a:latin typeface="Roboto Mono"/>
                <a:ea typeface="Roboto Mono"/>
                <a:cs typeface="Roboto Mono"/>
                <a:sym typeface="Roboto Mono"/>
              </a:rPr>
              <a:t>(props);</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.state =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selected: </a:t>
            </a:r>
            <a:r>
              <a:rPr lang="en" sz="1100">
                <a:solidFill>
                  <a:srgbClr val="3F51B5"/>
                </a:solidFill>
                <a:latin typeface="Roboto Mono"/>
                <a:ea typeface="Roboto Mono"/>
                <a:cs typeface="Roboto Mono"/>
                <a:sym typeface="Roboto Mono"/>
              </a:rPr>
              <a:t>false</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handleClick()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.setState({ selected: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.state.selected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render()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r>
              <a:rPr lang="en" sz="1100">
                <a:solidFill>
                  <a:srgbClr val="3F51B5"/>
                </a:solidFill>
                <a:latin typeface="Roboto Mono"/>
                <a:ea typeface="Roboto Mono"/>
                <a:cs typeface="Roboto Mono"/>
                <a:sym typeface="Roboto Mono"/>
              </a:rPr>
              <a:t>return</a:t>
            </a: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&lt;</a:t>
            </a:r>
            <a:r>
              <a:rPr lang="en" sz="1100">
                <a:solidFill>
                  <a:srgbClr val="9C27B0"/>
                </a:solidFill>
                <a:latin typeface="Roboto Mono"/>
                <a:ea typeface="Roboto Mono"/>
                <a:cs typeface="Roboto Mono"/>
                <a:sym typeface="Roboto Mono"/>
              </a:rPr>
              <a:t>SelectableButton</a:t>
            </a:r>
            <a:r>
              <a:rPr lang="en" sz="1100">
                <a:solidFill>
                  <a:srgbClr val="37474F"/>
                </a:solidFill>
                <a:latin typeface="Roboto Mono"/>
                <a:ea typeface="Roboto Mono"/>
                <a:cs typeface="Roboto Mono"/>
                <a:sym typeface="Roboto Mono"/>
              </a:rPr>
              <a:t> onClick={() =&gt; </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.handleClick()} text={</a:t>
            </a:r>
            <a:r>
              <a:rPr lang="en" sz="1100">
                <a:solidFill>
                  <a:srgbClr val="388E3C"/>
                </a:solidFill>
                <a:latin typeface="Roboto Mono"/>
                <a:ea typeface="Roboto Mono"/>
                <a:cs typeface="Roboto Mono"/>
                <a:sym typeface="Roboto Mono"/>
              </a:rPr>
              <a:t>"Lorem Ipsum"</a:t>
            </a:r>
            <a:r>
              <a:rPr lang="en" sz="1100">
                <a:solidFill>
                  <a:srgbClr val="37474F"/>
                </a:solidFill>
                <a:latin typeface="Roboto Mono"/>
                <a:ea typeface="Roboto Mono"/>
                <a:cs typeface="Roboto Mono"/>
                <a:sym typeface="Roboto Mono"/>
              </a:rPr>
              <a:t>} selected={</a:t>
            </a:r>
            <a:r>
              <a:rPr lang="en" sz="1100">
                <a:solidFill>
                  <a:srgbClr val="3F51B5"/>
                </a:solidFill>
                <a:latin typeface="Roboto Mono"/>
                <a:ea typeface="Roboto Mono"/>
                <a:cs typeface="Roboto Mono"/>
                <a:sym typeface="Roboto Mono"/>
              </a:rPr>
              <a:t>this</a:t>
            </a:r>
            <a:r>
              <a:rPr lang="en" sz="1100">
                <a:solidFill>
                  <a:srgbClr val="37474F"/>
                </a:solidFill>
                <a:latin typeface="Roboto Mono"/>
                <a:ea typeface="Roboto Mono"/>
                <a:cs typeface="Roboto Mono"/>
                <a:sym typeface="Roboto Mono"/>
              </a:rPr>
              <a:t>.state.selected}&gt;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&lt;/</a:t>
            </a:r>
            <a:r>
              <a:rPr lang="en" sz="1100">
                <a:solidFill>
                  <a:srgbClr val="9C27B0"/>
                </a:solidFill>
                <a:latin typeface="Roboto Mono"/>
                <a:ea typeface="Roboto Mono"/>
                <a:cs typeface="Roboto Mono"/>
                <a:sym typeface="Roboto Mono"/>
              </a:rPr>
              <a:t>SelectableButton</a:t>
            </a:r>
            <a:r>
              <a:rPr lang="en" sz="1100">
                <a:solidFill>
                  <a:srgbClr val="37474F"/>
                </a:solidFill>
                <a:latin typeface="Roboto Mono"/>
                <a:ea typeface="Roboto Mono"/>
                <a:cs typeface="Roboto Mono"/>
                <a:sym typeface="Roboto Mono"/>
              </a:rPr>
              <a:t>&gt;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100">
              <a:solidFill>
                <a:srgbClr val="3F51B5"/>
              </a:solidFill>
              <a:latin typeface="Roboto Mono"/>
              <a:ea typeface="Roboto Mono"/>
              <a:cs typeface="Roboto Mono"/>
              <a:sym typeface="Roboto Mono"/>
            </a:endParaRPr>
          </a:p>
        </p:txBody>
      </p:sp>
      <p:sp>
        <p:nvSpPr>
          <p:cNvPr id="1054" name="Google Shape;1054;p141"/>
          <p:cNvSpPr txBox="1"/>
          <p:nvPr/>
        </p:nvSpPr>
        <p:spPr>
          <a:xfrm>
            <a:off x="6184725" y="1241600"/>
            <a:ext cx="2766900" cy="3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a:solidFill>
                <a:schemeClr val="dk1"/>
              </a:solidFill>
              <a:latin typeface="Roboto Slab"/>
              <a:ea typeface="Roboto Slab"/>
              <a:cs typeface="Roboto Slab"/>
              <a:sym typeface="Roboto Slab"/>
            </a:endParaRPr>
          </a:p>
          <a:p>
            <a:pPr marL="0" lvl="0" indent="0" algn="ctr" rtl="0">
              <a:spcBef>
                <a:spcPts val="0"/>
              </a:spcBef>
              <a:spcAft>
                <a:spcPts val="0"/>
              </a:spcAft>
              <a:buNone/>
            </a:pPr>
            <a:endParaRPr sz="3000" b="1">
              <a:solidFill>
                <a:schemeClr val="dk1"/>
              </a:solidFill>
              <a:latin typeface="Roboto Slab"/>
              <a:ea typeface="Roboto Slab"/>
              <a:cs typeface="Roboto Slab"/>
              <a:sym typeface="Roboto Slab"/>
            </a:endParaRPr>
          </a:p>
          <a:p>
            <a:pPr marL="0" lvl="0" indent="0" algn="ctr" rtl="0">
              <a:spcBef>
                <a:spcPts val="0"/>
              </a:spcBef>
              <a:spcAft>
                <a:spcPts val="0"/>
              </a:spcAft>
              <a:buClr>
                <a:schemeClr val="dk1"/>
              </a:buClr>
              <a:buSzPts val="1100"/>
              <a:buFont typeface="Arial"/>
              <a:buNone/>
            </a:pPr>
            <a:r>
              <a:rPr lang="en" sz="3000" u="sng">
                <a:solidFill>
                  <a:schemeClr val="hlink"/>
                </a:solidFill>
                <a:latin typeface="Roboto Slab"/>
                <a:ea typeface="Roboto Slab"/>
                <a:cs typeface="Roboto Slab"/>
                <a:sym typeface="Roboto Slab"/>
                <a:hlinkClick r:id="rId3"/>
              </a:rPr>
              <a:t>https://repl.it/@JazbelWang/27-SelectableButton</a:t>
            </a:r>
            <a:endParaRPr sz="3000">
              <a:solidFill>
                <a:schemeClr val="dk1"/>
              </a:solidFill>
              <a:latin typeface="Roboto Slab"/>
              <a:ea typeface="Roboto Slab"/>
              <a:cs typeface="Roboto Slab"/>
              <a:sym typeface="Roboto Slab"/>
            </a:endParaRPr>
          </a:p>
        </p:txBody>
      </p:sp>
      <p:sp>
        <p:nvSpPr>
          <p:cNvPr id="1055" name="Google Shape;1055;p141"/>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43"/>
          <p:cNvSpPr txBox="1">
            <a:spLocks noGrp="1"/>
          </p:cNvSpPr>
          <p:nvPr>
            <p:ph type="body" idx="1"/>
          </p:nvPr>
        </p:nvSpPr>
        <p:spPr>
          <a:xfrm>
            <a:off x="2962650" y="194050"/>
            <a:ext cx="5633700" cy="49494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500"/>
              <a:t>Right now, &lt;InfoBox&gt; just shows a list of all family names</a:t>
            </a:r>
            <a:endParaRPr sz="1500"/>
          </a:p>
          <a:p>
            <a:pPr marL="457200" lvl="0" indent="-323850" algn="l" rtl="0">
              <a:lnSpc>
                <a:spcPct val="115000"/>
              </a:lnSpc>
              <a:spcBef>
                <a:spcPts val="1000"/>
              </a:spcBef>
              <a:spcAft>
                <a:spcPts val="0"/>
              </a:spcAft>
              <a:buSzPts val="1500"/>
              <a:buChar char="➔"/>
            </a:pPr>
            <a:r>
              <a:rPr lang="en" sz="1500" b="1"/>
              <a:t>Goal: add Person details to InfoBox when clicked</a:t>
            </a:r>
            <a:br>
              <a:rPr lang="en" sz="1500" b="1"/>
            </a:br>
            <a:r>
              <a:rPr lang="en" sz="1500">
                <a:solidFill>
                  <a:schemeClr val="dk1"/>
                </a:solidFill>
              </a:rPr>
              <a:t>When you click on a &lt;Person&gt;, change &lt;InfoBox&gt; text to show that person's name and bio</a:t>
            </a:r>
            <a:endParaRPr sz="1500"/>
          </a:p>
          <a:p>
            <a:pPr marL="914400" lvl="1" indent="-323850" algn="l" rtl="0">
              <a:lnSpc>
                <a:spcPct val="115000"/>
              </a:lnSpc>
              <a:spcBef>
                <a:spcPts val="1000"/>
              </a:spcBef>
              <a:spcAft>
                <a:spcPts val="0"/>
              </a:spcAft>
              <a:buSzPts val="1500"/>
              <a:buChar char="◆"/>
            </a:pPr>
            <a:r>
              <a:rPr lang="en" sz="1500"/>
              <a:t>Change click handler in &lt;App&gt; to set 'info' state to the current person's node</a:t>
            </a:r>
            <a:br>
              <a:rPr lang="en" sz="1500"/>
            </a:br>
            <a:r>
              <a:rPr lang="en" sz="1100"/>
              <a:t>Tip: Add back </a:t>
            </a:r>
            <a:r>
              <a:rPr lang="en" sz="1100" b="1">
                <a:latin typeface="Consolas"/>
                <a:ea typeface="Consolas"/>
                <a:cs typeface="Consolas"/>
                <a:sym typeface="Consolas"/>
              </a:rPr>
              <a:t>const [info, setInfo] = useState(null);</a:t>
            </a:r>
            <a:endParaRPr sz="1100" b="1">
              <a:latin typeface="Consolas"/>
              <a:ea typeface="Consolas"/>
              <a:cs typeface="Consolas"/>
              <a:sym typeface="Consolas"/>
            </a:endParaRPr>
          </a:p>
          <a:p>
            <a:pPr marL="914400" lvl="1" indent="-323850" algn="l" rtl="0">
              <a:lnSpc>
                <a:spcPct val="115000"/>
              </a:lnSpc>
              <a:spcBef>
                <a:spcPts val="1000"/>
              </a:spcBef>
              <a:spcAft>
                <a:spcPts val="0"/>
              </a:spcAft>
              <a:buSzPts val="1500"/>
              <a:buChar char="◆"/>
            </a:pPr>
            <a:r>
              <a:rPr lang="en" sz="1500"/>
              <a:t>Change &lt;InfoBox&gt; to render person's name and bio from 'info' prop (if it is NOT null)</a:t>
            </a:r>
            <a:endParaRPr sz="1500"/>
          </a:p>
          <a:p>
            <a:pPr marL="457200" lvl="0" indent="-323850" algn="l" rtl="0">
              <a:lnSpc>
                <a:spcPct val="115000"/>
              </a:lnSpc>
              <a:spcBef>
                <a:spcPts val="1000"/>
              </a:spcBef>
              <a:spcAft>
                <a:spcPts val="0"/>
              </a:spcAft>
              <a:buSzPts val="1500"/>
              <a:buChar char="➔"/>
            </a:pPr>
            <a:r>
              <a:rPr lang="en" sz="1500" b="1"/>
              <a:t>Stretch goals:</a:t>
            </a:r>
            <a:endParaRPr sz="1500" b="1"/>
          </a:p>
          <a:p>
            <a:pPr marL="914400" lvl="1" indent="-323850" algn="l" rtl="0">
              <a:lnSpc>
                <a:spcPct val="115000"/>
              </a:lnSpc>
              <a:spcBef>
                <a:spcPts val="1000"/>
              </a:spcBef>
              <a:spcAft>
                <a:spcPts val="0"/>
              </a:spcAft>
              <a:buSzPts val="1500"/>
              <a:buChar char="◆"/>
            </a:pPr>
            <a:r>
              <a:rPr lang="en" sz="1500"/>
              <a:t>Change the family tree node style when clicked, e.g. different background color, border, etc.</a:t>
            </a:r>
            <a:endParaRPr sz="1500"/>
          </a:p>
          <a:p>
            <a:pPr marL="914400" lvl="1" indent="-323850" algn="l" rtl="0">
              <a:lnSpc>
                <a:spcPct val="115000"/>
              </a:lnSpc>
              <a:spcBef>
                <a:spcPts val="1000"/>
              </a:spcBef>
              <a:spcAft>
                <a:spcPts val="0"/>
              </a:spcAft>
              <a:buSzPts val="1500"/>
              <a:buChar char="◆"/>
            </a:pPr>
            <a:r>
              <a:rPr lang="en" sz="1500"/>
              <a:t>If you click anywhere else, reset &lt;InfoBox&gt; to be empty or show the list of all family names again</a:t>
            </a:r>
            <a:endParaRPr sz="1500"/>
          </a:p>
        </p:txBody>
      </p:sp>
      <p:pic>
        <p:nvPicPr>
          <p:cNvPr id="1065" name="Google Shape;1065;p143" descr="&quot;1 hour/60 minute simple and beautiful digital clock countdown timer with bell, alarm, buzzer at the end. Simple black &amp; white elegant design, great for presentations. This is a great classroom or study timer to help with homework, fitness, classroom, cooking, meditation, relaxation and well being or other activities. If you would like a custom timer made please get in touch with a comment below, or message me through YouTube.&#10;&#10;temporizador de cuenta atrás 1 hora / 60 minutos sencillo y hermoso reloj digital con la campana, alarma, timbre al final. negro simple y elegante diseño blanco, ideal para presentaciones. Esta es una gran temporizador clase o estudio para ayudar con la tarea, gimnasio, salón de clases, la cocina, la meditación, la relajación y el bienestar u otras actividades. Si desea un temporizador de encargo por favor ponerse en contacto con un comentario abajo, o un mensaje de mí a través de YouTube.&#10;&#10;1小时/60分钟简洁美观的数字时钟倒计时计时器具有钟，报​​警，蜂鸣器在末端。简单的黑白优雅的设计，非常适合演示。这是一个伟大的课堂或学习计时器辅导孩子做功课，健身，教室，烹饪，冥想，放松和福祉或其他活动。如果你想制作一个自定义计时器请与下面的评论，或者给我发短信通过YouTube触摸。&#10;&#10;1 Stunde / 60 Minuten einfach und schön Digitaluhr Countdown-Timer mit Glocke, Alarm, Summer am Ende. Einfacher Schwarz-Weiß-elegantes Design, ideal für Präsentationen. Dies ist ein großer Klassenzimmer oder Arbeitszimmer Timer bei den Hausaufgaben, Fitness, Klassenzimmer, Kochen, Meditation, Entspannung und Wohlbefinden oder anderen Aktivitäten zu helfen. Wenn Sie eine benutzerdefinierte Timer mögen gemacht bitte mit einem Kommentar unten in Kontakt treten oder Mitteilung mir durch YouTube.&#10;&#10;1 heure / 60 minutes simple et beau compte à rebours de l'horloge numérique avec sonnette, alarme, buzzer à la fin. Simple noir et blanc design élégant, idéal pour les présentations. Ceci est une excellente minuterie de classe ou d'étude pour aider à faire leurs devoirs, fitness, salle de classe, la cuisine, la méditation, la relaxation et le bien-être ou d'autres activités. Si vous souhaitez une minuterie sur mesure s'il vous plaît entrer en contact avec un commentaire ci-dessous, ou me message à travers YouTube.&#10;&#10;1 ora / 60 minuti timer semplice e bella di conto alla rovescia orologio digitale con la campana, allarme, buzzer alla fine. Semplice bianco e il design elegante bianco, grande per le presentazioni. Questa è una grande classe o studio timer per aiuto con i compiti, fitness, in aula, la cucina, la meditazione, il rilassamento e il benessere o altre attività. Se si desidera un timer su misura si prega di mettersi in contatto con un commento qui sotto, o un messaggio me attraverso YouTube.&#10;&#10;最後にベル、アラーム、ブザーで1時間/ 60分のシンプルで美しいデジタル時計のカウントダウンタイマー。シンプルな黒＆白のエレガントなデザイン、プレゼンテーションのための素晴らしいです。これは宿題、フィットネス、教室、料理、瞑想、リラクゼーション、幸福や他の活動を支援するための偉大な教室や研究タイマーです。あなたが作ったカスタムタイマーを希望の場合のYouTubeを通じて以下のコメント、またはメッセージまでにご連絡ください。&#10;&#10;마지막에 벨, 알람, 부저 1시 / 60분 단순하고 아름다운 디지털 시계 카운트 다운 타이머. 간단한 블랙 &amp; 화이트 우아한 디자인, 프리젠 테이션을 위해 중대한. 이 숙제, 피트니스, 교실, 요리, 명상, 휴식과 웰빙 또는 다른 활동에 도움이 큰 교실이나 연구 타이머입니다. 당신이 만든 사용자 지정 타이머를 원하는 경우 유튜브를 통해 아래의 코멘트, 또는 메시지 나와 함께 연락 주시기 바랍니다.&#10;&#10;1 час / 60 минут простой и красивый цифровые часы таймер обратного отсчета с колоколом, сигнализация, звуковой сигнал в конце. Простой черный и белый элегантный дизайн, отлично подходит для презентаций. Это большой класс или кабинет таймер, чтобы помочь в выполнении домашних заданий, фитнес, класс, приготовление пищи, медитации, релаксации и благополучия или других видов деятельности. Если вы хотите настроить таймер сделал, пожалуйста, свяжитесь с ниже комментарий, или сообщение меня через YouTube.&#10;&#10;1 ώρα / 60 λεπτά απλό και όμορφο ψηφιακό ρολόι αντίστροφης μέτρησης χρονόμετρο με κουδούνι, ξυπνητήρι, κουδούνι στο τέλος. Απλό μαύρο και άσπρο κομψό σχεδιασμό, ιδανικό για παρουσιάσεις. Αυτό είναι μια μεγάλη αίθουσα διδασκαλίας ή μελέτης χρονόμετρο για να σας βοηθήσει με την εργασία, γυμναστήριο, αίθουσα διδασκαλίας, το μαγείρεμα, το διαλογισμό, χαλάρωση και ευεξία ή άλλες δραστηριότητες. Αν θέλετε μια προσαρμοσμένη χρονόμετρο γίνεται παρακαλούμε να έρθετε σε επαφή με ένα σχόλιο παρακάτω, ή το μήνυμά μου μέσω του YouTube.&quot;" title="1 hour/60 min simple Black &amp; White digital clock countdown timer for presentations with ending bell">
            <a:hlinkClick r:id="rId3"/>
          </p:cNvPr>
          <p:cNvPicPr preferRelativeResize="0"/>
          <p:nvPr/>
        </p:nvPicPr>
        <p:blipFill>
          <a:blip r:embed="rId4">
            <a:alphaModFix/>
          </a:blip>
          <a:stretch>
            <a:fillRect/>
          </a:stretch>
        </p:blipFill>
        <p:spPr>
          <a:xfrm>
            <a:off x="244263" y="2436450"/>
            <a:ext cx="2254675" cy="16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28"/>
          <p:cNvSpPr txBox="1">
            <a:spLocks noGrp="1"/>
          </p:cNvSpPr>
          <p:nvPr>
            <p:ph type="subTitle" idx="1"/>
          </p:nvPr>
        </p:nvSpPr>
        <p:spPr>
          <a:xfrm>
            <a:off x="2082600" y="4083275"/>
            <a:ext cx="4978800" cy="393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Vocabulary: </a:t>
            </a:r>
            <a:r>
              <a:rPr lang="en" b="1">
                <a:solidFill>
                  <a:schemeClr val="accent1"/>
                </a:solidFill>
              </a:rPr>
              <a:t>conditionals, render</a:t>
            </a:r>
            <a:endParaRPr b="1">
              <a:solidFill>
                <a:schemeClr val="accent1"/>
              </a:solidFill>
            </a:endParaRPr>
          </a:p>
        </p:txBody>
      </p:sp>
      <p:sp>
        <p:nvSpPr>
          <p:cNvPr id="936" name="Google Shape;936;p128"/>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props and state to </a:t>
            </a:r>
            <a:r>
              <a:rPr lang="en" b="1">
                <a:solidFill>
                  <a:schemeClr val="accent1"/>
                </a:solidFill>
              </a:rPr>
              <a:t>conditionally render</a:t>
            </a:r>
            <a:r>
              <a:rPr lang="en"/>
              <a:t> HTML elements on a 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29"/>
          <p:cNvSpPr txBox="1"/>
          <p:nvPr/>
        </p:nvSpPr>
        <p:spPr>
          <a:xfrm>
            <a:off x="4086450" y="308095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942" name="Google Shape;942;p129"/>
          <p:cNvSpPr txBox="1"/>
          <p:nvPr/>
        </p:nvSpPr>
        <p:spPr>
          <a:xfrm>
            <a:off x="400800" y="2334750"/>
            <a:ext cx="8342400" cy="6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i="1">
                <a:latin typeface="Helvetica Neue"/>
                <a:ea typeface="Helvetica Neue"/>
                <a:cs typeface="Helvetica Neue"/>
                <a:sym typeface="Helvetica Neue"/>
              </a:rPr>
              <a:t>What is a conditional?</a:t>
            </a:r>
            <a:endParaRPr sz="5000" b="1" i="1">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3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Conditionals</a:t>
            </a:r>
            <a:endParaRPr/>
          </a:p>
        </p:txBody>
      </p:sp>
      <p:sp>
        <p:nvSpPr>
          <p:cNvPr id="948" name="Google Shape;948;p130"/>
          <p:cNvSpPr/>
          <p:nvPr/>
        </p:nvSpPr>
        <p:spPr>
          <a:xfrm>
            <a:off x="230500" y="1530650"/>
            <a:ext cx="3993900" cy="26049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3F51B5"/>
                </a:solidFill>
                <a:latin typeface="Consolas"/>
                <a:ea typeface="Consolas"/>
                <a:cs typeface="Consolas"/>
                <a:sym typeface="Consolas"/>
              </a:rPr>
              <a:t>var</a:t>
            </a:r>
            <a:r>
              <a:rPr lang="en" sz="2400">
                <a:solidFill>
                  <a:srgbClr val="37474F"/>
                </a:solidFill>
                <a:latin typeface="Consolas"/>
                <a:ea typeface="Consolas"/>
                <a:cs typeface="Consolas"/>
                <a:sym typeface="Consolas"/>
              </a:rPr>
              <a:t> correct </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true;</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if(</a:t>
            </a:r>
            <a:r>
              <a:rPr lang="en" sz="2400">
                <a:solidFill>
                  <a:srgbClr val="37474F"/>
                </a:solidFill>
                <a:highlight>
                  <a:srgbClr val="FFE599"/>
                </a:highlight>
                <a:latin typeface="Consolas"/>
                <a:ea typeface="Consolas"/>
                <a:cs typeface="Consolas"/>
                <a:sym typeface="Consolas"/>
              </a:rPr>
              <a:t>correct</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7474F"/>
                </a:solidFill>
                <a:latin typeface="Consolas"/>
                <a:ea typeface="Consolas"/>
                <a:cs typeface="Consolas"/>
                <a:sym typeface="Consolas"/>
              </a:rPr>
              <a:t>  alert</a:t>
            </a:r>
            <a:r>
              <a:rPr lang="en" sz="2400">
                <a:solidFill>
                  <a:srgbClr val="3F51B5"/>
                </a:solidFill>
                <a:latin typeface="Consolas"/>
                <a:ea typeface="Consolas"/>
                <a:cs typeface="Consolas"/>
                <a:sym typeface="Consolas"/>
              </a:rPr>
              <a:t>(</a:t>
            </a:r>
            <a:r>
              <a:rPr lang="en" sz="2400">
                <a:solidFill>
                  <a:srgbClr val="388E3C"/>
                </a:solidFill>
                <a:latin typeface="Consolas"/>
                <a:ea typeface="Consolas"/>
                <a:cs typeface="Consolas"/>
                <a:sym typeface="Consolas"/>
              </a:rPr>
              <a:t>"Correct"</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else</a:t>
            </a: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7474F"/>
                </a:solidFill>
                <a:latin typeface="Consolas"/>
                <a:ea typeface="Consolas"/>
                <a:cs typeface="Consolas"/>
                <a:sym typeface="Consolas"/>
              </a:rPr>
              <a:t>  alert</a:t>
            </a:r>
            <a:r>
              <a:rPr lang="en" sz="2400">
                <a:solidFill>
                  <a:srgbClr val="3F51B5"/>
                </a:solidFill>
                <a:latin typeface="Consolas"/>
                <a:ea typeface="Consolas"/>
                <a:cs typeface="Consolas"/>
                <a:sym typeface="Consolas"/>
              </a:rPr>
              <a:t>(</a:t>
            </a:r>
            <a:r>
              <a:rPr lang="en" sz="2400">
                <a:solidFill>
                  <a:srgbClr val="388E3C"/>
                </a:solidFill>
                <a:latin typeface="Consolas"/>
                <a:ea typeface="Consolas"/>
                <a:cs typeface="Consolas"/>
                <a:sym typeface="Consolas"/>
              </a:rPr>
              <a:t>"Incorrect"</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a:t>
            </a:r>
            <a:endParaRPr sz="2400">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9C27B0"/>
              </a:solidFill>
              <a:latin typeface="Consolas"/>
              <a:ea typeface="Consolas"/>
              <a:cs typeface="Consolas"/>
              <a:sym typeface="Consolas"/>
            </a:endParaRPr>
          </a:p>
        </p:txBody>
      </p:sp>
      <p:sp>
        <p:nvSpPr>
          <p:cNvPr id="949" name="Google Shape;949;p130"/>
          <p:cNvSpPr txBox="1"/>
          <p:nvPr/>
        </p:nvSpPr>
        <p:spPr>
          <a:xfrm>
            <a:off x="4572000" y="1430000"/>
            <a:ext cx="4039200" cy="28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Helvetica Neue"/>
                <a:ea typeface="Helvetica Neue"/>
                <a:cs typeface="Helvetica Neue"/>
                <a:sym typeface="Helvetica Neue"/>
              </a:rPr>
              <a:t>Perform an action based on the value of a variable.</a:t>
            </a:r>
            <a:endParaRPr sz="30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30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 sz="3000">
                <a:solidFill>
                  <a:schemeClr val="dk1"/>
                </a:solidFill>
                <a:latin typeface="Helvetica Neue"/>
                <a:ea typeface="Helvetica Neue"/>
                <a:cs typeface="Helvetica Neue"/>
                <a:sym typeface="Helvetica Neue"/>
              </a:rPr>
              <a:t>Details from </a:t>
            </a:r>
            <a:r>
              <a:rPr lang="en" sz="3000" u="sng">
                <a:solidFill>
                  <a:schemeClr val="hlink"/>
                </a:solidFill>
                <a:latin typeface="Helvetica Neue"/>
                <a:ea typeface="Helvetica Neue"/>
                <a:cs typeface="Helvetica Neue"/>
                <a:sym typeface="Helvetica Neue"/>
                <a:hlinkClick r:id="rId3"/>
              </a:rPr>
              <a:t>Mozilla</a:t>
            </a:r>
            <a:r>
              <a:rPr lang="en" sz="3000">
                <a:solidFill>
                  <a:schemeClr val="dk1"/>
                </a:solidFill>
                <a:latin typeface="Helvetica Neue"/>
                <a:ea typeface="Helvetica Neue"/>
                <a:cs typeface="Helvetica Neue"/>
                <a:sym typeface="Helvetica Neue"/>
              </a:rPr>
              <a:t>.</a:t>
            </a:r>
            <a:endParaRPr sz="3000">
              <a:solidFill>
                <a:schemeClr val="dk1"/>
              </a:solidFill>
              <a:latin typeface="Helvetica Neue"/>
              <a:ea typeface="Helvetica Neue"/>
              <a:cs typeface="Helvetica Neue"/>
              <a:sym typeface="Helvetica Neue"/>
            </a:endParaRPr>
          </a:p>
        </p:txBody>
      </p:sp>
      <p:sp>
        <p:nvSpPr>
          <p:cNvPr id="950" name="Google Shape;950;p130"/>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31"/>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Conditional </a:t>
            </a:r>
            <a:r>
              <a:rPr lang="en" i="1"/>
              <a:t>Rendering</a:t>
            </a:r>
            <a:endParaRPr i="1"/>
          </a:p>
        </p:txBody>
      </p:sp>
      <p:sp>
        <p:nvSpPr>
          <p:cNvPr id="956" name="Google Shape;956;p131"/>
          <p:cNvSpPr txBox="1"/>
          <p:nvPr/>
        </p:nvSpPr>
        <p:spPr>
          <a:xfrm>
            <a:off x="4086450" y="308095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Slab"/>
              <a:ea typeface="Roboto Slab"/>
              <a:cs typeface="Roboto Slab"/>
              <a:sym typeface="Roboto Slab"/>
            </a:endParaRPr>
          </a:p>
        </p:txBody>
      </p:sp>
      <p:sp>
        <p:nvSpPr>
          <p:cNvPr id="957" name="Google Shape;957;p131"/>
          <p:cNvSpPr/>
          <p:nvPr/>
        </p:nvSpPr>
        <p:spPr>
          <a:xfrm>
            <a:off x="311700" y="2049675"/>
            <a:ext cx="3993900" cy="2037000"/>
          </a:xfrm>
          <a:prstGeom prst="rect">
            <a:avLst/>
          </a:prstGeom>
          <a:solidFill>
            <a:srgbClr val="EFEFE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correct </a:t>
            </a:r>
            <a:r>
              <a:rPr lang="en" sz="1800">
                <a:solidFill>
                  <a:srgbClr val="3F51B5"/>
                </a:solidFill>
                <a:latin typeface="Consolas"/>
                <a:ea typeface="Consolas"/>
                <a:cs typeface="Consolas"/>
                <a:sym typeface="Consolas"/>
              </a:rPr>
              <a: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br>
              <a:rPr lang="en" sz="1800">
                <a:solidFill>
                  <a:srgbClr val="37474F"/>
                </a:solidFill>
                <a:latin typeface="Consolas"/>
                <a:ea typeface="Consolas"/>
                <a:cs typeface="Consolas"/>
                <a:sym typeface="Consolas"/>
              </a:rPr>
            </a:b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correct</a:t>
            </a:r>
            <a:r>
              <a:rPr lang="en" sz="1800">
                <a:solidFill>
                  <a:srgbClr val="3F51B5"/>
                </a:solidFill>
                <a:latin typeface="Consolas"/>
                <a:ea typeface="Consolas"/>
                <a:cs typeface="Consolas"/>
                <a:sym typeface="Consolas"/>
              </a:rPr>
              <a: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a:t>
            </a:r>
            <a:br>
              <a:rPr lang="en" sz="1800">
                <a:solidFill>
                  <a:srgbClr val="37474F"/>
                </a:solidFill>
                <a:latin typeface="Consolas"/>
                <a:ea typeface="Consolas"/>
                <a:cs typeface="Consolas"/>
                <a:sym typeface="Consolas"/>
              </a:rPr>
            </a:br>
            <a:r>
              <a:rPr lang="en" sz="1800">
                <a:solidFill>
                  <a:srgbClr val="37474F"/>
                </a:solidFill>
                <a:latin typeface="Consolas"/>
                <a:ea typeface="Consolas"/>
                <a:cs typeface="Consolas"/>
                <a:sym typeface="Consolas"/>
              </a:rPr>
              <a:t>  </a:t>
            </a:r>
            <a:r>
              <a:rPr lang="en" sz="1800">
                <a:solidFill>
                  <a:srgbClr val="37474F"/>
                </a:solidFill>
                <a:highlight>
                  <a:srgbClr val="FFE599"/>
                </a:highlight>
                <a:latin typeface="Consolas"/>
                <a:ea typeface="Consolas"/>
                <a:cs typeface="Consolas"/>
                <a:sym typeface="Consolas"/>
              </a:rPr>
              <a:t>alert</a:t>
            </a:r>
            <a:r>
              <a:rPr lang="en" sz="1800">
                <a:solidFill>
                  <a:srgbClr val="3F51B5"/>
                </a:solidFill>
                <a:highlight>
                  <a:srgbClr val="FFE599"/>
                </a:highlight>
                <a:latin typeface="Consolas"/>
                <a:ea typeface="Consolas"/>
                <a:cs typeface="Consolas"/>
                <a:sym typeface="Consolas"/>
              </a:rPr>
              <a:t>(</a:t>
            </a:r>
            <a:r>
              <a:rPr lang="en" sz="1800">
                <a:solidFill>
                  <a:srgbClr val="388E3C"/>
                </a:solidFill>
                <a:highlight>
                  <a:srgbClr val="FFE599"/>
                </a:highlight>
                <a:latin typeface="Consolas"/>
                <a:ea typeface="Consolas"/>
                <a:cs typeface="Consolas"/>
                <a:sym typeface="Consolas"/>
              </a:rPr>
              <a:t>"Correct"</a:t>
            </a:r>
            <a:r>
              <a:rPr lang="en" sz="1800">
                <a:solidFill>
                  <a:srgbClr val="3F51B5"/>
                </a:solidFill>
                <a:highlight>
                  <a:srgbClr val="FFE599"/>
                </a:highlight>
                <a:latin typeface="Consolas"/>
                <a:ea typeface="Consolas"/>
                <a:cs typeface="Consolas"/>
                <a:sym typeface="Consolas"/>
              </a:rPr>
              <a:t>);</a:t>
            </a:r>
            <a:br>
              <a:rPr lang="en" sz="1800">
                <a:solidFill>
                  <a:srgbClr val="37474F"/>
                </a:solidFill>
                <a:latin typeface="Consolas"/>
                <a:ea typeface="Consolas"/>
                <a:cs typeface="Consolas"/>
                <a:sym typeface="Consolas"/>
              </a:rPr>
            </a:br>
            <a:r>
              <a:rPr lang="en" sz="1800">
                <a:solidFill>
                  <a:srgbClr val="3F51B5"/>
                </a:solidFill>
                <a:latin typeface="Consolas"/>
                <a:ea typeface="Consolas"/>
                <a:cs typeface="Consolas"/>
                <a:sym typeface="Consolas"/>
              </a:rPr>
              <a: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a:t>
            </a:r>
            <a:br>
              <a:rPr lang="en" sz="1800">
                <a:solidFill>
                  <a:srgbClr val="37474F"/>
                </a:solidFill>
                <a:latin typeface="Consolas"/>
                <a:ea typeface="Consolas"/>
                <a:cs typeface="Consolas"/>
                <a:sym typeface="Consolas"/>
              </a:rPr>
            </a:br>
            <a:r>
              <a:rPr lang="en" sz="1800">
                <a:solidFill>
                  <a:srgbClr val="37474F"/>
                </a:solidFill>
                <a:latin typeface="Consolas"/>
                <a:ea typeface="Consolas"/>
                <a:cs typeface="Consolas"/>
                <a:sym typeface="Consolas"/>
              </a:rPr>
              <a:t>  </a:t>
            </a:r>
            <a:r>
              <a:rPr lang="en" sz="1800">
                <a:solidFill>
                  <a:srgbClr val="37474F"/>
                </a:solidFill>
                <a:highlight>
                  <a:srgbClr val="FFE599"/>
                </a:highlight>
                <a:latin typeface="Consolas"/>
                <a:ea typeface="Consolas"/>
                <a:cs typeface="Consolas"/>
                <a:sym typeface="Consolas"/>
              </a:rPr>
              <a:t>alert</a:t>
            </a:r>
            <a:r>
              <a:rPr lang="en" sz="1800">
                <a:solidFill>
                  <a:srgbClr val="3F51B5"/>
                </a:solidFill>
                <a:highlight>
                  <a:srgbClr val="FFE599"/>
                </a:highlight>
                <a:latin typeface="Consolas"/>
                <a:ea typeface="Consolas"/>
                <a:cs typeface="Consolas"/>
                <a:sym typeface="Consolas"/>
              </a:rPr>
              <a:t>(</a:t>
            </a:r>
            <a:r>
              <a:rPr lang="en" sz="1800">
                <a:solidFill>
                  <a:srgbClr val="388E3C"/>
                </a:solidFill>
                <a:highlight>
                  <a:srgbClr val="FFE599"/>
                </a:highlight>
                <a:latin typeface="Consolas"/>
                <a:ea typeface="Consolas"/>
                <a:cs typeface="Consolas"/>
                <a:sym typeface="Consolas"/>
              </a:rPr>
              <a:t>"Incorrect"</a:t>
            </a:r>
            <a:r>
              <a:rPr lang="en" sz="1800">
                <a:solidFill>
                  <a:srgbClr val="3F51B5"/>
                </a:solidFill>
                <a:highlight>
                  <a:srgbClr val="FFE599"/>
                </a:highlight>
                <a:latin typeface="Consolas"/>
                <a:ea typeface="Consolas"/>
                <a:cs typeface="Consolas"/>
                <a:sym typeface="Consolas"/>
              </a:rPr>
              <a:t>);</a:t>
            </a:r>
            <a:br>
              <a:rPr lang="en" sz="1800">
                <a:solidFill>
                  <a:srgbClr val="37474F"/>
                </a:solidFill>
                <a:latin typeface="Consolas"/>
                <a:ea typeface="Consolas"/>
                <a:cs typeface="Consolas"/>
                <a:sym typeface="Consolas"/>
              </a:rPr>
            </a:br>
            <a:r>
              <a:rPr lang="en" sz="1800">
                <a:solidFill>
                  <a:srgbClr val="3F51B5"/>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9C27B0"/>
              </a:solidFill>
              <a:latin typeface="Consolas"/>
              <a:ea typeface="Consolas"/>
              <a:cs typeface="Consolas"/>
              <a:sym typeface="Consolas"/>
            </a:endParaRPr>
          </a:p>
        </p:txBody>
      </p:sp>
      <p:pic>
        <p:nvPicPr>
          <p:cNvPr id="958" name="Google Shape;958;p131"/>
          <p:cNvPicPr preferRelativeResize="0"/>
          <p:nvPr/>
        </p:nvPicPr>
        <p:blipFill>
          <a:blip r:embed="rId3">
            <a:alphaModFix/>
          </a:blip>
          <a:stretch>
            <a:fillRect/>
          </a:stretch>
        </p:blipFill>
        <p:spPr>
          <a:xfrm>
            <a:off x="3877824" y="1281600"/>
            <a:ext cx="4399970" cy="1433447"/>
          </a:xfrm>
          <a:prstGeom prst="rect">
            <a:avLst/>
          </a:prstGeom>
          <a:noFill/>
          <a:ln>
            <a:noFill/>
          </a:ln>
        </p:spPr>
      </p:pic>
      <p:pic>
        <p:nvPicPr>
          <p:cNvPr id="959" name="Google Shape;959;p131"/>
          <p:cNvPicPr preferRelativeResize="0"/>
          <p:nvPr/>
        </p:nvPicPr>
        <p:blipFill>
          <a:blip r:embed="rId4">
            <a:alphaModFix/>
          </a:blip>
          <a:stretch>
            <a:fillRect/>
          </a:stretch>
        </p:blipFill>
        <p:spPr>
          <a:xfrm>
            <a:off x="4074526" y="3156635"/>
            <a:ext cx="4468399" cy="1433465"/>
          </a:xfrm>
          <a:prstGeom prst="rect">
            <a:avLst/>
          </a:prstGeom>
          <a:noFill/>
          <a:ln>
            <a:noFill/>
          </a:ln>
        </p:spPr>
      </p:pic>
      <p:sp>
        <p:nvSpPr>
          <p:cNvPr id="960" name="Google Shape;960;p131"/>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pic>
        <p:nvPicPr>
          <p:cNvPr id="961" name="Google Shape;961;p131"/>
          <p:cNvPicPr preferRelativeResize="0"/>
          <p:nvPr/>
        </p:nvPicPr>
        <p:blipFill>
          <a:blip r:embed="rId5">
            <a:alphaModFix/>
          </a:blip>
          <a:stretch>
            <a:fillRect/>
          </a:stretch>
        </p:blipFill>
        <p:spPr>
          <a:xfrm rot="-2475089">
            <a:off x="2825102" y="1655503"/>
            <a:ext cx="1109349" cy="1109349"/>
          </a:xfrm>
          <a:prstGeom prst="rect">
            <a:avLst/>
          </a:prstGeom>
          <a:noFill/>
          <a:ln>
            <a:noFill/>
          </a:ln>
        </p:spPr>
      </p:pic>
      <p:pic>
        <p:nvPicPr>
          <p:cNvPr id="962" name="Google Shape;962;p131"/>
          <p:cNvPicPr preferRelativeResize="0"/>
          <p:nvPr/>
        </p:nvPicPr>
        <p:blipFill>
          <a:blip r:embed="rId5">
            <a:alphaModFix/>
          </a:blip>
          <a:stretch>
            <a:fillRect/>
          </a:stretch>
        </p:blipFill>
        <p:spPr>
          <a:xfrm rot="1735198">
            <a:off x="3062852" y="3191978"/>
            <a:ext cx="1109349" cy="1109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3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Conditional Rendering Example</a:t>
            </a:r>
            <a:endParaRPr/>
          </a:p>
        </p:txBody>
      </p:sp>
      <p:sp>
        <p:nvSpPr>
          <p:cNvPr id="968" name="Google Shape;968;p132"/>
          <p:cNvSpPr/>
          <p:nvPr/>
        </p:nvSpPr>
        <p:spPr>
          <a:xfrm>
            <a:off x="1168000" y="1360725"/>
            <a:ext cx="3859425" cy="5295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Who was the first computer programmer?</a:t>
            </a:r>
            <a:endParaRPr>
              <a:latin typeface="Helvetica Neue"/>
              <a:ea typeface="Helvetica Neue"/>
              <a:cs typeface="Helvetica Neue"/>
              <a:sym typeface="Helvetica Neue"/>
            </a:endParaRPr>
          </a:p>
        </p:txBody>
      </p:sp>
      <p:sp>
        <p:nvSpPr>
          <p:cNvPr id="969" name="Google Shape;969;p132"/>
          <p:cNvSpPr/>
          <p:nvPr/>
        </p:nvSpPr>
        <p:spPr>
          <a:xfrm>
            <a:off x="3055725" y="1999050"/>
            <a:ext cx="304800" cy="529500"/>
          </a:xfrm>
          <a:prstGeom prst="down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970" name="Google Shape;970;p132"/>
          <p:cNvSpPr/>
          <p:nvPr/>
        </p:nvSpPr>
        <p:spPr>
          <a:xfrm>
            <a:off x="2499813" y="2601275"/>
            <a:ext cx="1416650" cy="1262300"/>
          </a:xfrm>
          <a:prstGeom prst="flowChartDecision">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Helvetica Neue"/>
                <a:ea typeface="Helvetica Neue"/>
                <a:cs typeface="Helvetica Neue"/>
                <a:sym typeface="Helvetica Neue"/>
              </a:rPr>
              <a:t>Name </a:t>
            </a:r>
            <a:endParaRPr sz="1000">
              <a:latin typeface="Helvetica Neue"/>
              <a:ea typeface="Helvetica Neue"/>
              <a:cs typeface="Helvetica Neue"/>
              <a:sym typeface="Helvetica Neue"/>
            </a:endParaRPr>
          </a:p>
          <a:p>
            <a:pPr marL="0" lvl="0" indent="0" algn="ctr" rtl="0">
              <a:spcBef>
                <a:spcPts val="0"/>
              </a:spcBef>
              <a:spcAft>
                <a:spcPts val="0"/>
              </a:spcAft>
              <a:buNone/>
            </a:pPr>
            <a:r>
              <a:rPr lang="en" sz="1000">
                <a:latin typeface="Helvetica Neue"/>
                <a:ea typeface="Helvetica Neue"/>
                <a:cs typeface="Helvetica Neue"/>
                <a:sym typeface="Helvetica Neue"/>
              </a:rPr>
              <a:t>===</a:t>
            </a:r>
            <a:endParaRPr sz="1000">
              <a:latin typeface="Helvetica Neue"/>
              <a:ea typeface="Helvetica Neue"/>
              <a:cs typeface="Helvetica Neue"/>
              <a:sym typeface="Helvetica Neue"/>
            </a:endParaRPr>
          </a:p>
          <a:p>
            <a:pPr marL="0" lvl="0" indent="0" algn="ctr" rtl="0">
              <a:spcBef>
                <a:spcPts val="0"/>
              </a:spcBef>
              <a:spcAft>
                <a:spcPts val="0"/>
              </a:spcAft>
              <a:buNone/>
            </a:pPr>
            <a:r>
              <a:rPr lang="en" sz="1000">
                <a:latin typeface="Helvetica Neue"/>
                <a:ea typeface="Helvetica Neue"/>
                <a:cs typeface="Helvetica Neue"/>
                <a:sym typeface="Helvetica Neue"/>
              </a:rPr>
              <a:t>Answer?</a:t>
            </a:r>
            <a:endParaRPr sz="1000">
              <a:latin typeface="Helvetica Neue"/>
              <a:ea typeface="Helvetica Neue"/>
              <a:cs typeface="Helvetica Neue"/>
              <a:sym typeface="Helvetica Neue"/>
            </a:endParaRPr>
          </a:p>
        </p:txBody>
      </p:sp>
      <p:sp>
        <p:nvSpPr>
          <p:cNvPr id="971" name="Google Shape;971;p132"/>
          <p:cNvSpPr/>
          <p:nvPr/>
        </p:nvSpPr>
        <p:spPr>
          <a:xfrm>
            <a:off x="652925" y="2866075"/>
            <a:ext cx="964850" cy="732700"/>
          </a:xfrm>
          <a:prstGeom prst="flowChartInputOutpu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Helvetica Neue"/>
                <a:ea typeface="Helvetica Neue"/>
                <a:cs typeface="Helvetica Neue"/>
                <a:sym typeface="Helvetica Neue"/>
              </a:rPr>
              <a:t>Name</a:t>
            </a:r>
            <a:endParaRPr sz="1000">
              <a:latin typeface="Helvetica Neue"/>
              <a:ea typeface="Helvetica Neue"/>
              <a:cs typeface="Helvetica Neue"/>
              <a:sym typeface="Helvetica Neue"/>
            </a:endParaRPr>
          </a:p>
        </p:txBody>
      </p:sp>
      <p:sp>
        <p:nvSpPr>
          <p:cNvPr id="972" name="Google Shape;972;p132"/>
          <p:cNvSpPr/>
          <p:nvPr/>
        </p:nvSpPr>
        <p:spPr>
          <a:xfrm>
            <a:off x="1681538" y="3076425"/>
            <a:ext cx="754500" cy="3120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973" name="Google Shape;973;p132"/>
          <p:cNvSpPr txBox="1"/>
          <p:nvPr/>
        </p:nvSpPr>
        <p:spPr>
          <a:xfrm>
            <a:off x="5390150" y="1259175"/>
            <a:ext cx="3235500" cy="33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1"/>
                </a:solidFill>
                <a:latin typeface="Helvetica Neue"/>
                <a:ea typeface="Helvetica Neue"/>
                <a:cs typeface="Helvetica Neue"/>
                <a:sym typeface="Helvetica Neue"/>
              </a:rPr>
              <a:t>Rendering</a:t>
            </a:r>
            <a:endParaRPr b="1">
              <a:solidFill>
                <a:schemeClr val="accent1"/>
              </a:solidFill>
              <a:latin typeface="Helvetica Neue"/>
              <a:ea typeface="Helvetica Neue"/>
              <a:cs typeface="Helvetica Neue"/>
              <a:sym typeface="Helvetica Neue"/>
            </a:endParaRPr>
          </a:p>
          <a:p>
            <a:pPr marL="0" lvl="0" indent="0" algn="l" rtl="0">
              <a:spcBef>
                <a:spcPts val="0"/>
              </a:spcBef>
              <a:spcAft>
                <a:spcPts val="0"/>
              </a:spcAft>
              <a:buNone/>
            </a:pPr>
            <a:endParaRPr>
              <a:solidFill>
                <a:srgbClr val="EF5330"/>
              </a:solidFill>
              <a:latin typeface="Helvetica Neue"/>
              <a:ea typeface="Helvetica Neue"/>
              <a:cs typeface="Helvetica Neue"/>
              <a:sym typeface="Helvetica Neue"/>
            </a:endParaRPr>
          </a:p>
          <a:p>
            <a:pPr marL="0" lvl="0" indent="0" algn="l" rtl="0">
              <a:spcBef>
                <a:spcPts val="0"/>
              </a:spcBef>
              <a:spcAft>
                <a:spcPts val="0"/>
              </a:spcAft>
              <a:buNone/>
            </a:pPr>
            <a:r>
              <a:rPr lang="en">
                <a:solidFill>
                  <a:schemeClr val="accent3"/>
                </a:solidFill>
                <a:latin typeface="Helvetica Neue"/>
                <a:ea typeface="Helvetica Neue"/>
                <a:cs typeface="Helvetica Neue"/>
                <a:sym typeface="Helvetica Neue"/>
              </a:rPr>
              <a:t>True</a:t>
            </a:r>
            <a:endParaRPr>
              <a:solidFill>
                <a:schemeClr val="accent3"/>
              </a:solidFill>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Display the name of the person in green followed by “is correct.”</a:t>
            </a:r>
            <a:endParaRPr>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Show image of the person underneath there name.</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
                <a:solidFill>
                  <a:srgbClr val="C53929"/>
                </a:solidFill>
                <a:latin typeface="Helvetica Neue"/>
                <a:ea typeface="Helvetica Neue"/>
                <a:cs typeface="Helvetica Neue"/>
                <a:sym typeface="Helvetica Neue"/>
              </a:rPr>
              <a:t>False</a:t>
            </a:r>
            <a:endParaRPr>
              <a:solidFill>
                <a:srgbClr val="C53929"/>
              </a:solidFill>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Display the name of the person in red followed by “is incorrect”.</a:t>
            </a:r>
            <a:endParaRPr>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Show image of the person underneath there name.</a:t>
            </a:r>
            <a:endParaRPr>
              <a:latin typeface="Helvetica Neue"/>
              <a:ea typeface="Helvetica Neue"/>
              <a:cs typeface="Helvetica Neue"/>
              <a:sym typeface="Helvetica Neue"/>
            </a:endParaRPr>
          </a:p>
        </p:txBody>
      </p:sp>
      <p:sp>
        <p:nvSpPr>
          <p:cNvPr id="974" name="Google Shape;974;p132"/>
          <p:cNvSpPr/>
          <p:nvPr/>
        </p:nvSpPr>
        <p:spPr>
          <a:xfrm>
            <a:off x="4062575" y="3076425"/>
            <a:ext cx="1088100" cy="3120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2"/>
          <p:cNvSpPr txBox="1"/>
          <p:nvPr/>
        </p:nvSpPr>
        <p:spPr>
          <a:xfrm>
            <a:off x="1741850" y="2448950"/>
            <a:ext cx="11898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AA7B"/>
                </a:solidFill>
                <a:latin typeface="Helvetica Neue"/>
                <a:ea typeface="Helvetica Neue"/>
                <a:cs typeface="Helvetica Neue"/>
                <a:sym typeface="Helvetica Neue"/>
              </a:rPr>
              <a:t>Conditional</a:t>
            </a:r>
            <a:endParaRPr b="1">
              <a:solidFill>
                <a:srgbClr val="FFAA7B"/>
              </a:solidFill>
              <a:latin typeface="Helvetica Neue"/>
              <a:ea typeface="Helvetica Neue"/>
              <a:cs typeface="Helvetica Neue"/>
              <a:sym typeface="Helvetica Neue"/>
            </a:endParaRPr>
          </a:p>
        </p:txBody>
      </p:sp>
      <p:sp>
        <p:nvSpPr>
          <p:cNvPr id="976" name="Google Shape;976;p132"/>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133"/>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 who was it?</a:t>
            </a:r>
            <a:endParaRPr/>
          </a:p>
        </p:txBody>
      </p:sp>
      <p:sp>
        <p:nvSpPr>
          <p:cNvPr id="982" name="Google Shape;982;p133"/>
          <p:cNvSpPr txBox="1"/>
          <p:nvPr/>
        </p:nvSpPr>
        <p:spPr>
          <a:xfrm>
            <a:off x="1702838" y="1251925"/>
            <a:ext cx="21618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53929"/>
                </a:solidFill>
                <a:latin typeface="Roboto Slab"/>
                <a:ea typeface="Roboto Slab"/>
                <a:cs typeface="Roboto Slab"/>
                <a:sym typeface="Roboto Slab"/>
              </a:rPr>
              <a:t>Bill Gates</a:t>
            </a:r>
            <a:r>
              <a:rPr lang="en">
                <a:latin typeface="Roboto Slab"/>
                <a:ea typeface="Roboto Slab"/>
                <a:cs typeface="Roboto Slab"/>
                <a:sym typeface="Roboto Slab"/>
              </a:rPr>
              <a:t> is incorrect.</a:t>
            </a:r>
            <a:endParaRPr>
              <a:latin typeface="Roboto Slab"/>
              <a:ea typeface="Roboto Slab"/>
              <a:cs typeface="Roboto Slab"/>
              <a:sym typeface="Roboto Slab"/>
            </a:endParaRPr>
          </a:p>
        </p:txBody>
      </p:sp>
      <p:pic>
        <p:nvPicPr>
          <p:cNvPr id="983" name="Google Shape;983;p133"/>
          <p:cNvPicPr preferRelativeResize="0"/>
          <p:nvPr/>
        </p:nvPicPr>
        <p:blipFill>
          <a:blip r:embed="rId3">
            <a:alphaModFix/>
          </a:blip>
          <a:stretch>
            <a:fillRect/>
          </a:stretch>
        </p:blipFill>
        <p:spPr>
          <a:xfrm>
            <a:off x="1808713" y="1652375"/>
            <a:ext cx="1848502" cy="2785674"/>
          </a:xfrm>
          <a:prstGeom prst="rect">
            <a:avLst/>
          </a:prstGeom>
          <a:noFill/>
          <a:ln>
            <a:noFill/>
          </a:ln>
        </p:spPr>
      </p:pic>
      <p:sp>
        <p:nvSpPr>
          <p:cNvPr id="984" name="Google Shape;984;p133"/>
          <p:cNvSpPr txBox="1"/>
          <p:nvPr/>
        </p:nvSpPr>
        <p:spPr>
          <a:xfrm>
            <a:off x="4089550" y="1251925"/>
            <a:ext cx="3849300" cy="33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latin typeface="Helvetica Neue"/>
                <a:ea typeface="Helvetica Neue"/>
                <a:cs typeface="Helvetica Neue"/>
                <a:sym typeface="Helvetica Neue"/>
              </a:rPr>
              <a:t>HTML</a:t>
            </a:r>
            <a:endParaRPr sz="1800" u="sng">
              <a:latin typeface="Helvetica Neue"/>
              <a:ea typeface="Helvetica Neue"/>
              <a:cs typeface="Helvetica Neue"/>
              <a:sym typeface="Helvetica Neue"/>
            </a:endParaRPr>
          </a:p>
          <a:p>
            <a:pPr marL="0" lvl="0" indent="0" algn="l" rtl="0">
              <a:spcBef>
                <a:spcPts val="0"/>
              </a:spcBef>
              <a:spcAft>
                <a:spcPts val="0"/>
              </a:spcAft>
              <a:buNone/>
            </a:pPr>
            <a:endParaRPr>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a:solidFill>
                  <a:srgbClr val="3F51B5"/>
                </a:solidFill>
                <a:latin typeface="Consolas"/>
                <a:ea typeface="Consolas"/>
                <a:cs typeface="Consolas"/>
                <a:sym typeface="Consolas"/>
              </a:rPr>
              <a:t>&lt;h3&gt;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&lt;font</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color</a:t>
            </a:r>
            <a:r>
              <a:rPr lang="en">
                <a:solidFill>
                  <a:srgbClr val="3F51B5"/>
                </a:solidFill>
                <a:latin typeface="Consolas"/>
                <a:ea typeface="Consolas"/>
                <a:cs typeface="Consolas"/>
                <a:sym typeface="Consolas"/>
              </a:rPr>
              <a:t>=</a:t>
            </a:r>
            <a:r>
              <a:rPr lang="en">
                <a:solidFill>
                  <a:srgbClr val="388E3C"/>
                </a:solidFill>
                <a:latin typeface="Consolas"/>
                <a:ea typeface="Consolas"/>
                <a:cs typeface="Consolas"/>
                <a:sym typeface="Consolas"/>
              </a:rPr>
              <a:t>"</a:t>
            </a:r>
            <a:r>
              <a:rPr lang="en">
                <a:solidFill>
                  <a:srgbClr val="388E3C"/>
                </a:solidFill>
                <a:highlight>
                  <a:srgbClr val="F4CCCC"/>
                </a:highlight>
                <a:latin typeface="Consolas"/>
                <a:ea typeface="Consolas"/>
                <a:cs typeface="Consolas"/>
                <a:sym typeface="Consolas"/>
              </a:rPr>
              <a:t>red</a:t>
            </a:r>
            <a:r>
              <a:rPr lang="en">
                <a:solidFill>
                  <a:srgbClr val="388E3C"/>
                </a:solidFill>
                <a:latin typeface="Consolas"/>
                <a:ea typeface="Consolas"/>
                <a:cs typeface="Consolas"/>
                <a:sym typeface="Consolas"/>
              </a:rPr>
              <a:t>"</a:t>
            </a:r>
            <a:r>
              <a:rPr lang="en">
                <a:solidFill>
                  <a:srgbClr val="3F51B5"/>
                </a:solidFill>
                <a:latin typeface="Consolas"/>
                <a:ea typeface="Consolas"/>
                <a:cs typeface="Consolas"/>
                <a:sym typeface="Consolas"/>
              </a:rPr>
              <a: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Bill Gates</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&lt;/font&gt;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is </a:t>
            </a:r>
            <a:r>
              <a:rPr lang="en">
                <a:solidFill>
                  <a:srgbClr val="37474F"/>
                </a:solidFill>
                <a:highlight>
                  <a:srgbClr val="F4CCCC"/>
                </a:highlight>
                <a:latin typeface="Consolas"/>
                <a:ea typeface="Consolas"/>
                <a:cs typeface="Consolas"/>
                <a:sym typeface="Consolas"/>
              </a:rPr>
              <a:t>incorrect</a:t>
            </a:r>
            <a:r>
              <a:rPr lang="en">
                <a:solidFill>
                  <a:srgbClr val="37474F"/>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F51B5"/>
                </a:solidFill>
                <a:latin typeface="Consolas"/>
                <a:ea typeface="Consolas"/>
                <a:cs typeface="Consolas"/>
                <a:sym typeface="Consolas"/>
              </a:rPr>
              <a:t>&lt;/h3&gt;</a:t>
            </a:r>
            <a:br>
              <a:rPr lang="en">
                <a:solidFill>
                  <a:srgbClr val="37474F"/>
                </a:solidFill>
                <a:latin typeface="Consolas"/>
                <a:ea typeface="Consolas"/>
                <a:cs typeface="Consolas"/>
                <a:sym typeface="Consolas"/>
              </a:rPr>
            </a:br>
            <a:br>
              <a:rPr lang="en">
                <a:solidFill>
                  <a:srgbClr val="37474F"/>
                </a:solidFill>
                <a:latin typeface="Consolas"/>
                <a:ea typeface="Consolas"/>
                <a:cs typeface="Consolas"/>
                <a:sym typeface="Consolas"/>
              </a:rPr>
            </a:br>
            <a:r>
              <a:rPr lang="en">
                <a:solidFill>
                  <a:srgbClr val="3F51B5"/>
                </a:solidFill>
                <a:latin typeface="Consolas"/>
                <a:ea typeface="Consolas"/>
                <a:cs typeface="Consolas"/>
                <a:sym typeface="Consolas"/>
              </a:rPr>
              <a:t>&lt;img</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src</a:t>
            </a:r>
            <a:r>
              <a:rPr lang="en">
                <a:solidFill>
                  <a:srgbClr val="3F51B5"/>
                </a:solidFill>
                <a:latin typeface="Consolas"/>
                <a:ea typeface="Consolas"/>
                <a:cs typeface="Consolas"/>
                <a:sym typeface="Consolas"/>
              </a:rPr>
              <a:t>=</a:t>
            </a:r>
            <a:r>
              <a:rPr lang="en">
                <a:solidFill>
                  <a:srgbClr val="388E3C"/>
                </a:solidFill>
                <a:latin typeface="Consolas"/>
                <a:ea typeface="Consolas"/>
                <a:cs typeface="Consolas"/>
                <a:sym typeface="Consolas"/>
              </a:rPr>
              <a:t>"</a:t>
            </a:r>
            <a:r>
              <a:rPr lang="en">
                <a:solidFill>
                  <a:srgbClr val="388E3C"/>
                </a:solidFill>
                <a:highlight>
                  <a:srgbClr val="F4CCCC"/>
                </a:highlight>
                <a:latin typeface="Consolas"/>
                <a:ea typeface="Consolas"/>
                <a:cs typeface="Consolas"/>
                <a:sym typeface="Consolas"/>
              </a:rPr>
              <a:t>https://upload.wikimedia.org/wikipedia/commons/0/01/Bill_Gates_July_2014.jpg</a:t>
            </a:r>
            <a:r>
              <a:rPr lang="en">
                <a:solidFill>
                  <a:srgbClr val="388E3C"/>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/&gt;</a:t>
            </a:r>
            <a:endParaRPr>
              <a:solidFill>
                <a:srgbClr val="3F51B5"/>
              </a:solidFill>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985" name="Google Shape;985;p133"/>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13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 who was it?</a:t>
            </a:r>
            <a:endParaRPr/>
          </a:p>
        </p:txBody>
      </p:sp>
      <p:sp>
        <p:nvSpPr>
          <p:cNvPr id="991" name="Google Shape;991;p134"/>
          <p:cNvSpPr txBox="1"/>
          <p:nvPr/>
        </p:nvSpPr>
        <p:spPr>
          <a:xfrm>
            <a:off x="1600450" y="1208400"/>
            <a:ext cx="23142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Roboto Slab"/>
                <a:ea typeface="Roboto Slab"/>
                <a:cs typeface="Roboto Slab"/>
                <a:sym typeface="Roboto Slab"/>
              </a:rPr>
              <a:t>Ada Lovelace</a:t>
            </a:r>
            <a:r>
              <a:rPr lang="en">
                <a:solidFill>
                  <a:srgbClr val="C53929"/>
                </a:solidFill>
                <a:latin typeface="Roboto Slab"/>
                <a:ea typeface="Roboto Slab"/>
                <a:cs typeface="Roboto Slab"/>
                <a:sym typeface="Roboto Slab"/>
              </a:rPr>
              <a:t> </a:t>
            </a:r>
            <a:r>
              <a:rPr lang="en">
                <a:latin typeface="Roboto Slab"/>
                <a:ea typeface="Roboto Slab"/>
                <a:cs typeface="Roboto Slab"/>
                <a:sym typeface="Roboto Slab"/>
              </a:rPr>
              <a:t>is correct.</a:t>
            </a:r>
            <a:endParaRPr>
              <a:latin typeface="Roboto Slab"/>
              <a:ea typeface="Roboto Slab"/>
              <a:cs typeface="Roboto Slab"/>
              <a:sym typeface="Roboto Slab"/>
            </a:endParaRPr>
          </a:p>
        </p:txBody>
      </p:sp>
      <p:sp>
        <p:nvSpPr>
          <p:cNvPr id="992" name="Google Shape;992;p134"/>
          <p:cNvSpPr txBox="1"/>
          <p:nvPr/>
        </p:nvSpPr>
        <p:spPr>
          <a:xfrm>
            <a:off x="4104900" y="1208400"/>
            <a:ext cx="3575400" cy="33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latin typeface="Consolas"/>
                <a:ea typeface="Consolas"/>
                <a:cs typeface="Consolas"/>
                <a:sym typeface="Consolas"/>
              </a:rPr>
              <a:t>HTML</a:t>
            </a:r>
            <a:endParaRPr sz="1800" u="sng">
              <a:latin typeface="Consolas"/>
              <a:ea typeface="Consolas"/>
              <a:cs typeface="Consolas"/>
              <a:sym typeface="Consolas"/>
            </a:endParaRPr>
          </a:p>
          <a:p>
            <a:pPr marL="0" lvl="0" indent="0" algn="l" rtl="0">
              <a:spcBef>
                <a:spcPts val="0"/>
              </a:spcBef>
              <a:spcAft>
                <a:spcPts val="0"/>
              </a:spcAft>
              <a:buNone/>
            </a:pPr>
            <a:endParaRPr u="sng">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a:solidFill>
                  <a:srgbClr val="3F51B5"/>
                </a:solidFill>
                <a:latin typeface="Consolas"/>
                <a:ea typeface="Consolas"/>
                <a:cs typeface="Consolas"/>
                <a:sym typeface="Consolas"/>
              </a:rPr>
              <a:t>&lt;h3&gt;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&lt;font</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color</a:t>
            </a:r>
            <a:r>
              <a:rPr lang="en">
                <a:solidFill>
                  <a:srgbClr val="3F51B5"/>
                </a:solidFill>
                <a:latin typeface="Consolas"/>
                <a:ea typeface="Consolas"/>
                <a:cs typeface="Consolas"/>
                <a:sym typeface="Consolas"/>
              </a:rPr>
              <a:t>=</a:t>
            </a:r>
            <a:r>
              <a:rPr lang="en">
                <a:solidFill>
                  <a:srgbClr val="388E3C"/>
                </a:solidFill>
                <a:latin typeface="Consolas"/>
                <a:ea typeface="Consolas"/>
                <a:cs typeface="Consolas"/>
                <a:sym typeface="Consolas"/>
              </a:rPr>
              <a:t>"</a:t>
            </a:r>
            <a:r>
              <a:rPr lang="en">
                <a:solidFill>
                  <a:srgbClr val="388E3C"/>
                </a:solidFill>
                <a:highlight>
                  <a:srgbClr val="D9EAD3"/>
                </a:highlight>
                <a:latin typeface="Consolas"/>
                <a:ea typeface="Consolas"/>
                <a:cs typeface="Consolas"/>
                <a:sym typeface="Consolas"/>
              </a:rPr>
              <a:t>green</a:t>
            </a:r>
            <a:r>
              <a:rPr lang="en">
                <a:solidFill>
                  <a:srgbClr val="388E3C"/>
                </a:solidFill>
                <a:latin typeface="Consolas"/>
                <a:ea typeface="Consolas"/>
                <a:cs typeface="Consolas"/>
                <a:sym typeface="Consolas"/>
              </a:rPr>
              <a:t>"</a:t>
            </a:r>
            <a:r>
              <a:rPr lang="en">
                <a:solidFill>
                  <a:srgbClr val="3F51B5"/>
                </a:solidFill>
                <a:latin typeface="Consolas"/>
                <a:ea typeface="Consolas"/>
                <a:cs typeface="Consolas"/>
                <a:sym typeface="Consolas"/>
              </a:rPr>
              <a: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Ada Lovelace</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&lt;/font&gt;</a:t>
            </a:r>
            <a:br>
              <a:rPr lang="en">
                <a:solidFill>
                  <a:srgbClr val="37474F"/>
                </a:solidFill>
                <a:latin typeface="Consolas"/>
                <a:ea typeface="Consolas"/>
                <a:cs typeface="Consolas"/>
                <a:sym typeface="Consolas"/>
              </a:rPr>
            </a:br>
            <a:r>
              <a:rPr lang="en">
                <a:solidFill>
                  <a:srgbClr val="37474F"/>
                </a:solidFill>
                <a:latin typeface="Consolas"/>
                <a:ea typeface="Consolas"/>
                <a:cs typeface="Consolas"/>
                <a:sym typeface="Consolas"/>
              </a:rPr>
              <a:t>  is </a:t>
            </a:r>
            <a:r>
              <a:rPr lang="en">
                <a:solidFill>
                  <a:srgbClr val="37474F"/>
                </a:solidFill>
                <a:highlight>
                  <a:srgbClr val="D9EAD3"/>
                </a:highlight>
                <a:latin typeface="Consolas"/>
                <a:ea typeface="Consolas"/>
                <a:cs typeface="Consolas"/>
                <a:sym typeface="Consolas"/>
              </a:rPr>
              <a:t>correct</a:t>
            </a:r>
            <a:r>
              <a:rPr lang="en">
                <a:solidFill>
                  <a:srgbClr val="37474F"/>
                </a:solidFill>
                <a:latin typeface="Consolas"/>
                <a:ea typeface="Consolas"/>
                <a:cs typeface="Consolas"/>
                <a:sym typeface="Consolas"/>
              </a:rPr>
              <a:t>.</a:t>
            </a:r>
            <a:br>
              <a:rPr lang="en">
                <a:solidFill>
                  <a:srgbClr val="37474F"/>
                </a:solidFill>
                <a:latin typeface="Consolas"/>
                <a:ea typeface="Consolas"/>
                <a:cs typeface="Consolas"/>
                <a:sym typeface="Consolas"/>
              </a:rPr>
            </a:br>
            <a:r>
              <a:rPr lang="en">
                <a:solidFill>
                  <a:srgbClr val="3F51B5"/>
                </a:solidFill>
                <a:latin typeface="Consolas"/>
                <a:ea typeface="Consolas"/>
                <a:cs typeface="Consolas"/>
                <a:sym typeface="Consolas"/>
              </a:rPr>
              <a:t>&lt;/h3&gt;</a:t>
            </a:r>
            <a:br>
              <a:rPr lang="en">
                <a:solidFill>
                  <a:srgbClr val="37474F"/>
                </a:solidFill>
                <a:latin typeface="Consolas"/>
                <a:ea typeface="Consolas"/>
                <a:cs typeface="Consolas"/>
                <a:sym typeface="Consolas"/>
              </a:rPr>
            </a:br>
            <a:br>
              <a:rPr lang="en">
                <a:solidFill>
                  <a:srgbClr val="37474F"/>
                </a:solidFill>
                <a:latin typeface="Consolas"/>
                <a:ea typeface="Consolas"/>
                <a:cs typeface="Consolas"/>
                <a:sym typeface="Consolas"/>
              </a:rPr>
            </a:br>
            <a:r>
              <a:rPr lang="en">
                <a:solidFill>
                  <a:srgbClr val="3F51B5"/>
                </a:solidFill>
                <a:latin typeface="Consolas"/>
                <a:ea typeface="Consolas"/>
                <a:cs typeface="Consolas"/>
                <a:sym typeface="Consolas"/>
              </a:rPr>
              <a:t>&lt;img</a:t>
            </a:r>
            <a:r>
              <a:rPr lang="en">
                <a:solidFill>
                  <a:srgbClr val="37474F"/>
                </a:solidFill>
                <a:latin typeface="Consolas"/>
                <a:ea typeface="Consolas"/>
                <a:cs typeface="Consolas"/>
                <a:sym typeface="Consolas"/>
              </a:rPr>
              <a:t> </a:t>
            </a:r>
            <a:r>
              <a:rPr lang="en">
                <a:solidFill>
                  <a:srgbClr val="9C27B0"/>
                </a:solidFill>
                <a:latin typeface="Consolas"/>
                <a:ea typeface="Consolas"/>
                <a:cs typeface="Consolas"/>
                <a:sym typeface="Consolas"/>
              </a:rPr>
              <a:t>src</a:t>
            </a:r>
            <a:r>
              <a:rPr lang="en">
                <a:solidFill>
                  <a:srgbClr val="3F51B5"/>
                </a:solidFill>
                <a:latin typeface="Consolas"/>
                <a:ea typeface="Consolas"/>
                <a:cs typeface="Consolas"/>
                <a:sym typeface="Consolas"/>
              </a:rPr>
              <a:t>=</a:t>
            </a:r>
            <a:r>
              <a:rPr lang="en">
                <a:solidFill>
                  <a:srgbClr val="388E3C"/>
                </a:solidFill>
                <a:latin typeface="Consolas"/>
                <a:ea typeface="Consolas"/>
                <a:cs typeface="Consolas"/>
                <a:sym typeface="Consolas"/>
              </a:rPr>
              <a:t>"</a:t>
            </a:r>
            <a:r>
              <a:rPr lang="en">
                <a:solidFill>
                  <a:srgbClr val="388E3C"/>
                </a:solidFill>
                <a:highlight>
                  <a:srgbClr val="D9EAD3"/>
                </a:highlight>
                <a:latin typeface="Consolas"/>
                <a:ea typeface="Consolas"/>
                <a:cs typeface="Consolas"/>
                <a:sym typeface="Consolas"/>
              </a:rPr>
              <a:t>https://upload.wikimedia.org/wikipedia/commons/a/a4/Ada_Lovelace_portrait.jpg</a:t>
            </a:r>
            <a:r>
              <a:rPr lang="en">
                <a:solidFill>
                  <a:srgbClr val="388E3C"/>
                </a:solidFill>
                <a:latin typeface="Consolas"/>
                <a:ea typeface="Consolas"/>
                <a:cs typeface="Consolas"/>
                <a:sym typeface="Consolas"/>
              </a:rPr>
              <a:t>"</a:t>
            </a:r>
            <a:r>
              <a:rPr lang="en">
                <a:solidFill>
                  <a:srgbClr val="37474F"/>
                </a:solidFill>
                <a:latin typeface="Consolas"/>
                <a:ea typeface="Consolas"/>
                <a:cs typeface="Consolas"/>
                <a:sym typeface="Consolas"/>
              </a:rPr>
              <a:t> </a:t>
            </a:r>
            <a:r>
              <a:rPr lang="en">
                <a:solidFill>
                  <a:srgbClr val="3F51B5"/>
                </a:solidFill>
                <a:latin typeface="Consolas"/>
                <a:ea typeface="Consolas"/>
                <a:cs typeface="Consolas"/>
                <a:sym typeface="Consolas"/>
              </a:rPr>
              <a:t>/&gt;</a:t>
            </a:r>
            <a:endParaRPr>
              <a:solidFill>
                <a:srgbClr val="3F51B5"/>
              </a:solidFill>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pic>
        <p:nvPicPr>
          <p:cNvPr id="993" name="Google Shape;993;p134"/>
          <p:cNvPicPr preferRelativeResize="0"/>
          <p:nvPr/>
        </p:nvPicPr>
        <p:blipFill>
          <a:blip r:embed="rId3">
            <a:alphaModFix/>
          </a:blip>
          <a:stretch>
            <a:fillRect/>
          </a:stretch>
        </p:blipFill>
        <p:spPr>
          <a:xfrm>
            <a:off x="1707200" y="1612475"/>
            <a:ext cx="1917300" cy="2753577"/>
          </a:xfrm>
          <a:prstGeom prst="rect">
            <a:avLst/>
          </a:prstGeom>
          <a:noFill/>
          <a:ln>
            <a:noFill/>
          </a:ln>
        </p:spPr>
      </p:pic>
      <p:sp>
        <p:nvSpPr>
          <p:cNvPr id="994" name="Google Shape;994;p134"/>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3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React Code</a:t>
            </a:r>
            <a:endParaRPr/>
          </a:p>
        </p:txBody>
      </p:sp>
      <p:sp>
        <p:nvSpPr>
          <p:cNvPr id="1000" name="Google Shape;1000;p135"/>
          <p:cNvSpPr txBox="1"/>
          <p:nvPr/>
        </p:nvSpPr>
        <p:spPr>
          <a:xfrm>
            <a:off x="734450" y="1377850"/>
            <a:ext cx="7908600" cy="319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3F51B5"/>
                </a:solidFill>
                <a:latin typeface="Consolas"/>
                <a:ea typeface="Consolas"/>
                <a:cs typeface="Consolas"/>
                <a:sym typeface="Consolas"/>
              </a:rPr>
              <a:t>var</a:t>
            </a:r>
            <a:r>
              <a:rPr lang="en" sz="2400">
                <a:solidFill>
                  <a:srgbClr val="37474F"/>
                </a:solidFill>
                <a:latin typeface="Consolas"/>
                <a:ea typeface="Consolas"/>
                <a:cs typeface="Consolas"/>
                <a:sym typeface="Consolas"/>
              </a:rPr>
              <a:t> color </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88E3C"/>
                </a:solidFill>
                <a:latin typeface="Consolas"/>
                <a:ea typeface="Consolas"/>
                <a:cs typeface="Consolas"/>
                <a:sym typeface="Consolas"/>
              </a:rPr>
              <a:t>"red"</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if</a:t>
            </a: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name </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88E3C"/>
                </a:solidFill>
                <a:latin typeface="Consolas"/>
                <a:ea typeface="Consolas"/>
                <a:cs typeface="Consolas"/>
                <a:sym typeface="Consolas"/>
              </a:rPr>
              <a:t>"Ada Lovelace"</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7474F"/>
                </a:solidFill>
                <a:latin typeface="Consolas"/>
                <a:ea typeface="Consolas"/>
                <a:cs typeface="Consolas"/>
                <a:sym typeface="Consolas"/>
              </a:rPr>
              <a:t>  color </a:t>
            </a:r>
            <a:r>
              <a:rPr lang="en" sz="2400">
                <a:solidFill>
                  <a:srgbClr val="3F51B5"/>
                </a:solidFill>
                <a:latin typeface="Consolas"/>
                <a:ea typeface="Consolas"/>
                <a:cs typeface="Consolas"/>
                <a:sym typeface="Consolas"/>
              </a:rPr>
              <a:t>=</a:t>
            </a:r>
            <a:r>
              <a:rPr lang="en" sz="2400">
                <a:solidFill>
                  <a:srgbClr val="37474F"/>
                </a:solidFill>
                <a:latin typeface="Consolas"/>
                <a:ea typeface="Consolas"/>
                <a:cs typeface="Consolas"/>
                <a:sym typeface="Consolas"/>
              </a:rPr>
              <a:t> </a:t>
            </a:r>
            <a:r>
              <a:rPr lang="en" sz="2400">
                <a:solidFill>
                  <a:srgbClr val="388E3C"/>
                </a:solidFill>
                <a:latin typeface="Consolas"/>
                <a:ea typeface="Consolas"/>
                <a:cs typeface="Consolas"/>
                <a:sym typeface="Consolas"/>
              </a:rPr>
              <a:t>"green"</a:t>
            </a: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return(&lt;</a:t>
            </a:r>
            <a:r>
              <a:rPr lang="en" sz="2400">
                <a:solidFill>
                  <a:srgbClr val="37474F"/>
                </a:solidFill>
                <a:latin typeface="Consolas"/>
                <a:ea typeface="Consolas"/>
                <a:cs typeface="Consolas"/>
                <a:sym typeface="Consolas"/>
              </a:rPr>
              <a:t>h3</a:t>
            </a:r>
            <a:r>
              <a:rPr lang="en" sz="2400">
                <a:solidFill>
                  <a:srgbClr val="3F51B5"/>
                </a:solidFill>
                <a:latin typeface="Consolas"/>
                <a:ea typeface="Consolas"/>
                <a:cs typeface="Consolas"/>
                <a:sym typeface="Consolas"/>
              </a:rPr>
              <a:t>&gt;</a:t>
            </a:r>
            <a:br>
              <a:rPr lang="en" sz="2400">
                <a:solidFill>
                  <a:srgbClr val="37474F"/>
                </a:solidFill>
                <a:latin typeface="Consolas"/>
                <a:ea typeface="Consolas"/>
                <a:cs typeface="Consolas"/>
                <a:sym typeface="Consolas"/>
              </a:rPr>
            </a:br>
            <a:r>
              <a:rPr lang="en" sz="2400">
                <a:solidFill>
                  <a:srgbClr val="37474F"/>
                </a:solidFill>
                <a:latin typeface="Consolas"/>
                <a:ea typeface="Consolas"/>
                <a:cs typeface="Consolas"/>
                <a:sym typeface="Consolas"/>
              </a:rPr>
              <a:t>  </a:t>
            </a:r>
            <a:r>
              <a:rPr lang="en" sz="2400">
                <a:solidFill>
                  <a:srgbClr val="3F51B5"/>
                </a:solidFill>
                <a:latin typeface="Consolas"/>
                <a:ea typeface="Consolas"/>
                <a:cs typeface="Consolas"/>
                <a:sym typeface="Consolas"/>
              </a:rPr>
              <a:t>&lt;</a:t>
            </a:r>
            <a:r>
              <a:rPr lang="en" sz="2400">
                <a:solidFill>
                  <a:srgbClr val="37474F"/>
                </a:solidFill>
                <a:latin typeface="Consolas"/>
                <a:ea typeface="Consolas"/>
                <a:cs typeface="Consolas"/>
                <a:sym typeface="Consolas"/>
              </a:rPr>
              <a:t>font color</a:t>
            </a:r>
            <a:r>
              <a:rPr lang="en" sz="2400">
                <a:solidFill>
                  <a:srgbClr val="3F51B5"/>
                </a:solidFill>
                <a:latin typeface="Consolas"/>
                <a:ea typeface="Consolas"/>
                <a:cs typeface="Consolas"/>
                <a:sym typeface="Consolas"/>
              </a:rPr>
              <a:t>=</a:t>
            </a:r>
            <a:r>
              <a:rPr lang="en" sz="2400">
                <a:solidFill>
                  <a:srgbClr val="388E3C"/>
                </a:solidFill>
                <a:latin typeface="Consolas"/>
                <a:ea typeface="Consolas"/>
                <a:cs typeface="Consolas"/>
                <a:sym typeface="Consolas"/>
              </a:rPr>
              <a:t>"{color}"</a:t>
            </a:r>
            <a:r>
              <a:rPr lang="en" sz="2400">
                <a:solidFill>
                  <a:srgbClr val="3F51B5"/>
                </a:solidFill>
                <a:latin typeface="Consolas"/>
                <a:ea typeface="Consolas"/>
                <a:cs typeface="Consolas"/>
                <a:sym typeface="Consolas"/>
              </a:rPr>
              <a:t>&gt;{</a:t>
            </a:r>
            <a:r>
              <a:rPr lang="en" sz="2400">
                <a:solidFill>
                  <a:srgbClr val="37474F"/>
                </a:solidFill>
                <a:latin typeface="Consolas"/>
                <a:ea typeface="Consolas"/>
                <a:cs typeface="Consolas"/>
                <a:sym typeface="Consolas"/>
              </a:rPr>
              <a:t>name</a:t>
            </a:r>
            <a:r>
              <a:rPr lang="en" sz="2400">
                <a:solidFill>
                  <a:srgbClr val="3F51B5"/>
                </a:solidFill>
                <a:latin typeface="Consolas"/>
                <a:ea typeface="Consolas"/>
                <a:cs typeface="Consolas"/>
                <a:sym typeface="Consolas"/>
              </a:rPr>
              <a:t>}&lt;/</a:t>
            </a:r>
            <a:r>
              <a:rPr lang="en" sz="2400">
                <a:solidFill>
                  <a:srgbClr val="37474F"/>
                </a:solidFill>
                <a:latin typeface="Consolas"/>
                <a:ea typeface="Consolas"/>
                <a:cs typeface="Consolas"/>
                <a:sym typeface="Consolas"/>
              </a:rPr>
              <a:t>font</a:t>
            </a:r>
            <a:r>
              <a:rPr lang="en" sz="2400">
                <a:solidFill>
                  <a:srgbClr val="3F51B5"/>
                </a:solidFill>
                <a:latin typeface="Consolas"/>
                <a:ea typeface="Consolas"/>
                <a:cs typeface="Consolas"/>
                <a:sym typeface="Consolas"/>
              </a:rPr>
              <a:t>&gt;</a:t>
            </a:r>
            <a:br>
              <a:rPr lang="en" sz="2400">
                <a:solidFill>
                  <a:srgbClr val="37474F"/>
                </a:solidFill>
                <a:latin typeface="Consolas"/>
                <a:ea typeface="Consolas"/>
                <a:cs typeface="Consolas"/>
                <a:sym typeface="Consolas"/>
              </a:rPr>
            </a:br>
            <a:r>
              <a:rPr lang="en" sz="2400">
                <a:solidFill>
                  <a:srgbClr val="3F51B5"/>
                </a:solidFill>
                <a:latin typeface="Consolas"/>
                <a:ea typeface="Consolas"/>
                <a:cs typeface="Consolas"/>
                <a:sym typeface="Consolas"/>
              </a:rPr>
              <a:t>&lt;/</a:t>
            </a:r>
            <a:r>
              <a:rPr lang="en" sz="2400">
                <a:solidFill>
                  <a:srgbClr val="37474F"/>
                </a:solidFill>
                <a:latin typeface="Consolas"/>
                <a:ea typeface="Consolas"/>
                <a:cs typeface="Consolas"/>
                <a:sym typeface="Consolas"/>
              </a:rPr>
              <a:t>h3</a:t>
            </a:r>
            <a:r>
              <a:rPr lang="en" sz="2400">
                <a:solidFill>
                  <a:srgbClr val="3F51B5"/>
                </a:solidFill>
                <a:latin typeface="Consolas"/>
                <a:ea typeface="Consolas"/>
                <a:cs typeface="Consolas"/>
                <a:sym typeface="Consolas"/>
              </a:rPr>
              <a:t>&gt;)</a:t>
            </a:r>
            <a:endParaRPr sz="240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24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2400">
              <a:latin typeface="Roboto Slab"/>
              <a:ea typeface="Roboto Slab"/>
              <a:cs typeface="Roboto Slab"/>
              <a:sym typeface="Roboto Slab"/>
            </a:endParaRPr>
          </a:p>
          <a:p>
            <a:pPr marL="0" lvl="0" indent="0" algn="l" rtl="0">
              <a:spcBef>
                <a:spcPts val="0"/>
              </a:spcBef>
              <a:spcAft>
                <a:spcPts val="0"/>
              </a:spcAft>
              <a:buNone/>
            </a:pPr>
            <a:endParaRPr sz="2400">
              <a:latin typeface="Roboto Slab"/>
              <a:ea typeface="Roboto Slab"/>
              <a:cs typeface="Roboto Slab"/>
              <a:sym typeface="Roboto Slab"/>
            </a:endParaRPr>
          </a:p>
        </p:txBody>
      </p:sp>
      <p:sp>
        <p:nvSpPr>
          <p:cNvPr id="1001" name="Google Shape;1001;p135"/>
          <p:cNvSpPr txBox="1"/>
          <p:nvPr/>
        </p:nvSpPr>
        <p:spPr>
          <a:xfrm>
            <a:off x="7044025" y="0"/>
            <a:ext cx="2100000" cy="55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latin typeface="Helvetica Neue"/>
                <a:ea typeface="Helvetica Neue"/>
                <a:cs typeface="Helvetica Neue"/>
                <a:sym typeface="Helvetica Neue"/>
              </a:rPr>
              <a:t>(10 m)</a:t>
            </a:r>
            <a:endParaRPr sz="1600" b="1">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Code Nation v2">
  <a:themeElements>
    <a:clrScheme name="Simple Light">
      <a:dk1>
        <a:srgbClr val="000000"/>
      </a:dk1>
      <a:lt1>
        <a:srgbClr val="FFFFFF"/>
      </a:lt1>
      <a:dk2>
        <a:srgbClr val="595959"/>
      </a:dk2>
      <a:lt2>
        <a:srgbClr val="EEEEEE"/>
      </a:lt2>
      <a:accent1>
        <a:srgbClr val="FFAA7B"/>
      </a:accent1>
      <a:accent2>
        <a:srgbClr val="212121"/>
      </a:accent2>
      <a:accent3>
        <a:srgbClr val="E4A4EE"/>
      </a:accent3>
      <a:accent4>
        <a:srgbClr val="FEE975"/>
      </a:accent4>
      <a:accent5>
        <a:srgbClr val="17D3FF"/>
      </a:accent5>
      <a:accent6>
        <a:srgbClr val="00FFCC"/>
      </a:accent6>
      <a:hlink>
        <a:srgbClr val="008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 Nation v2">
  <a:themeElements>
    <a:clrScheme name="Simple Light">
      <a:dk1>
        <a:srgbClr val="000000"/>
      </a:dk1>
      <a:lt1>
        <a:srgbClr val="FFFFFF"/>
      </a:lt1>
      <a:dk2>
        <a:srgbClr val="595959"/>
      </a:dk2>
      <a:lt2>
        <a:srgbClr val="EEEEEE"/>
      </a:lt2>
      <a:accent1>
        <a:srgbClr val="FFAA7B"/>
      </a:accent1>
      <a:accent2>
        <a:srgbClr val="212121"/>
      </a:accent2>
      <a:accent3>
        <a:srgbClr val="E4A4EE"/>
      </a:accent3>
      <a:accent4>
        <a:srgbClr val="FEE975"/>
      </a:accent4>
      <a:accent5>
        <a:srgbClr val="17D3FF"/>
      </a:accent5>
      <a:accent6>
        <a:srgbClr val="00FFCC"/>
      </a:accent6>
      <a:hlink>
        <a:srgbClr val="008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1614</Words>
  <Application>Microsoft Macintosh PowerPoint</Application>
  <PresentationFormat>全屏显示(16:9)</PresentationFormat>
  <Paragraphs>152</Paragraphs>
  <Slides>16</Slides>
  <Notes>16</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Roboto Slab</vt:lpstr>
      <vt:lpstr>Roboto Mono</vt:lpstr>
      <vt:lpstr>Helvetica Neue</vt:lpstr>
      <vt:lpstr>Arial</vt:lpstr>
      <vt:lpstr>Consolas</vt:lpstr>
      <vt:lpstr>Code Nation v2</vt:lpstr>
      <vt:lpstr>Code Nation v2</vt:lpstr>
      <vt:lpstr>PowerPoint 演示文稿</vt:lpstr>
      <vt:lpstr>use props and state to conditionally render HTML elements on a page.</vt:lpstr>
      <vt:lpstr>PowerPoint 演示文稿</vt:lpstr>
      <vt:lpstr>Conditionals</vt:lpstr>
      <vt:lpstr> Conditional Rendering</vt:lpstr>
      <vt:lpstr>Conditional Rendering Example</vt:lpstr>
      <vt:lpstr>So who was it?</vt:lpstr>
      <vt:lpstr>So who was it?</vt:lpstr>
      <vt:lpstr>React Code</vt:lpstr>
      <vt:lpstr>Handling Events (From Last Lesson)</vt:lpstr>
      <vt:lpstr> You can also use props</vt:lpstr>
      <vt:lpstr>Handling Events (From Last Lesson)</vt:lpstr>
      <vt:lpstr> You can also use props</vt:lpstr>
      <vt:lpstr> Create &lt;SelectableButton&gt;</vt:lpstr>
      <vt:lpstr> Use &lt;SelectableButton&gt;</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Yishuai Chen</cp:lastModifiedBy>
  <cp:revision>1</cp:revision>
  <dcterms:modified xsi:type="dcterms:W3CDTF">2021-04-05T05:33:21Z</dcterms:modified>
</cp:coreProperties>
</file>