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38" r:id="rId1"/>
    <p:sldMasterId id="2147483739" r:id="rId2"/>
    <p:sldMasterId id="2147483740" r:id="rId3"/>
  </p:sldMasterIdLst>
  <p:notesMasterIdLst>
    <p:notesMasterId r:id="rId16"/>
  </p:notesMasterIdLst>
  <p:sldIdLst>
    <p:sldId id="259" r:id="rId4"/>
    <p:sldId id="260" r:id="rId5"/>
    <p:sldId id="262" r:id="rId6"/>
    <p:sldId id="264" r:id="rId7"/>
    <p:sldId id="269" r:id="rId8"/>
    <p:sldId id="271" r:id="rId9"/>
    <p:sldId id="270" r:id="rId10"/>
    <p:sldId id="273" r:id="rId11"/>
    <p:sldId id="280" r:id="rId12"/>
    <p:sldId id="286" r:id="rId13"/>
    <p:sldId id="287" r:id="rId14"/>
    <p:sldId id="276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itchFamily="2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">
          <p15:clr>
            <a:srgbClr val="9AA0A6"/>
          </p15:clr>
        </p15:guide>
        <p15:guide id="2" pos="334">
          <p15:clr>
            <a:srgbClr val="9AA0A6"/>
          </p15:clr>
        </p15:guide>
        <p15:guide id="3" pos="5420">
          <p15:clr>
            <a:srgbClr val="9AA0A6"/>
          </p15:clr>
        </p15:guide>
        <p15:guide id="4" pos="5616">
          <p15:clr>
            <a:srgbClr val="9AA0A6"/>
          </p15:clr>
        </p15:guide>
        <p15:guide id="5" pos="1877">
          <p15:clr>
            <a:srgbClr val="9AA0A6"/>
          </p15:clr>
        </p15:guide>
        <p15:guide id="6" pos="1056">
          <p15:clr>
            <a:srgbClr val="9AA0A6"/>
          </p15:clr>
        </p15:guide>
        <p15:guide id="7" pos="2077">
          <p15:clr>
            <a:srgbClr val="9AA0A6"/>
          </p15:clr>
        </p15:guide>
        <p15:guide id="8" pos="3790">
          <p15:clr>
            <a:srgbClr val="9AA0A6"/>
          </p15:clr>
        </p15:guide>
        <p15:guide id="9" orient="horz" pos="2920">
          <p15:clr>
            <a:srgbClr val="9AA0A6"/>
          </p15:clr>
        </p15:guide>
        <p15:guide id="10" orient="horz" pos="645">
          <p15:clr>
            <a:srgbClr val="9AA0A6"/>
          </p15:clr>
        </p15:guide>
        <p15:guide id="11" orient="horz" pos="864">
          <p15:clr>
            <a:srgbClr val="9AA0A6"/>
          </p15:clr>
        </p15:guide>
        <p15:guide id="12" orient="horz" pos="1152">
          <p15:clr>
            <a:srgbClr val="9AA0A6"/>
          </p15:clr>
        </p15:guide>
        <p15:guide id="13" orient="horz" pos="144">
          <p15:clr>
            <a:srgbClr val="9AA0A6"/>
          </p15:clr>
        </p15:guide>
        <p15:guide id="14" pos="15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1DAFD-1FEE-480F-93E8-D6375FB80251}">
  <a:tblStyle styleId="{57C1DAFD-1FEE-480F-93E8-D6375FB80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5"/>
    <p:restoredTop sz="96256"/>
  </p:normalViewPr>
  <p:slideViewPr>
    <p:cSldViewPr snapToGrid="0">
      <p:cViewPr varScale="1">
        <p:scale>
          <a:sx n="137" d="100"/>
          <a:sy n="137" d="100"/>
        </p:scale>
        <p:origin x="208" y="1296"/>
      </p:cViewPr>
      <p:guideLst>
        <p:guide pos="144"/>
        <p:guide pos="334"/>
        <p:guide pos="5420"/>
        <p:guide pos="5616"/>
        <p:guide pos="1877"/>
        <p:guide pos="1056"/>
        <p:guide pos="2077"/>
        <p:guide pos="3790"/>
        <p:guide orient="horz" pos="2920"/>
        <p:guide orient="horz" pos="645"/>
        <p:guide orient="horz" pos="864"/>
        <p:guide orient="horz" pos="1152"/>
        <p:guide orient="horz" pos="144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d61b732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d61b732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d610b235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d610b235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9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d610b235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d610b235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for an answer, if they are having trouble, take a minute to show them in popcode.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45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d610b235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d610b235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d61b732b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d61b732b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https://popcode.org/?snapshot=9ab19996-67f7-4096-8ffe-a6bcb6757dbf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d61b732b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d61b732b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d61b732b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5d61b732b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d61b732b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d61b732b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class selectors as "custom names" to help you find/style the right element on the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d61b732b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d61b732b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 Notes: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remember this with "I have class this period."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e573ef92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e573ef92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d61b732b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d61b732b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 are case sensitive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61b732b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61b732b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3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3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- v2">
  <p:cSld name="CUSTOM_2">
    <p:bg>
      <p:bgPr>
        <a:solidFill>
          <a:srgbClr val="FFAA7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39496" y="4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6850" y="1356650"/>
            <a:ext cx="82383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575125" y="4801350"/>
            <a:ext cx="141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 1">
  <p:cSld name="TITLE_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850392" y="365760"/>
            <a:ext cx="1042412" cy="1042412"/>
            <a:chOff x="1005840" y="320040"/>
            <a:chExt cx="1234500" cy="1234500"/>
          </a:xfrm>
        </p:grpSpPr>
        <p:sp>
          <p:nvSpPr>
            <p:cNvPr id="55" name="Google Shape;55;p11"/>
            <p:cNvSpPr/>
            <p:nvPr/>
          </p:nvSpPr>
          <p:spPr>
            <a:xfrm>
              <a:off x="1005840" y="320040"/>
              <a:ext cx="1234500" cy="12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Google Shape;5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6911" y="576151"/>
              <a:ext cx="752350" cy="752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1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Planning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Notes">
  <p:cSld name="TITLE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0" y="45720"/>
            <a:ext cx="2743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Guided Notes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5" name="Google Shape;65;p12"/>
          <p:cNvGrpSpPr/>
          <p:nvPr/>
        </p:nvGrpSpPr>
        <p:grpSpPr>
          <a:xfrm>
            <a:off x="850392" y="365760"/>
            <a:ext cx="1042426" cy="1042426"/>
            <a:chOff x="1001700" y="320150"/>
            <a:chExt cx="1211700" cy="1211700"/>
          </a:xfrm>
        </p:grpSpPr>
        <p:sp>
          <p:nvSpPr>
            <p:cNvPr id="66" name="Google Shape;66;p12"/>
            <p:cNvSpPr/>
            <p:nvPr/>
          </p:nvSpPr>
          <p:spPr>
            <a:xfrm>
              <a:off x="1001700" y="320150"/>
              <a:ext cx="1211700" cy="121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" name="Google Shape;67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7155" y="585599"/>
              <a:ext cx="680740" cy="680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n and Talk">
  <p:cSld name="TITLE_2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0" y="54864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and Talk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848600" y="365760"/>
            <a:ext cx="1042405" cy="1042405"/>
            <a:chOff x="840300" y="447850"/>
            <a:chExt cx="1216200" cy="1216200"/>
          </a:xfrm>
        </p:grpSpPr>
        <p:sp>
          <p:nvSpPr>
            <p:cNvPr id="75" name="Google Shape;75;p13"/>
            <p:cNvSpPr/>
            <p:nvPr/>
          </p:nvSpPr>
          <p:spPr>
            <a:xfrm>
              <a:off x="840300" y="447850"/>
              <a:ext cx="1216200" cy="12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6441" y="714113"/>
              <a:ext cx="682518" cy="68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ing Question">
  <p:cSld name="TITLE_2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0" y="45825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Lighting Question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83" name="Google Shape;83;p14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4" name="Google Shape;8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6486" y="784041"/>
              <a:ext cx="862125" cy="86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CFU">
  <p:cSld name="TITLE_2_2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Closing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85" y="571527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mit">
  <p:cSld name="TITLE_2_2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6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99" name="Google Shape;99;p16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6488" y="784038"/>
              <a:ext cx="862125" cy="86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v1">
  <p:cSld name="TITLE_2_2_1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7" y="571537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">
  <p:cSld name="TITLE_2_2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116" name="Google Shape;116;p18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7" name="Google Shape;1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8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Practice">
  <p:cSld name="TITLE_2_2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-7950"/>
            <a:ext cx="2746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Guided Practice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852900" y="366075"/>
            <a:ext cx="1040400" cy="104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91" y="569267"/>
            <a:ext cx="634013" cy="6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07100" y="366075"/>
            <a:ext cx="5762700" cy="2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TITLE_2_2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- v2">
  <p:cSld name="CUSTOM_2_1">
    <p:bg>
      <p:bgPr>
        <a:solidFill>
          <a:srgbClr val="00FF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39496" y="4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26850" y="1356650"/>
            <a:ext cx="82383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7575125" y="4801350"/>
            <a:ext cx="141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">
  <p:cSld name="TITLE_2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208200" y="1838544"/>
            <a:ext cx="23532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TITLE_1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3804750" y="507125"/>
            <a:ext cx="1534500" cy="15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75" y="806785"/>
            <a:ext cx="935188" cy="9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290050" y="2548700"/>
            <a:ext cx="45639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360150" y="2245700"/>
            <a:ext cx="2423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Coders will...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2148475" y="3885600"/>
            <a:ext cx="4978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bg>
      <p:bgPr>
        <a:solidFill>
          <a:srgbClr val="FEE975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2_1">
    <p:bg>
      <p:bgPr>
        <a:solidFill>
          <a:srgbClr val="17D3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 1">
  <p:cSld name="TITLE_AND_BODY_2_1_1">
    <p:bg>
      <p:bgPr>
        <a:solidFill>
          <a:srgbClr val="0080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et Up">
  <p:cSld name="TITLE_AND_BODY_1">
    <p:bg>
      <p:bgPr>
        <a:solidFill>
          <a:srgbClr val="E4A4EE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539496" y="46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230500" y="118375"/>
            <a:ext cx="25128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Set Up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7" y="267095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2" y="11313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227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14" y="23971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415" y="1382679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728" y="1687241"/>
            <a:ext cx="628330" cy="6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047" y="59799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400" y="7457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7718" y="49008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2097" y="239530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8750" y="340024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2245" y="137688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07896" y="309071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0320" y="179910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74590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46189" y="1799106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83872" y="347560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18625" y="3340847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55844" y="316145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68573" y="201275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921161" y="2608763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09765" y="109481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957437" y="1188122"/>
            <a:ext cx="935188" cy="93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1">
  <p:cSld name="TITLE_2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1758400" y="4801350"/>
            <a:ext cx="141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208200" y="1838544"/>
            <a:ext cx="23532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2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 1">
  <p:cSld name="TITLE_2_2_1_1_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 Resources">
  <p:cSld name="CUSTOM_1">
    <p:bg>
      <p:bgPr>
        <a:solidFill>
          <a:srgbClr val="FFAA7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539496" y="45720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 Resources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68000" y="1420775"/>
            <a:ext cx="8208000" cy="3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mit 1">
  <p:cSld name="TITLE_2_2_1_1_3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0" y="-7950"/>
            <a:ext cx="32151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1"/>
          <p:cNvGrpSpPr/>
          <p:nvPr/>
        </p:nvGrpSpPr>
        <p:grpSpPr>
          <a:xfrm>
            <a:off x="1005875" y="320059"/>
            <a:ext cx="1216091" cy="1216091"/>
            <a:chOff x="840300" y="447850"/>
            <a:chExt cx="1534500" cy="1534500"/>
          </a:xfrm>
        </p:grpSpPr>
        <p:sp>
          <p:nvSpPr>
            <p:cNvPr id="220" name="Google Shape;220;p31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1" name="Google Shape;22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6488" y="784038"/>
              <a:ext cx="862125" cy="86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31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CFU 1">
  <p:cSld name="TITLE_2_2_1_2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0" y="-7950"/>
            <a:ext cx="32151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1308575" y="4801350"/>
            <a:ext cx="186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1005843" y="320041"/>
            <a:ext cx="1216200" cy="121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35" y="586464"/>
            <a:ext cx="683225" cy="68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 1">
  <p:cSld name="TITLE_2_2_1_1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0" y="-7950"/>
            <a:ext cx="32151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1005840" y="320040"/>
            <a:ext cx="1216091" cy="1216091"/>
            <a:chOff x="840300" y="447850"/>
            <a:chExt cx="1534500" cy="1534500"/>
          </a:xfrm>
        </p:grpSpPr>
        <p:sp>
          <p:nvSpPr>
            <p:cNvPr id="237" name="Google Shape;237;p33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8" name="Google Shape;23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33"/>
          <p:cNvSpPr/>
          <p:nvPr/>
        </p:nvSpPr>
        <p:spPr>
          <a:xfrm>
            <a:off x="1308575" y="4801350"/>
            <a:ext cx="186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- v2">
  <p:cSld name="CUSTOM_2_1">
    <p:bg>
      <p:bgPr>
        <a:noFill/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539500" y="1333500"/>
            <a:ext cx="80649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87" y="236587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4">
          <p15:clr>
            <a:srgbClr val="9AA0A6"/>
          </p15:clr>
        </p15:guide>
        <p15:guide id="2" pos="5420">
          <p15:clr>
            <a:srgbClr val="9AA0A6"/>
          </p15:clr>
        </p15:guide>
        <p15:guide id="3" pos="144">
          <p15:clr>
            <a:srgbClr val="9AA0A6"/>
          </p15:clr>
        </p15:guide>
        <p15:guide id="4" pos="561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83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 Resources">
  <p:cSld name="CUSTOM_1">
    <p:bg>
      <p:bgPr>
        <a:solidFill>
          <a:srgbClr val="F3F3F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530346" y="452705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Teacher Resources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1"/>
          </p:nvPr>
        </p:nvSpPr>
        <p:spPr>
          <a:xfrm>
            <a:off x="530350" y="1343500"/>
            <a:ext cx="80742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6303525" y="85620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6303525" y="4801345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4">
          <p15:clr>
            <a:srgbClr val="FA7B17"/>
          </p15:clr>
        </p15:guide>
        <p15:guide id="2" pos="5420">
          <p15:clr>
            <a:srgbClr val="FA7B17"/>
          </p15:clr>
        </p15:guide>
        <p15:guide id="3" pos="144">
          <p15:clr>
            <a:srgbClr val="FA7B17"/>
          </p15:clr>
        </p15:guide>
        <p15:guide id="4" pos="5616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648">
          <p15:clr>
            <a:srgbClr val="FA7B17"/>
          </p15:clr>
        </p15:guide>
        <p15:guide id="7" orient="horz" pos="2915">
          <p15:clr>
            <a:srgbClr val="FA7B17"/>
          </p15:clr>
        </p15:guide>
        <p15:guide id="8" orient="horz" pos="3162">
          <p15:clr>
            <a:srgbClr val="FA7B17"/>
          </p15:clr>
        </p15:guide>
        <p15:guide id="9" orient="horz" pos="1880">
          <p15:clr>
            <a:srgbClr val="FA7B17"/>
          </p15:clr>
        </p15:guide>
        <p15:guide id="10" orient="horz" pos="846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 Preparation">
  <p:cSld name="CUSTOM_1_1">
    <p:bg>
      <p:bgPr>
        <a:solidFill>
          <a:srgbClr val="F3F3F3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530346" y="44813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Teacher Preparation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1"/>
          </p:nvPr>
        </p:nvSpPr>
        <p:spPr>
          <a:xfrm>
            <a:off x="530350" y="1343500"/>
            <a:ext cx="80742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6303525" y="85620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6303525" y="4801345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4">
          <p15:clr>
            <a:srgbClr val="9AA0A6"/>
          </p15:clr>
        </p15:guide>
        <p15:guide id="2" pos="5420">
          <p15:clr>
            <a:srgbClr val="9AA0A6"/>
          </p15:clr>
        </p15:guide>
        <p15:guide id="3" pos="144">
          <p15:clr>
            <a:srgbClr val="9AA0A6"/>
          </p15:clr>
        </p15:guide>
        <p15:guide id="4" pos="561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8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846">
          <p15:clr>
            <a:srgbClr val="9AA0A6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Misconceptions">
  <p:cSld name="CUSTOM_1_1_1">
    <p:bg>
      <p:bgPr>
        <a:solidFill>
          <a:srgbClr val="F3F3F3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539496" y="45720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Potential Student Misconceptions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39"/>
          <p:cNvSpPr txBox="1">
            <a:spLocks noGrp="1"/>
          </p:cNvSpPr>
          <p:nvPr>
            <p:ph type="subTitle" idx="1"/>
          </p:nvPr>
        </p:nvSpPr>
        <p:spPr>
          <a:xfrm>
            <a:off x="539500" y="1340725"/>
            <a:ext cx="8071500" cy="3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/>
          <p:nvPr/>
        </p:nvSpPr>
        <p:spPr>
          <a:xfrm>
            <a:off x="6303525" y="85620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6303525" y="4801345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5">
          <p15:clr>
            <a:srgbClr val="9AA0A6"/>
          </p15:clr>
        </p15:guide>
        <p15:guide id="2" pos="336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51">
          <p15:clr>
            <a:srgbClr val="9AA0A6"/>
          </p15:clr>
        </p15:guide>
        <p15:guide id="7" orient="horz" pos="845">
          <p15:clr>
            <a:srgbClr val="9AA0A6"/>
          </p15:clr>
        </p15:guide>
        <p15:guide id="8" orient="horz" pos="3168">
          <p15:clr>
            <a:srgbClr val="9AA0A6"/>
          </p15:clr>
        </p15:guide>
        <p15:guide id="9" orient="horz" pos="2918">
          <p15:clr>
            <a:srgbClr val="9AA0A6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CUSTOM_1_1_1_1">
    <p:bg>
      <p:bgPr>
        <a:solidFill>
          <a:srgbClr val="FFAA7B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0"/>
          <p:cNvPicPr preferRelativeResize="0"/>
          <p:nvPr/>
        </p:nvPicPr>
        <p:blipFill rotWithShape="1">
          <a:blip r:embed="rId2">
            <a:alphaModFix/>
          </a:blip>
          <a:srcRect l="11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2924075" y="3148000"/>
            <a:ext cx="3398100" cy="441300"/>
          </a:xfrm>
          <a:prstGeom prst="rect">
            <a:avLst/>
          </a:prstGeom>
          <a:effectLst>
            <a:outerShdw blurRad="57150" dist="19050" dir="1980000" algn="bl" rotWithShape="0">
              <a:srgbClr val="000000">
                <a:alpha val="6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Title">
  <p:cSld name="CUSTOM_1_1_1_1_2">
    <p:bg>
      <p:bgPr>
        <a:noFill/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1"/>
          <p:cNvPicPr preferRelativeResize="0"/>
          <p:nvPr/>
        </p:nvPicPr>
        <p:blipFill rotWithShape="1">
          <a:blip r:embed="rId2">
            <a:alphaModFix/>
          </a:blip>
          <a:srcRect r="11660"/>
          <a:stretch/>
        </p:blipFill>
        <p:spPr>
          <a:xfrm>
            <a:off x="0" y="-16000"/>
            <a:ext cx="9144000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  <a:noFill/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">
  <p:cSld name="CUSTOM_1_1_1_1_1">
    <p:bg>
      <p:bgPr>
        <a:solidFill>
          <a:srgbClr val="FFAA7B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2"/>
          <p:cNvPicPr preferRelativeResize="0"/>
          <p:nvPr/>
        </p:nvPicPr>
        <p:blipFill rotWithShape="1">
          <a:blip r:embed="rId2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2577900" y="2143050"/>
            <a:ext cx="39882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 Preparation">
  <p:cSld name="CUSTOM_1_1">
    <p:bg>
      <p:bgPr>
        <a:solidFill>
          <a:srgbClr val="FFAA7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39496" y="41148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 Preparation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000" y="1420775"/>
            <a:ext cx="82080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 type="title">
  <p:cSld name="TITL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850342" y="356535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36" y="562301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/>
          <p:nvPr/>
        </p:nvSpPr>
        <p:spPr>
          <a:xfrm>
            <a:off x="0" y="123450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Do Now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3264400" y="1538800"/>
            <a:ext cx="5331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78">
          <p15:clr>
            <a:srgbClr val="9AA0A6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Planning">
  <p:cSld name="TITLE_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44"/>
          <p:cNvGrpSpPr/>
          <p:nvPr/>
        </p:nvGrpSpPr>
        <p:grpSpPr>
          <a:xfrm>
            <a:off x="850392" y="356623"/>
            <a:ext cx="1042412" cy="1042412"/>
            <a:chOff x="1005840" y="320040"/>
            <a:chExt cx="1234500" cy="1234500"/>
          </a:xfrm>
        </p:grpSpPr>
        <p:sp>
          <p:nvSpPr>
            <p:cNvPr id="303" name="Google Shape;303;p44"/>
            <p:cNvSpPr/>
            <p:nvPr/>
          </p:nvSpPr>
          <p:spPr>
            <a:xfrm>
              <a:off x="1005840" y="320040"/>
              <a:ext cx="1234500" cy="12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4" name="Google Shape;304;p4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6926" y="561111"/>
              <a:ext cx="752350" cy="752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44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Planning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"/>
          </p:nvPr>
        </p:nvSpPr>
        <p:spPr>
          <a:xfrm>
            <a:off x="3264400" y="1538800"/>
            <a:ext cx="5331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Notes">
  <p:cSld name="TITLE_2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Guided Notes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3" name="Google Shape;313;p45"/>
          <p:cNvGrpSpPr/>
          <p:nvPr/>
        </p:nvGrpSpPr>
        <p:grpSpPr>
          <a:xfrm>
            <a:off x="850392" y="365760"/>
            <a:ext cx="1042426" cy="1042426"/>
            <a:chOff x="1001700" y="320150"/>
            <a:chExt cx="1211700" cy="1211700"/>
          </a:xfrm>
        </p:grpSpPr>
        <p:sp>
          <p:nvSpPr>
            <p:cNvPr id="314" name="Google Shape;314;p45"/>
            <p:cNvSpPr/>
            <p:nvPr/>
          </p:nvSpPr>
          <p:spPr>
            <a:xfrm>
              <a:off x="1001700" y="320150"/>
              <a:ext cx="1211700" cy="121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5" name="Google Shape;315;p4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7155" y="585599"/>
              <a:ext cx="680740" cy="680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A7B17"/>
          </p15:clr>
        </p15:guide>
        <p15:guide id="2" pos="80">
          <p15:clr>
            <a:srgbClr val="FA7B17"/>
          </p15:clr>
        </p15:guide>
        <p15:guide id="3" pos="5616">
          <p15:clr>
            <a:srgbClr val="FA7B17"/>
          </p15:clr>
        </p15:guide>
        <p15:guide id="4" pos="1648">
          <p15:clr>
            <a:srgbClr val="FA7B17"/>
          </p15:clr>
        </p15:guide>
        <p15:guide id="5" pos="864">
          <p15:clr>
            <a:srgbClr val="FA7B17"/>
          </p15:clr>
        </p15:guide>
        <p15:guide id="6" pos="1860">
          <p15:clr>
            <a:srgbClr val="FA7B17"/>
          </p15:clr>
        </p15:guide>
        <p15:guide id="7" pos="3732">
          <p15:clr>
            <a:srgbClr val="FA7B17"/>
          </p15:clr>
        </p15:guide>
        <p15:guide id="8" pos="2056">
          <p15:clr>
            <a:srgbClr val="FA7B17"/>
          </p15:clr>
        </p15:guide>
        <p15:guide id="9" orient="horz" pos="2915">
          <p15:clr>
            <a:srgbClr val="FA7B17"/>
          </p15:clr>
        </p15:guide>
        <p15:guide id="10" orient="horz" pos="969">
          <p15:clr>
            <a:srgbClr val="FA7B17"/>
          </p15:clr>
        </p15:guide>
        <p15:guide id="11" orient="horz" pos="553">
          <p15:clr>
            <a:srgbClr val="FA7B17"/>
          </p15:clr>
        </p15:guide>
        <p15:guide id="12" orient="horz" pos="887">
          <p15:clr>
            <a:srgbClr val="FA7B17"/>
          </p15:clr>
        </p15:guide>
        <p15:guide id="13" orient="horz" pos="3162">
          <p15:clr>
            <a:srgbClr val="FA7B17"/>
          </p15:clr>
        </p15:guide>
        <p15:guide id="14" orient="horz" pos="225">
          <p15:clr>
            <a:srgbClr val="FA7B17"/>
          </p15:clr>
        </p15:guide>
        <p15:guide id="15" orient="horz" pos="81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ing Question">
  <p:cSld name="TITLE_2_2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7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Lighting Question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33" name="Google Shape;333;p47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334" name="Google Shape;334;p47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5" name="Google Shape;335;p4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76486" y="784041"/>
              <a:ext cx="862125" cy="86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7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5">
          <p15:clr>
            <a:srgbClr val="9AA0A6"/>
          </p15:clr>
        </p15:guide>
        <p15:guide id="2" orient="horz" pos="969">
          <p15:clr>
            <a:srgbClr val="9AA0A6"/>
          </p15:clr>
        </p15:guide>
        <p15:guide id="3" orient="horz" pos="553">
          <p15:clr>
            <a:srgbClr val="9AA0A6"/>
          </p15:clr>
        </p15:guide>
        <p15:guide id="4" orient="horz" pos="881">
          <p15:clr>
            <a:srgbClr val="9AA0A6"/>
          </p15:clr>
        </p15:guide>
        <p15:guide id="5" orient="horz" pos="3162">
          <p15:clr>
            <a:srgbClr val="9AA0A6"/>
          </p15:clr>
        </p15:guide>
        <p15:guide id="6" orient="horz" pos="225">
          <p15:clr>
            <a:srgbClr val="9AA0A6"/>
          </p15:clr>
        </p15:guide>
        <p15:guide id="7" orient="horz" pos="81">
          <p15:clr>
            <a:srgbClr val="9AA0A6"/>
          </p15:clr>
        </p15:guide>
        <p15:guide id="8" pos="5414">
          <p15:clr>
            <a:srgbClr val="9AA0A6"/>
          </p15:clr>
        </p15:guide>
        <p15:guide id="9" pos="80">
          <p15:clr>
            <a:srgbClr val="9AA0A6"/>
          </p15:clr>
        </p15:guide>
        <p15:guide id="10" pos="5616">
          <p15:clr>
            <a:srgbClr val="9AA0A6"/>
          </p15:clr>
        </p15:guide>
        <p15:guide id="11" pos="1648">
          <p15:clr>
            <a:srgbClr val="9AA0A6"/>
          </p15:clr>
        </p15:guide>
        <p15:guide id="12" pos="864">
          <p15:clr>
            <a:srgbClr val="9AA0A6"/>
          </p15:clr>
        </p15:guide>
        <p15:guide id="13" pos="1860">
          <p15:clr>
            <a:srgbClr val="9AA0A6"/>
          </p15:clr>
        </p15:guide>
        <p15:guide id="14" pos="3732">
          <p15:clr>
            <a:srgbClr val="9AA0A6"/>
          </p15:clr>
        </p15:guide>
        <p15:guide id="15" pos="2056">
          <p15:clr>
            <a:srgbClr val="9AA0A6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">
  <p:cSld name="TITLE_2_2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51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371" name="Google Shape;371;p51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72" name="Google Shape;372;p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51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">
  <p:cSld name="TITLE_2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4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54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TITLE_1">
    <p:bg>
      <p:bgPr>
        <a:solidFill>
          <a:srgbClr val="00000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/>
          <p:nvPr/>
        </p:nvSpPr>
        <p:spPr>
          <a:xfrm>
            <a:off x="3804750" y="507125"/>
            <a:ext cx="1534500" cy="15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75" y="806785"/>
            <a:ext cx="935188" cy="9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2290050" y="2548700"/>
            <a:ext cx="45639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10" name="Google Shape;410;p55"/>
          <p:cNvSpPr txBox="1"/>
          <p:nvPr/>
        </p:nvSpPr>
        <p:spPr>
          <a:xfrm>
            <a:off x="3360150" y="2245700"/>
            <a:ext cx="2423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Coders will...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55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605">
          <p15:clr>
            <a:srgbClr val="FA7B17"/>
          </p15:clr>
        </p15:guide>
        <p15:guide id="3" orient="horz" pos="2918">
          <p15:clr>
            <a:srgbClr val="FA7B17"/>
          </p15:clr>
        </p15:guide>
        <p15:guide id="4" pos="526">
          <p15:clr>
            <a:srgbClr val="FA7B17"/>
          </p15:clr>
        </p15:guide>
        <p15:guide id="5" pos="5234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M Announcement" type="tx">
  <p:cSld name="TITLE_AND_BODY">
    <p:bg>
      <p:bgPr>
        <a:solidFill>
          <a:srgbClr val="00FFCC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615">
          <p15:clr>
            <a:srgbClr val="9AA0A6"/>
          </p15:clr>
        </p15:guide>
        <p15:guide id="3" pos="5424">
          <p15:clr>
            <a:srgbClr val="9AA0A6"/>
          </p15:clr>
        </p15:guide>
        <p15:guide id="4" orient="horz" pos="2917">
          <p15:clr>
            <a:srgbClr val="9AA0A6"/>
          </p15:clr>
        </p15:guide>
        <p15:guide id="5" orient="horz" pos="646">
          <p15:clr>
            <a:srgbClr val="9AA0A6"/>
          </p15:clr>
        </p15:guide>
        <p15:guide id="6" orient="horz" pos="1864">
          <p15:clr>
            <a:srgbClr val="9AA0A6"/>
          </p15:clr>
        </p15:guide>
        <p15:guide id="7" orient="horz" pos="3165">
          <p15:clr>
            <a:srgbClr val="9AA0A6"/>
          </p15:clr>
        </p15:guide>
        <p15:guide id="8" pos="144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Page">
  <p:cSld name="TITLE_AND_BODY_2_1">
    <p:bg>
      <p:bgPr>
        <a:solidFill>
          <a:srgbClr val="17D3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8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2880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144">
          <p15:clr>
            <a:srgbClr val="9AA0A6"/>
          </p15:clr>
        </p15:guide>
        <p15:guide id="6" orient="horz" pos="645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64">
          <p15:clr>
            <a:srgbClr val="9AA0A6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>
  <p:cSld name="TITLE_AND_BODY_2_1_1">
    <p:bg>
      <p:bgPr>
        <a:noFill/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9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615">
          <p15:clr>
            <a:srgbClr val="9AA0A6"/>
          </p15:clr>
        </p15:guide>
        <p15:guide id="5" pos="5424">
          <p15:clr>
            <a:srgbClr val="9AA0A6"/>
          </p15:clr>
        </p15:guide>
        <p15:guide id="6" orient="horz" pos="3165">
          <p15:clr>
            <a:srgbClr val="9AA0A6"/>
          </p15:clr>
        </p15:guide>
        <p15:guide id="7" orient="horz" pos="646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Misconceptions">
  <p:cSld name="CUSTOM_1_1_1">
    <p:bg>
      <p:bgPr>
        <a:solidFill>
          <a:srgbClr val="FFAA7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539496" y="45720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Students Misconception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468000" y="1420775"/>
            <a:ext cx="82080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et Up">
  <p:cSld name="TITLE_AND_BODY_1">
    <p:bg>
      <p:bgPr>
        <a:noFill/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0" name="Google Shape;430;p60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3" name="Google Shape;433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587" y="2365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0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Set Up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424">
          <p15:clr>
            <a:srgbClr val="9AA0A6"/>
          </p15:clr>
        </p15:guide>
        <p15:guide id="5" pos="5615">
          <p15:clr>
            <a:srgbClr val="9AA0A6"/>
          </p15:clr>
        </p15:guide>
        <p15:guide id="6" orient="horz" pos="648">
          <p15:clr>
            <a:srgbClr val="9AA0A6"/>
          </p15:clr>
        </p15:guide>
        <p15:guide id="7" orient="horz" pos="1873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316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7" y="267095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2" y="11313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227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14" y="23971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415" y="1382679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728" y="1687241"/>
            <a:ext cx="628330" cy="6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047" y="59799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400" y="7457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7718" y="49008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2097" y="239530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8750" y="340024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2245" y="137688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07896" y="309071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0320" y="179910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74590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46189" y="1799106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83872" y="347560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18625" y="3340847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55844" y="316145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68573" y="201275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921161" y="2608763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09765" y="109481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957437" y="1188122"/>
            <a:ext cx="935188" cy="93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5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5330"/>
              </a:buClr>
              <a:buSzPts val="4800"/>
              <a:buFont typeface="Roboto Slab"/>
              <a:buNone/>
              <a:defRPr sz="4800">
                <a:solidFill>
                  <a:srgbClr val="EF533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63"/>
          <p:cNvSpPr txBox="1">
            <a:spLocks noGrp="1"/>
          </p:cNvSpPr>
          <p:nvPr>
            <p:ph type="sldNum" idx="12"/>
          </p:nvPr>
        </p:nvSpPr>
        <p:spPr>
          <a:xfrm>
            <a:off x="8595300" y="4854450"/>
            <a:ext cx="5487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63"/>
          <p:cNvGrpSpPr/>
          <p:nvPr/>
        </p:nvGrpSpPr>
        <p:grpSpPr>
          <a:xfrm>
            <a:off x="0" y="0"/>
            <a:ext cx="1307125" cy="464700"/>
            <a:chOff x="40050" y="408600"/>
            <a:chExt cx="1307125" cy="464700"/>
          </a:xfrm>
        </p:grpSpPr>
        <p:pic>
          <p:nvPicPr>
            <p:cNvPr id="469" name="Google Shape;469;p6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37650" y="544375"/>
              <a:ext cx="209525" cy="17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63"/>
            <p:cNvSpPr txBox="1"/>
            <p:nvPr/>
          </p:nvSpPr>
          <p:spPr>
            <a:xfrm>
              <a:off x="40050" y="408600"/>
              <a:ext cx="11457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EF533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ScriptEd</a:t>
              </a:r>
              <a:endParaRPr sz="18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1">
  <p:cSld name="TITLE_2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4"/>
          <p:cNvSpPr/>
          <p:nvPr/>
        </p:nvSpPr>
        <p:spPr>
          <a:xfrm>
            <a:off x="1758400" y="4801350"/>
            <a:ext cx="141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64"/>
          <p:cNvSpPr txBox="1">
            <a:spLocks noGrp="1"/>
          </p:cNvSpPr>
          <p:nvPr>
            <p:ph type="subTitle" idx="1"/>
          </p:nvPr>
        </p:nvSpPr>
        <p:spPr>
          <a:xfrm>
            <a:off x="208200" y="1838544"/>
            <a:ext cx="23532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body" idx="2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9" name="Google Shape;479;p64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Notes 1">
  <p:cSld name="TITLE_2_3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3" name="Google Shape;483;p65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5"/>
          <p:cNvSpPr/>
          <p:nvPr/>
        </p:nvSpPr>
        <p:spPr>
          <a:xfrm>
            <a:off x="0" y="45720"/>
            <a:ext cx="2743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Guided Notes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6" name="Google Shape;486;p65"/>
          <p:cNvGrpSpPr/>
          <p:nvPr/>
        </p:nvGrpSpPr>
        <p:grpSpPr>
          <a:xfrm>
            <a:off x="850392" y="365760"/>
            <a:ext cx="1042426" cy="1042426"/>
            <a:chOff x="1001700" y="320150"/>
            <a:chExt cx="1211700" cy="1211700"/>
          </a:xfrm>
        </p:grpSpPr>
        <p:sp>
          <p:nvSpPr>
            <p:cNvPr id="487" name="Google Shape;487;p65"/>
            <p:cNvSpPr/>
            <p:nvPr/>
          </p:nvSpPr>
          <p:spPr>
            <a:xfrm>
              <a:off x="1001700" y="320150"/>
              <a:ext cx="1211700" cy="121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8" name="Google Shape;488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7155" y="585599"/>
              <a:ext cx="680740" cy="680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p65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n and Talk 1">
  <p:cSld name="TITLE_2_2_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6"/>
          <p:cNvSpPr txBox="1">
            <a:spLocks noGrp="1"/>
          </p:cNvSpPr>
          <p:nvPr>
            <p:ph type="subTitle" idx="1"/>
          </p:nvPr>
        </p:nvSpPr>
        <p:spPr>
          <a:xfrm>
            <a:off x="3817950" y="766200"/>
            <a:ext cx="3953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6"/>
          <p:cNvSpPr/>
          <p:nvPr/>
        </p:nvSpPr>
        <p:spPr>
          <a:xfrm>
            <a:off x="0" y="54864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and Talk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95" name="Google Shape;495;p66"/>
          <p:cNvGrpSpPr/>
          <p:nvPr/>
        </p:nvGrpSpPr>
        <p:grpSpPr>
          <a:xfrm>
            <a:off x="848600" y="365760"/>
            <a:ext cx="1042405" cy="1042405"/>
            <a:chOff x="840300" y="447850"/>
            <a:chExt cx="1216200" cy="1216200"/>
          </a:xfrm>
        </p:grpSpPr>
        <p:sp>
          <p:nvSpPr>
            <p:cNvPr id="496" name="Google Shape;496;p66"/>
            <p:cNvSpPr/>
            <p:nvPr/>
          </p:nvSpPr>
          <p:spPr>
            <a:xfrm>
              <a:off x="840300" y="447850"/>
              <a:ext cx="1216200" cy="12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7" name="Google Shape;497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6441" y="714113"/>
              <a:ext cx="682518" cy="68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p66"/>
          <p:cNvSpPr txBox="1">
            <a:spLocks noGrp="1"/>
          </p:cNvSpPr>
          <p:nvPr>
            <p:ph type="ctrTitle"/>
          </p:nvPr>
        </p:nvSpPr>
        <p:spPr>
          <a:xfrm>
            <a:off x="227100" y="1638150"/>
            <a:ext cx="229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 1">
  <p:cSld name="TITLE_2_2_1_1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7"/>
          <p:cNvSpPr/>
          <p:nvPr/>
        </p:nvSpPr>
        <p:spPr>
          <a:xfrm>
            <a:off x="0" y="4572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67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7"/>
          <p:cNvSpPr txBox="1">
            <a:spLocks noGrp="1"/>
          </p:cNvSpPr>
          <p:nvPr>
            <p:ph type="ctrTitle"/>
          </p:nvPr>
        </p:nvSpPr>
        <p:spPr>
          <a:xfrm>
            <a:off x="230502" y="1829125"/>
            <a:ext cx="27987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5" name="Google Shape;505;p67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06" name="Google Shape;5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3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3271500" y="1829075"/>
            <a:ext cx="5323800" cy="2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3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272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60">
          <p15:clr>
            <a:srgbClr val="9AA0A6"/>
          </p15:clr>
        </p15:guide>
        <p15:guide id="2" pos="5420">
          <p15:clr>
            <a:srgbClr val="9AA0A6"/>
          </p15:clr>
        </p15:guide>
        <p15:guide id="3" pos="80">
          <p15:clr>
            <a:srgbClr val="9AA0A6"/>
          </p15:clr>
        </p15:guide>
        <p15:guide id="4" pos="5616">
          <p15:clr>
            <a:srgbClr val="9AA0A6"/>
          </p15:clr>
        </p15:guide>
        <p15:guide id="5" pos="1648">
          <p15:clr>
            <a:srgbClr val="9AA0A6"/>
          </p15:clr>
        </p15:guide>
        <p15:guide id="6" pos="864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- v2">
  <p:cSld name="CUSTOM_2">
    <p:bg>
      <p:bgPr>
        <a:noFill/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6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0715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4" name="Google Shape;514;p69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5" name="Google Shape;515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038" y="237002"/>
            <a:ext cx="547538" cy="54779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9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7" name="Google Shape;5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424">
          <p15:clr>
            <a:srgbClr val="9AA0A6"/>
          </p15:clr>
        </p15:guide>
        <p15:guide id="3" pos="145">
          <p15:clr>
            <a:srgbClr val="9AA0A6"/>
          </p15:clr>
        </p15:guide>
        <p15:guide id="4" pos="5615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8">
          <p15:clr>
            <a:srgbClr val="9AA0A6"/>
          </p15:clr>
        </p15:guide>
        <p15:guide id="8" orient="horz" pos="3165">
          <p15:clr>
            <a:srgbClr val="9AA0A6"/>
          </p15:clr>
        </p15:guide>
        <p15:guide id="9" orient="horz" pos="185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- v2">
  <p:cSld name="CUSTOM_2_1">
    <p:bg>
      <p:bgPr>
        <a:noFill/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>
            <a:spLocks noGrp="1"/>
          </p:cNvSpPr>
          <p:nvPr>
            <p:ph type="body" idx="1"/>
          </p:nvPr>
        </p:nvSpPr>
        <p:spPr>
          <a:xfrm>
            <a:off x="539500" y="1333500"/>
            <a:ext cx="80649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0" name="Google Shape;520;p70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522" name="Google Shape;522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0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87" y="236587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0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4">
          <p15:clr>
            <a:srgbClr val="9AA0A6"/>
          </p15:clr>
        </p15:guide>
        <p15:guide id="2" pos="5420">
          <p15:clr>
            <a:srgbClr val="9AA0A6"/>
          </p15:clr>
        </p15:guide>
        <p15:guide id="3" pos="144">
          <p15:clr>
            <a:srgbClr val="9AA0A6"/>
          </p15:clr>
        </p15:guide>
        <p15:guide id="4" pos="561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83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CUSTOM_1_1_1_1">
    <p:bg>
      <p:bgPr>
        <a:solidFill>
          <a:srgbClr val="FFAA7B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l="11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CUSTOM_1_1_1_1">
    <p:bg>
      <p:bgPr>
        <a:solidFill>
          <a:srgbClr val="FFAA7B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74"/>
          <p:cNvPicPr preferRelativeResize="0"/>
          <p:nvPr/>
        </p:nvPicPr>
        <p:blipFill rotWithShape="1">
          <a:blip r:embed="rId2">
            <a:alphaModFix/>
          </a:blip>
          <a:srcRect l="11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4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7" name="Google Shape;5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4"/>
          <p:cNvSpPr txBox="1">
            <a:spLocks noGrp="1"/>
          </p:cNvSpPr>
          <p:nvPr>
            <p:ph type="title"/>
          </p:nvPr>
        </p:nvSpPr>
        <p:spPr>
          <a:xfrm>
            <a:off x="2924075" y="3148000"/>
            <a:ext cx="3398100" cy="441300"/>
          </a:xfrm>
          <a:prstGeom prst="rect">
            <a:avLst/>
          </a:prstGeom>
          <a:effectLst>
            <a:outerShdw blurRad="57150" dist="19050" dir="1980000" algn="bl" rotWithShape="0">
              <a:srgbClr val="000000">
                <a:alpha val="6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Title">
  <p:cSld name="CUSTOM_1_1_1_1_2">
    <p:bg>
      <p:bgPr>
        <a:noFill/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75"/>
          <p:cNvPicPr preferRelativeResize="0"/>
          <p:nvPr/>
        </p:nvPicPr>
        <p:blipFill rotWithShape="1">
          <a:blip r:embed="rId2">
            <a:alphaModFix/>
          </a:blip>
          <a:srcRect r="11660"/>
          <a:stretch/>
        </p:blipFill>
        <p:spPr>
          <a:xfrm>
            <a:off x="0" y="-16000"/>
            <a:ext cx="9144000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5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5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  <a:noFill/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">
  <p:cSld name="CUSTOM_1_1_1_1_1">
    <p:bg>
      <p:bgPr>
        <a:solidFill>
          <a:srgbClr val="FFAA7B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76"/>
          <p:cNvPicPr preferRelativeResize="0"/>
          <p:nvPr/>
        </p:nvPicPr>
        <p:blipFill rotWithShape="1">
          <a:blip r:embed="rId2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6"/>
          <p:cNvSpPr txBox="1"/>
          <p:nvPr/>
        </p:nvSpPr>
        <p:spPr>
          <a:xfrm>
            <a:off x="2577900" y="2143050"/>
            <a:ext cx="39882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7" name="Google Shape;5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 type="title">
  <p:cSld name="TITLE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77"/>
          <p:cNvSpPr/>
          <p:nvPr/>
        </p:nvSpPr>
        <p:spPr>
          <a:xfrm>
            <a:off x="850342" y="356535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1" name="Google Shape;56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36" y="562301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7"/>
          <p:cNvSpPr/>
          <p:nvPr/>
        </p:nvSpPr>
        <p:spPr>
          <a:xfrm>
            <a:off x="0" y="123450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Do Now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77"/>
          <p:cNvSpPr txBox="1">
            <a:spLocks noGrp="1"/>
          </p:cNvSpPr>
          <p:nvPr>
            <p:ph type="body" idx="1"/>
          </p:nvPr>
        </p:nvSpPr>
        <p:spPr>
          <a:xfrm>
            <a:off x="3264400" y="1538800"/>
            <a:ext cx="5331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64" name="Google Shape;5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7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7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78">
          <p15:clr>
            <a:srgbClr val="9AA0A6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Planning">
  <p:cSld name="TITLE_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8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78"/>
          <p:cNvGrpSpPr/>
          <p:nvPr/>
        </p:nvGrpSpPr>
        <p:grpSpPr>
          <a:xfrm>
            <a:off x="850392" y="356623"/>
            <a:ext cx="1042412" cy="1042412"/>
            <a:chOff x="1005840" y="320040"/>
            <a:chExt cx="1234500" cy="1234500"/>
          </a:xfrm>
        </p:grpSpPr>
        <p:sp>
          <p:nvSpPr>
            <p:cNvPr id="570" name="Google Shape;570;p78"/>
            <p:cNvSpPr/>
            <p:nvPr/>
          </p:nvSpPr>
          <p:spPr>
            <a:xfrm>
              <a:off x="1005840" y="320040"/>
              <a:ext cx="1234500" cy="12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1" name="Google Shape;571;p7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6926" y="561111"/>
              <a:ext cx="752350" cy="752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2" name="Google Shape;572;p78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Planning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78"/>
          <p:cNvSpPr txBox="1">
            <a:spLocks noGrp="1"/>
          </p:cNvSpPr>
          <p:nvPr>
            <p:ph type="body" idx="1"/>
          </p:nvPr>
        </p:nvSpPr>
        <p:spPr>
          <a:xfrm>
            <a:off x="3264400" y="1538800"/>
            <a:ext cx="5331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74" name="Google Shape;57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8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78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n and Talk">
  <p:cSld name="TITLE_2_2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9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9"/>
          <p:cNvSpPr/>
          <p:nvPr/>
        </p:nvSpPr>
        <p:spPr>
          <a:xfrm>
            <a:off x="0" y="137160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Turn and Talk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80" name="Google Shape;580;p79"/>
          <p:cNvGrpSpPr/>
          <p:nvPr/>
        </p:nvGrpSpPr>
        <p:grpSpPr>
          <a:xfrm>
            <a:off x="848600" y="365760"/>
            <a:ext cx="1042405" cy="1042405"/>
            <a:chOff x="840300" y="447850"/>
            <a:chExt cx="1216200" cy="1216200"/>
          </a:xfrm>
        </p:grpSpPr>
        <p:sp>
          <p:nvSpPr>
            <p:cNvPr id="581" name="Google Shape;581;p79"/>
            <p:cNvSpPr/>
            <p:nvPr/>
          </p:nvSpPr>
          <p:spPr>
            <a:xfrm>
              <a:off x="840300" y="447850"/>
              <a:ext cx="1216200" cy="12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2" name="Google Shape;582;p7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6441" y="714113"/>
              <a:ext cx="682518" cy="68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Google Shape;583;p79"/>
          <p:cNvSpPr txBox="1">
            <a:spLocks noGrp="1"/>
          </p:cNvSpPr>
          <p:nvPr>
            <p:ph type="body" idx="1"/>
          </p:nvPr>
        </p:nvSpPr>
        <p:spPr>
          <a:xfrm>
            <a:off x="3271500" y="1828775"/>
            <a:ext cx="53238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84" name="Google Shape;58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9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9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78">
          <p15:clr>
            <a:srgbClr val="9AA0A6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CFU">
  <p:cSld name="TITLE_2_2_1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81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Closing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81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85" y="571527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81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03" name="Google Shape;6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81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81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mit">
  <p:cSld name="TITLE_2_2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82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609" name="Google Shape;609;p82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0" name="Google Shape;610;p82"/>
            <p:cNvPicPr preferRelativeResize="0"/>
            <p:nvPr/>
          </p:nvPicPr>
          <p:blipFill rotWithShape="1">
            <a:blip r:embed="rId2">
              <a:alphaModFix/>
            </a:blip>
            <a:srcRect t="32791"/>
            <a:stretch/>
          </p:blipFill>
          <p:spPr>
            <a:xfrm>
              <a:off x="1102457" y="875610"/>
              <a:ext cx="1010194" cy="678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1" name="Google Shape;611;p82"/>
          <p:cNvSpPr txBox="1">
            <a:spLocks noGrp="1"/>
          </p:cNvSpPr>
          <p:nvPr>
            <p:ph type="body" idx="1"/>
          </p:nvPr>
        </p:nvSpPr>
        <p:spPr>
          <a:xfrm>
            <a:off x="3280650" y="1543050"/>
            <a:ext cx="5323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2" name="Google Shape;612;p82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Submit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3" name="Google Shape;61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2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2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8">
          <p15:clr>
            <a:srgbClr val="9AA0A6"/>
          </p15:clr>
        </p15:guide>
        <p15:guide id="2" pos="80">
          <p15:clr>
            <a:srgbClr val="9AA0A6"/>
          </p15:clr>
        </p15:guide>
        <p15:guide id="3" pos="5420">
          <p15:clr>
            <a:srgbClr val="9AA0A6"/>
          </p15:clr>
        </p15:guide>
        <p15:guide id="4" pos="5616">
          <p15:clr>
            <a:srgbClr val="9AA0A6"/>
          </p15:clr>
        </p15:guide>
        <p15:guide id="5" pos="1648">
          <p15:clr>
            <a:srgbClr val="9AA0A6"/>
          </p15:clr>
        </p15:guide>
        <p15:guide id="6" pos="864">
          <p15:clr>
            <a:srgbClr val="9AA0A6"/>
          </p15:clr>
        </p15:guide>
        <p15:guide id="7" pos="1866">
          <p15:clr>
            <a:srgbClr val="9AA0A6"/>
          </p15:clr>
        </p15:guide>
        <p15:guide id="8" pos="3738">
          <p15:clr>
            <a:srgbClr val="9AA0A6"/>
          </p15:clr>
        </p15:guide>
        <p15:guide id="9" pos="2062">
          <p15:clr>
            <a:srgbClr val="9AA0A6"/>
          </p15:clr>
        </p15:guide>
        <p15:guide id="10" orient="horz" pos="972">
          <p15:clr>
            <a:srgbClr val="9AA0A6"/>
          </p15:clr>
        </p15:guide>
        <p15:guide id="11" orient="horz" pos="559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5">
          <p15:clr>
            <a:srgbClr val="9AA0A6"/>
          </p15:clr>
        </p15:guide>
        <p15:guide id="14" orient="horz" pos="230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v1">
  <p:cSld name="TITLE_2_2_1_1_2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83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9" name="Google Shape;619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637" y="571537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3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1" name="Google Shape;621;p83"/>
          <p:cNvSpPr txBox="1">
            <a:spLocks noGrp="1"/>
          </p:cNvSpPr>
          <p:nvPr>
            <p:ph type="body" idx="1"/>
          </p:nvPr>
        </p:nvSpPr>
        <p:spPr>
          <a:xfrm>
            <a:off x="3280650" y="1538800"/>
            <a:ext cx="53076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22" name="Google Shape;6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3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3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0">
          <p15:clr>
            <a:srgbClr val="9AA0A6"/>
          </p15:clr>
        </p15:guide>
        <p15:guide id="2" pos="542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6">
          <p15:clr>
            <a:srgbClr val="9AA0A6"/>
          </p15:clr>
        </p15:guide>
        <p15:guide id="7" pos="3738">
          <p15:clr>
            <a:srgbClr val="9AA0A6"/>
          </p15:clr>
        </p15:guide>
        <p15:guide id="8" pos="2062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">
  <p:cSld name="TITLE_2_2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84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628" name="Google Shape;628;p84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29" name="Google Shape;629;p8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0" name="Google Shape;630;p84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84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32" name="Google Shape;63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84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4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Title">
  <p:cSld name="CUSTOM_1_1_1_1_2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r="11660"/>
          <a:stretch/>
        </p:blipFill>
        <p:spPr>
          <a:xfrm>
            <a:off x="0" y="-16000"/>
            <a:ext cx="9144000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  <a:noFill/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Practice">
  <p:cSld name="TITLE_2_2_1_1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"/>
          <p:cNvSpPr/>
          <p:nvPr/>
        </p:nvSpPr>
        <p:spPr>
          <a:xfrm>
            <a:off x="0" y="-7950"/>
            <a:ext cx="2746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5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Guided Practice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8" name="Google Shape;638;p85"/>
          <p:cNvSpPr/>
          <p:nvPr/>
        </p:nvSpPr>
        <p:spPr>
          <a:xfrm>
            <a:off x="852900" y="366075"/>
            <a:ext cx="1040400" cy="104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9" name="Google Shape;639;p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91" y="569267"/>
            <a:ext cx="634013" cy="6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5"/>
          <p:cNvSpPr txBox="1">
            <a:spLocks noGrp="1"/>
          </p:cNvSpPr>
          <p:nvPr>
            <p:ph type="body" idx="1"/>
          </p:nvPr>
        </p:nvSpPr>
        <p:spPr>
          <a:xfrm>
            <a:off x="3271500" y="1828775"/>
            <a:ext cx="53238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41" name="Google Shape;64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85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5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864">
          <p15:clr>
            <a:srgbClr val="9AA0A6"/>
          </p15:clr>
        </p15:guide>
        <p15:guide id="5" pos="1860">
          <p15:clr>
            <a:srgbClr val="9AA0A6"/>
          </p15:clr>
        </p15:guide>
        <p15:guide id="6" pos="3732">
          <p15:clr>
            <a:srgbClr val="9AA0A6"/>
          </p15:clr>
        </p15:guide>
        <p15:guide id="7" pos="2056">
          <p15:clr>
            <a:srgbClr val="9AA0A6"/>
          </p15:clr>
        </p15:guide>
        <p15:guide id="8" orient="horz" pos="2915">
          <p15:clr>
            <a:srgbClr val="9AA0A6"/>
          </p15:clr>
        </p15:guide>
        <p15:guide id="9" orient="horz" pos="969">
          <p15:clr>
            <a:srgbClr val="9AA0A6"/>
          </p15:clr>
        </p15:guide>
        <p15:guide id="10" orient="horz" pos="553">
          <p15:clr>
            <a:srgbClr val="9AA0A6"/>
          </p15:clr>
        </p15:guide>
        <p15:guide id="11" orient="horz" pos="881">
          <p15:clr>
            <a:srgbClr val="9AA0A6"/>
          </p15:clr>
        </p15:guide>
        <p15:guide id="12" orient="horz" pos="3162">
          <p15:clr>
            <a:srgbClr val="9AA0A6"/>
          </p15:clr>
        </p15:guide>
        <p15:guide id="13" orient="horz" pos="225">
          <p15:clr>
            <a:srgbClr val="9AA0A6"/>
          </p15:clr>
        </p15:guide>
        <p15:guide id="14" orient="horz" pos="81">
          <p15:clr>
            <a:srgbClr val="9AA0A6"/>
          </p15:clr>
        </p15:guide>
        <p15:guide id="15" pos="1649">
          <p15:clr>
            <a:srgbClr val="FA7B17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TITLE_2_2_1_1_1_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6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6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7" name="Google Shape;647;p86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8" name="Google Shape;648;p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6"/>
          <p:cNvSpPr txBox="1">
            <a:spLocks noGrp="1"/>
          </p:cNvSpPr>
          <p:nvPr>
            <p:ph type="body" idx="1"/>
          </p:nvPr>
        </p:nvSpPr>
        <p:spPr>
          <a:xfrm>
            <a:off x="3271500" y="1829075"/>
            <a:ext cx="5323800" cy="2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50" name="Google Shape;65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6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86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60">
          <p15:clr>
            <a:srgbClr val="9AA0A6"/>
          </p15:clr>
        </p15:guide>
        <p15:guide id="2" pos="5420">
          <p15:clr>
            <a:srgbClr val="9AA0A6"/>
          </p15:clr>
        </p15:guide>
        <p15:guide id="3" pos="80">
          <p15:clr>
            <a:srgbClr val="9AA0A6"/>
          </p15:clr>
        </p15:guide>
        <p15:guide id="4" pos="5616">
          <p15:clr>
            <a:srgbClr val="9AA0A6"/>
          </p15:clr>
        </p15:guide>
        <p15:guide id="5" pos="1648">
          <p15:clr>
            <a:srgbClr val="9AA0A6"/>
          </p15:clr>
        </p15:guide>
        <p15:guide id="6" pos="864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">
  <p:cSld name="TITLE_2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7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87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7" name="Google Shape;657;p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87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59" name="Google Shape;65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87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7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TITLE_1">
    <p:bg>
      <p:bgPr>
        <a:solidFill>
          <a:srgbClr val="000000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8"/>
          <p:cNvSpPr/>
          <p:nvPr/>
        </p:nvSpPr>
        <p:spPr>
          <a:xfrm>
            <a:off x="3804750" y="507125"/>
            <a:ext cx="1534500" cy="15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5" name="Google Shape;66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75" y="806785"/>
            <a:ext cx="935188" cy="9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8"/>
          <p:cNvSpPr txBox="1">
            <a:spLocks noGrp="1"/>
          </p:cNvSpPr>
          <p:nvPr>
            <p:ph type="title"/>
          </p:nvPr>
        </p:nvSpPr>
        <p:spPr>
          <a:xfrm>
            <a:off x="2290050" y="2548700"/>
            <a:ext cx="45639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67" name="Google Shape;667;p88"/>
          <p:cNvSpPr txBox="1"/>
          <p:nvPr/>
        </p:nvSpPr>
        <p:spPr>
          <a:xfrm>
            <a:off x="3360150" y="2245700"/>
            <a:ext cx="2423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Coders will...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88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605">
          <p15:clr>
            <a:srgbClr val="FA7B17"/>
          </p15:clr>
        </p15:guide>
        <p15:guide id="3" orient="horz" pos="2918">
          <p15:clr>
            <a:srgbClr val="FA7B17"/>
          </p15:clr>
        </p15:guide>
        <p15:guide id="4" pos="526">
          <p15:clr>
            <a:srgbClr val="FA7B17"/>
          </p15:clr>
        </p15:guide>
        <p15:guide id="5" pos="5234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M Announcement" type="tx">
  <p:cSld name="TITLE_AND_BODY">
    <p:bg>
      <p:bgPr>
        <a:solidFill>
          <a:srgbClr val="00FFCC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9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89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615">
          <p15:clr>
            <a:srgbClr val="9AA0A6"/>
          </p15:clr>
        </p15:guide>
        <p15:guide id="3" pos="5424">
          <p15:clr>
            <a:srgbClr val="9AA0A6"/>
          </p15:clr>
        </p15:guide>
        <p15:guide id="4" orient="horz" pos="2917">
          <p15:clr>
            <a:srgbClr val="9AA0A6"/>
          </p15:clr>
        </p15:guide>
        <p15:guide id="5" orient="horz" pos="646">
          <p15:clr>
            <a:srgbClr val="9AA0A6"/>
          </p15:clr>
        </p15:guide>
        <p15:guide id="6" orient="horz" pos="1864">
          <p15:clr>
            <a:srgbClr val="9AA0A6"/>
          </p15:clr>
        </p15:guide>
        <p15:guide id="7" orient="horz" pos="3165">
          <p15:clr>
            <a:srgbClr val="9AA0A6"/>
          </p15:clr>
        </p15:guide>
        <p15:guide id="8" pos="144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Page">
  <p:cSld name="TITLE_AND_BODY_2">
    <p:bg>
      <p:bgPr>
        <a:solidFill>
          <a:srgbClr val="FEE975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90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90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615">
          <p15:clr>
            <a:srgbClr val="9AA0A6"/>
          </p15:clr>
        </p15:guide>
        <p15:guide id="5" pos="5424">
          <p15:clr>
            <a:srgbClr val="9AA0A6"/>
          </p15:clr>
        </p15:guide>
        <p15:guide id="6" orient="horz" pos="645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Page">
  <p:cSld name="TITLE_AND_BODY_2_1">
    <p:bg>
      <p:bgPr>
        <a:solidFill>
          <a:srgbClr val="17D3FF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91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91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2880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144">
          <p15:clr>
            <a:srgbClr val="9AA0A6"/>
          </p15:clr>
        </p15:guide>
        <p15:guide id="6" orient="horz" pos="645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64">
          <p15:clr>
            <a:srgbClr val="9AA0A6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>
  <p:cSld name="TITLE_AND_BODY_2_1_1">
    <p:bg>
      <p:bgPr>
        <a:noFill/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92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92"/>
          <p:cNvSpPr txBox="1">
            <a:spLocks noGrp="1"/>
          </p:cNvSpPr>
          <p:nvPr>
            <p:ph type="body" idx="1"/>
          </p:nvPr>
        </p:nvSpPr>
        <p:spPr>
          <a:xfrm>
            <a:off x="539500" y="1371600"/>
            <a:ext cx="81417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615">
          <p15:clr>
            <a:srgbClr val="9AA0A6"/>
          </p15:clr>
        </p15:guide>
        <p15:guide id="5" pos="5424">
          <p15:clr>
            <a:srgbClr val="9AA0A6"/>
          </p15:clr>
        </p15:guide>
        <p15:guide id="6" orient="horz" pos="3165">
          <p15:clr>
            <a:srgbClr val="9AA0A6"/>
          </p15:clr>
        </p15:guide>
        <p15:guide id="7" orient="horz" pos="646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et Up">
  <p:cSld name="TITLE_AND_BODY_1">
    <p:bg>
      <p:bgPr>
        <a:noFill/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3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7" name="Google Shape;687;p93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93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93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587" y="2365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93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Set Up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424">
          <p15:clr>
            <a:srgbClr val="9AA0A6"/>
          </p15:clr>
        </p15:guide>
        <p15:guide id="5" pos="5615">
          <p15:clr>
            <a:srgbClr val="9AA0A6"/>
          </p15:clr>
        </p15:guide>
        <p15:guide id="6" orient="horz" pos="648">
          <p15:clr>
            <a:srgbClr val="9AA0A6"/>
          </p15:clr>
        </p15:guide>
        <p15:guide id="7" orient="horz" pos="1873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316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">
  <p:cSld name="CUSTOM_1_1_1_1_1">
    <p:bg>
      <p:bgPr>
        <a:solidFill>
          <a:srgbClr val="FFAA7B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2577900" y="2143050"/>
            <a:ext cx="39882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36" y="571539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/>
          <p:nvPr/>
        </p:nvSpPr>
        <p:spPr>
          <a:xfrm>
            <a:off x="0" y="45850"/>
            <a:ext cx="2743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Now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230500" y="1829125"/>
            <a:ext cx="2267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357600" y="467575"/>
            <a:ext cx="5307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  <p:sldLayoutId id="2147483696" r:id="rId12"/>
    <p:sldLayoutId id="2147483699" r:id="rId13"/>
    <p:sldLayoutId id="2147483700" r:id="rId14"/>
    <p:sldLayoutId id="2147483701" r:id="rId15"/>
    <p:sldLayoutId id="2147483703" r:id="rId16"/>
    <p:sldLayoutId id="2147483704" r:id="rId17"/>
    <p:sldLayoutId id="2147483705" r:id="rId18"/>
    <p:sldLayoutId id="2147483706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41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9" name="Google Shape;50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CCp49NV6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Relationship Id="rId6" Type="http://schemas.openxmlformats.org/officeDocument/2006/relationships/hyperlink" Target="https://popcode.org/?snapshot=fb09038e-ed19-408d-9070-1c01d3adfbe2" TargetMode="External"/><Relationship Id="rId5" Type="http://schemas.openxmlformats.org/officeDocument/2006/relationships/image" Target="../media/image38.jpg"/><Relationship Id="rId4" Type="http://schemas.openxmlformats.org/officeDocument/2006/relationships/hyperlink" Target="http://www.youtube.com/watch?v=_wdgjWqSjz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CCp49NV6P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popcode.org/?snapshot=f08245a0-5b4f-42c5-99a4-594600288b43" TargetMode="Externa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7"/>
          <p:cNvSpPr txBox="1">
            <a:spLocks noGrp="1"/>
          </p:cNvSpPr>
          <p:nvPr>
            <p:ph type="body" idx="1"/>
          </p:nvPr>
        </p:nvSpPr>
        <p:spPr>
          <a:xfrm>
            <a:off x="3294650" y="1538800"/>
            <a:ext cx="53076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在一张纸上：</a:t>
            </a: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dk1"/>
                </a:solidFill>
              </a:rPr>
              <a:t>写下至少五种您最喜欢的食物。</a:t>
            </a:r>
            <a:endParaRPr lang="en-US" altLang="zh-CN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dk1"/>
                </a:solidFill>
              </a:rPr>
              <a:t>将它们归类，例如“肉”，“乳制品”，“蔬菜”。</a:t>
            </a:r>
            <a:endParaRPr lang="en-US" altLang="zh-CN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dk1"/>
                </a:solidFill>
              </a:rPr>
              <a:t>写下您列出的每种食物的类别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13" name="Google Shape;713;p97" descr="every day a new timer" title="3 Minute Countdown Timer with Alar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88" y="2346713"/>
            <a:ext cx="2286826" cy="171511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97"/>
          <p:cNvSpPr/>
          <p:nvPr/>
        </p:nvSpPr>
        <p:spPr>
          <a:xfrm>
            <a:off x="0" y="1796650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Paper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>
            <a:spLocks noGrp="1"/>
          </p:cNvSpPr>
          <p:nvPr>
            <p:ph type="subTitle" idx="1"/>
          </p:nvPr>
        </p:nvSpPr>
        <p:spPr>
          <a:xfrm>
            <a:off x="126450" y="1754600"/>
            <a:ext cx="24861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CN" altLang="en-US" sz="2400" dirty="0"/>
              <a:t>通过用空格分隔元素，可以为一个元素提供多个类。</a:t>
            </a:r>
            <a:endParaRPr sz="2200" dirty="0"/>
          </a:p>
        </p:txBody>
      </p:sp>
      <p:sp>
        <p:nvSpPr>
          <p:cNvPr id="497" name="Google Shape;497;p69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9"/>
          <p:cNvSpPr txBox="1">
            <a:spLocks noGrp="1"/>
          </p:cNvSpPr>
          <p:nvPr>
            <p:ph type="body" idx="1"/>
          </p:nvPr>
        </p:nvSpPr>
        <p:spPr>
          <a:xfrm>
            <a:off x="3271650" y="1538800"/>
            <a:ext cx="5323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altLang="en" b="1" dirty="0">
                <a:solidFill>
                  <a:schemeClr val="dk1"/>
                </a:solidFill>
              </a:rPr>
              <a:t>即是</a:t>
            </a:r>
            <a:r>
              <a:rPr lang="zh-CN" altLang="en-US" b="1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breakfast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zh-CN" altLang="en" dirty="0">
                <a:solidFill>
                  <a:schemeClr val="dk1"/>
                </a:solidFill>
              </a:rPr>
              <a:t>类</a:t>
            </a:r>
            <a:r>
              <a:rPr lang="zh-CN" altLang="en-US" dirty="0">
                <a:solidFill>
                  <a:schemeClr val="dk1"/>
                </a:solidFill>
              </a:rPr>
              <a:t>，又是 </a:t>
            </a:r>
            <a:r>
              <a:rPr lang="en" b="1" dirty="0">
                <a:solidFill>
                  <a:schemeClr val="dk1"/>
                </a:solidFill>
              </a:rPr>
              <a:t>dessert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zh-CN" altLang="en" dirty="0">
                <a:solidFill>
                  <a:schemeClr val="dk1"/>
                </a:solidFill>
              </a:rPr>
              <a:t>类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99" name="Google Shape;4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988" y="3395575"/>
            <a:ext cx="1842624" cy="11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9"/>
          <p:cNvSpPr txBox="1"/>
          <p:nvPr/>
        </p:nvSpPr>
        <p:spPr>
          <a:xfrm>
            <a:off x="3271650" y="2739250"/>
            <a:ext cx="5323800" cy="394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class="</a:t>
            </a:r>
            <a:r>
              <a:rPr lang="en" sz="1600" b="1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breakfast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dessert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&gt;Donuts&lt;/p&gt;</a:t>
            </a:r>
            <a:endParaRPr sz="1600" dirty="0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1" name="Google Shape;50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91" y="128022"/>
            <a:ext cx="605117" cy="60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6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>
            <a:spLocks noGrp="1"/>
          </p:cNvSpPr>
          <p:nvPr>
            <p:ph type="subTitle" idx="1"/>
          </p:nvPr>
        </p:nvSpPr>
        <p:spPr>
          <a:xfrm>
            <a:off x="208200" y="1838554"/>
            <a:ext cx="23532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CN" altLang="en-US" sz="2400" b="1" dirty="0"/>
              <a:t>此</a:t>
            </a:r>
            <a:r>
              <a:rPr lang="en-US" sz="2400" b="1" dirty="0"/>
              <a:t>HTML</a:t>
            </a:r>
            <a:r>
              <a:rPr lang="zh-CN" altLang="en-US" sz="2400" b="1" dirty="0"/>
              <a:t>和</a:t>
            </a:r>
            <a:r>
              <a:rPr lang="en-US" sz="2400" b="1" dirty="0"/>
              <a:t>CSS</a:t>
            </a:r>
            <a:r>
              <a:rPr lang="zh-CN" altLang="en-US" sz="2400" b="1"/>
              <a:t>代码将呈现什么内容？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p70"/>
          <p:cNvSpPr txBox="1">
            <a:spLocks noGrp="1"/>
          </p:cNvSpPr>
          <p:nvPr>
            <p:ph type="body" idx="1"/>
          </p:nvPr>
        </p:nvSpPr>
        <p:spPr>
          <a:xfrm>
            <a:off x="3128875" y="859447"/>
            <a:ext cx="5323800" cy="1257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&lt;p class=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"breakfast"&gt;Eggs&lt;/p&gt;</a:t>
            </a:r>
            <a:endParaRPr sz="20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class="breakfast dessert"</a:t>
            </a:r>
            <a:r>
              <a:rPr lang="en" sz="20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&gt;Donuts&lt;/p&gt;</a:t>
            </a:r>
            <a:endParaRPr sz="20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70"/>
          <p:cNvSpPr txBox="1"/>
          <p:nvPr/>
        </p:nvSpPr>
        <p:spPr>
          <a:xfrm>
            <a:off x="2979800" y="2589550"/>
            <a:ext cx="4646400" cy="2037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breakfast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background-color: yellow;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.dessert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font-family: cursive;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70"/>
          <p:cNvSpPr txBox="1"/>
          <p:nvPr/>
        </p:nvSpPr>
        <p:spPr>
          <a:xfrm>
            <a:off x="2922155" y="356625"/>
            <a:ext cx="930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70"/>
          <p:cNvSpPr txBox="1"/>
          <p:nvPr/>
        </p:nvSpPr>
        <p:spPr>
          <a:xfrm>
            <a:off x="2922150" y="2206000"/>
            <a:ext cx="9309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17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1"/>
          <p:cNvSpPr txBox="1">
            <a:spLocks noGrp="1"/>
          </p:cNvSpPr>
          <p:nvPr>
            <p:ph type="body" idx="1"/>
          </p:nvPr>
        </p:nvSpPr>
        <p:spPr>
          <a:xfrm>
            <a:off x="2953500" y="1455575"/>
            <a:ext cx="5615400" cy="11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练习：卡尔顿的衣橱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2" name="Google Shape;59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62" y="2535975"/>
            <a:ext cx="1472475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1" descr="New HD version: http://youtu.be/bOf-i0n3TeU&#10;&#10;Possibly the easiest timer you'll ever use. Big easy to see numbers. Beeps when it reaches 0. Voted #1 by timer-timer.com - that's us :) http://timer-timer.com" title="15 Minute Countdown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75" y="2250399"/>
            <a:ext cx="2286826" cy="17151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63B990F-5338-684E-8CEF-F59BBF6D5DA8}"/>
              </a:ext>
            </a:extLst>
          </p:cNvPr>
          <p:cNvSpPr/>
          <p:nvPr/>
        </p:nvSpPr>
        <p:spPr>
          <a:xfrm>
            <a:off x="3639299" y="2708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hlinkClick r:id="rId6"/>
              </a:rPr>
              <a:t>https://popcode.org/?snapshot=fb09038e-ed19-408d-9070-1c01d3adfbe2</a:t>
            </a:r>
            <a:endParaRPr lang="en-US" altLang="zh-CN" dirty="0">
              <a:latin typeface="Roboto" panose="02000000000000000000" pitchFamily="2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5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98" descr="every day a new timer" title="3 Minute Countdown Timer with Alar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88" y="2487363"/>
            <a:ext cx="2286824" cy="1715118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98"/>
          <p:cNvSpPr txBox="1">
            <a:spLocks noGrp="1"/>
          </p:cNvSpPr>
          <p:nvPr>
            <p:ph type="body" idx="1"/>
          </p:nvPr>
        </p:nvSpPr>
        <p:spPr>
          <a:xfrm>
            <a:off x="3081525" y="1176525"/>
            <a:ext cx="552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打开此弹出代码</a:t>
            </a:r>
          </a:p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阅读提供的</a:t>
            </a:r>
            <a:r>
              <a:rPr lang="en-US" dirty="0">
                <a:solidFill>
                  <a:schemeClr val="dk1"/>
                </a:solidFill>
              </a:rPr>
              <a:t>HTML</a:t>
            </a:r>
            <a:r>
              <a:rPr lang="zh-CN" altLang="en-US" dirty="0">
                <a:solidFill>
                  <a:schemeClr val="dk1"/>
                </a:solidFill>
              </a:rPr>
              <a:t>代码。</a:t>
            </a:r>
          </a:p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在</a:t>
            </a:r>
            <a:r>
              <a:rPr lang="en-US" dirty="0">
                <a:solidFill>
                  <a:schemeClr val="dk1"/>
                </a:solidFill>
              </a:rPr>
              <a:t>CSS</a:t>
            </a:r>
            <a:r>
              <a:rPr lang="zh-CN" altLang="en-US" dirty="0">
                <a:solidFill>
                  <a:schemeClr val="dk1"/>
                </a:solidFill>
              </a:rPr>
              <a:t>框中的第</a:t>
            </a:r>
            <a:r>
              <a:rPr lang="en-US" altLang="zh-CN" dirty="0">
                <a:solidFill>
                  <a:schemeClr val="dk1"/>
                </a:solidFill>
              </a:rPr>
              <a:t>2</a:t>
            </a:r>
            <a:r>
              <a:rPr lang="zh-CN" altLang="en-US" dirty="0">
                <a:solidFill>
                  <a:schemeClr val="dk1"/>
                </a:solidFill>
              </a:rPr>
              <a:t>行，输入 </a:t>
            </a:r>
            <a:r>
              <a:rPr lang="en-US" altLang="zh-CN" dirty="0" err="1">
                <a:solidFill>
                  <a:schemeClr val="dk1"/>
                </a:solidFill>
              </a:rPr>
              <a:t>color:red</a:t>
            </a:r>
            <a:r>
              <a:rPr lang="zh-CN" altLang="en-US" dirty="0">
                <a:solidFill>
                  <a:schemeClr val="dk1"/>
                </a:solidFill>
              </a:rPr>
              <a:t>。会发生什么？</a:t>
            </a:r>
          </a:p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第</a:t>
            </a:r>
            <a:r>
              <a:rPr lang="en-US" altLang="zh-CN" dirty="0">
                <a:solidFill>
                  <a:schemeClr val="dk1"/>
                </a:solidFill>
              </a:rPr>
              <a:t>5</a:t>
            </a:r>
            <a:r>
              <a:rPr lang="zh-CN" altLang="en-US" dirty="0">
                <a:solidFill>
                  <a:schemeClr val="dk1"/>
                </a:solidFill>
              </a:rPr>
              <a:t>行</a:t>
            </a:r>
            <a:r>
              <a:rPr lang="en-US" altLang="zh-CN" dirty="0">
                <a:solidFill>
                  <a:schemeClr val="dk1"/>
                </a:solidFill>
              </a:rPr>
              <a:t>, </a:t>
            </a:r>
            <a:r>
              <a:rPr lang="en-US" altLang="zh-CN" dirty="0" err="1">
                <a:solidFill>
                  <a:schemeClr val="dk1"/>
                </a:solidFill>
              </a:rPr>
              <a:t>color:green</a:t>
            </a:r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zh-CN" altLang="en-US" dirty="0">
                <a:solidFill>
                  <a:schemeClr val="dk1"/>
                </a:solidFill>
              </a:rPr>
              <a:t>。会发生什么？</a:t>
            </a:r>
          </a:p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第</a:t>
            </a:r>
            <a:r>
              <a:rPr lang="en-US" altLang="zh-CN" dirty="0">
                <a:solidFill>
                  <a:schemeClr val="dk1"/>
                </a:solidFill>
              </a:rPr>
              <a:t>8</a:t>
            </a:r>
            <a:r>
              <a:rPr lang="zh-CN" altLang="en-US" dirty="0">
                <a:solidFill>
                  <a:schemeClr val="dk1"/>
                </a:solidFill>
              </a:rPr>
              <a:t>行</a:t>
            </a:r>
            <a:r>
              <a:rPr lang="en-US" altLang="zh-CN" dirty="0">
                <a:solidFill>
                  <a:schemeClr val="dk1"/>
                </a:solidFill>
              </a:rPr>
              <a:t>, </a:t>
            </a:r>
            <a:r>
              <a:rPr lang="en-US" altLang="zh-CN" dirty="0" err="1">
                <a:solidFill>
                  <a:schemeClr val="dk1"/>
                </a:solidFill>
              </a:rPr>
              <a:t>color:yellow</a:t>
            </a:r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zh-CN" altLang="en-US" dirty="0">
                <a:solidFill>
                  <a:schemeClr val="dk1"/>
                </a:solidFill>
              </a:rPr>
              <a:t>。会发生什么？</a:t>
            </a:r>
          </a:p>
          <a:p>
            <a:pPr lvl="0">
              <a:buClr>
                <a:schemeClr val="dk1"/>
              </a:buClr>
              <a:buAutoNum type="arabicPeriod"/>
            </a:pPr>
            <a:r>
              <a:rPr lang="zh-CN" altLang="en-US" dirty="0">
                <a:solidFill>
                  <a:schemeClr val="dk1"/>
                </a:solidFill>
              </a:rPr>
              <a:t>您如何看待</a:t>
            </a:r>
            <a:r>
              <a:rPr lang="en-US" dirty="0">
                <a:solidFill>
                  <a:schemeClr val="dk1"/>
                </a:solidFill>
              </a:rPr>
              <a:t>HTML</a:t>
            </a:r>
            <a:r>
              <a:rPr lang="zh-CN" altLang="en-US" dirty="0">
                <a:solidFill>
                  <a:schemeClr val="dk1"/>
                </a:solidFill>
              </a:rPr>
              <a:t>中的类属性会影响</a:t>
            </a:r>
            <a:r>
              <a:rPr lang="en-US" dirty="0">
                <a:solidFill>
                  <a:schemeClr val="dk1"/>
                </a:solidFill>
              </a:rPr>
              <a:t>CSS</a:t>
            </a:r>
            <a:r>
              <a:rPr lang="zh-CN" altLang="en-US" dirty="0">
                <a:solidFill>
                  <a:schemeClr val="dk1"/>
                </a:solidFill>
              </a:rPr>
              <a:t>规则？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21" name="Google Shape;721;p98"/>
          <p:cNvSpPr/>
          <p:nvPr/>
        </p:nvSpPr>
        <p:spPr>
          <a:xfrm>
            <a:off x="0" y="1796650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Computer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55A323-3646-4D47-A9CB-389E8D3A44D9}"/>
              </a:ext>
            </a:extLst>
          </p:cNvPr>
          <p:cNvSpPr/>
          <p:nvPr/>
        </p:nvSpPr>
        <p:spPr>
          <a:xfrm>
            <a:off x="3131032" y="3173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hlinkClick r:id="rId5"/>
              </a:rPr>
              <a:t>https://popcode.org/?snapshot=f08245a0-5b4f-42c5-99a4-594600288b43</a:t>
            </a:r>
            <a:endParaRPr lang="en-US" altLang="zh-CN" dirty="0">
              <a:latin typeface="Roboto" panose="02000000000000000000" pitchFamily="2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0"/>
          <p:cNvSpPr txBox="1">
            <a:spLocks noGrp="1"/>
          </p:cNvSpPr>
          <p:nvPr>
            <p:ph type="title"/>
          </p:nvPr>
        </p:nvSpPr>
        <p:spPr>
          <a:xfrm>
            <a:off x="835375" y="2576975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使用类选择器来设置页面上特定元素组的样式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35" name="Google Shape;735;p100"/>
          <p:cNvSpPr txBox="1">
            <a:spLocks noGrp="1"/>
          </p:cNvSpPr>
          <p:nvPr>
            <p:ph type="subTitle" idx="1"/>
          </p:nvPr>
        </p:nvSpPr>
        <p:spPr>
          <a:xfrm>
            <a:off x="2082600" y="3885600"/>
            <a:ext cx="4978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Vocabulary: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0080FF"/>
                </a:solidFill>
              </a:rPr>
              <a:t> </a:t>
            </a:r>
            <a:r>
              <a:rPr lang="en" b="1" u="sng">
                <a:solidFill>
                  <a:srgbClr val="FFAA7B"/>
                </a:solidFill>
              </a:rPr>
              <a:t>tag selector</a:t>
            </a:r>
            <a:r>
              <a:rPr lang="en" b="1">
                <a:solidFill>
                  <a:srgbClr val="FFAA7B"/>
                </a:solidFill>
              </a:rPr>
              <a:t>, </a:t>
            </a:r>
            <a:r>
              <a:rPr lang="en" b="1" u="sng">
                <a:solidFill>
                  <a:srgbClr val="FFAA7B"/>
                </a:solidFill>
              </a:rPr>
              <a:t>class attribute</a:t>
            </a:r>
            <a:r>
              <a:rPr lang="en" b="1">
                <a:solidFill>
                  <a:srgbClr val="FFAA7B"/>
                </a:solidFill>
              </a:rPr>
              <a:t>, </a:t>
            </a:r>
            <a:r>
              <a:rPr lang="en" b="1" u="sng">
                <a:solidFill>
                  <a:srgbClr val="FFAA7B"/>
                </a:solidFill>
              </a:rPr>
              <a:t>class selector</a:t>
            </a:r>
            <a:endParaRPr b="1" u="sng">
              <a:solidFill>
                <a:srgbClr val="FFAA7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2"/>
          <p:cNvSpPr txBox="1">
            <a:spLocks noGrp="1"/>
          </p:cNvSpPr>
          <p:nvPr>
            <p:ph type="body" idx="1"/>
          </p:nvPr>
        </p:nvSpPr>
        <p:spPr>
          <a:xfrm>
            <a:off x="126300" y="1661550"/>
            <a:ext cx="24906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SzPts val="1100"/>
              <a:buNone/>
            </a:pPr>
            <a:r>
              <a:rPr lang="zh-CN" altLang="en-US" sz="2400" dirty="0"/>
              <a:t>标签选择器选择</a:t>
            </a:r>
            <a:r>
              <a:rPr lang="en-US" sz="2400" dirty="0"/>
              <a:t>HTML</a:t>
            </a:r>
            <a:r>
              <a:rPr lang="zh-CN" altLang="en-US" sz="2400" dirty="0"/>
              <a:t>标签的每个实例。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49" name="Google Shape;749;p102"/>
          <p:cNvGraphicFramePr/>
          <p:nvPr>
            <p:extLst>
              <p:ext uri="{D42A27DB-BD31-4B8C-83A1-F6EECF244321}">
                <p14:modId xmlns:p14="http://schemas.microsoft.com/office/powerpoint/2010/main" val="3859589570"/>
              </p:ext>
            </p:extLst>
          </p:nvPr>
        </p:nvGraphicFramePr>
        <p:xfrm>
          <a:off x="2979800" y="1828800"/>
          <a:ext cx="5415900" cy="1812600"/>
        </p:xfrm>
        <a:graphic>
          <a:graphicData uri="http://schemas.openxmlformats.org/drawingml/2006/table">
            <a:tbl>
              <a:tblPr>
                <a:noFill/>
                <a:tableStyleId>{57C1DAFD-1FEE-480F-93E8-D6375FB80251}</a:tableStyleId>
              </a:tblPr>
              <a:tblGrid>
                <a:gridCol w="25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zh-CN" altLang="en-US" sz="24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热狗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2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zh-CN" altLang="en-US" sz="24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沙拉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2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zh-CN" altLang="en-US" sz="24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冰淇淋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2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zh-CN" altLang="en-US" sz="24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牛扒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highlight>
                            <a:srgbClr val="B6D7A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7474F"/>
                          </a:solidFill>
                          <a:highlight>
                            <a:srgbClr val="B6D7A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r>
                        <a:rPr lang="en" sz="2200" dirty="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{</a:t>
                      </a:r>
                      <a:endParaRPr sz="2200" dirty="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2200" dirty="0">
                          <a:solidFill>
                            <a:srgbClr val="3F51B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color</a:t>
                      </a:r>
                      <a:r>
                        <a:rPr lang="en" sz="2200" dirty="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 purple;</a:t>
                      </a:r>
                      <a:endParaRPr sz="2200" dirty="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24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0" name="Google Shape;750;p102"/>
          <p:cNvSpPr txBox="1"/>
          <p:nvPr/>
        </p:nvSpPr>
        <p:spPr>
          <a:xfrm>
            <a:off x="2979800" y="1411325"/>
            <a:ext cx="1143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1" name="Google Shape;751;p102"/>
          <p:cNvSpPr txBox="1"/>
          <p:nvPr/>
        </p:nvSpPr>
        <p:spPr>
          <a:xfrm>
            <a:off x="6016750" y="1411325"/>
            <a:ext cx="1143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0" name="Google Shape;790;p107"/>
          <p:cNvGraphicFramePr/>
          <p:nvPr>
            <p:extLst>
              <p:ext uri="{D42A27DB-BD31-4B8C-83A1-F6EECF244321}">
                <p14:modId xmlns:p14="http://schemas.microsoft.com/office/powerpoint/2010/main" val="2978870127"/>
              </p:ext>
            </p:extLst>
          </p:nvPr>
        </p:nvGraphicFramePr>
        <p:xfrm>
          <a:off x="3204400" y="2041175"/>
          <a:ext cx="5624700" cy="2265904"/>
        </p:xfrm>
        <a:graphic>
          <a:graphicData uri="http://schemas.openxmlformats.org/drawingml/2006/table">
            <a:tbl>
              <a:tblPr>
                <a:noFill/>
                <a:tableStyleId>{57C1DAFD-1FEE-480F-93E8-D6375FB80251}</a:tableStyleId>
              </a:tblPr>
              <a:tblGrid>
                <a:gridCol w="342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肉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热狗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蔬菜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沙拉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甜食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冰淇淋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甜食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起司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肉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牛扒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class="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蔬菜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"&gt;</a:t>
                      </a:r>
                      <a:r>
                        <a:rPr lang="zh-CN" alt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夏南瓜</a:t>
                      </a:r>
                      <a:r>
                        <a:rPr lang="en-US" altLang="zh-CN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7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p&gt;</a:t>
                      </a:r>
                      <a:endParaRPr sz="1700" dirty="0">
                        <a:solidFill>
                          <a:srgbClr val="3F51B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highlight>
                            <a:srgbClr val="F9CB9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zh-CN" altLang="en-US" sz="1600" dirty="0">
                          <a:solidFill>
                            <a:srgbClr val="3F51B5"/>
                          </a:solidFill>
                          <a:highlight>
                            <a:srgbClr val="F9CB9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肉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blue;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zh-CN" altLang="en-US" sz="1600" dirty="0">
                          <a:solidFill>
                            <a:srgbClr val="3F51B5"/>
                          </a:solidFill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蔬菜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brown;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900" b="1" dirty="0">
                        <a:solidFill>
                          <a:schemeClr val="dk1"/>
                        </a:solidFill>
                        <a:highlight>
                          <a:srgbClr val="F9CB9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1" name="Google Shape;791;p107"/>
          <p:cNvSpPr txBox="1">
            <a:spLocks noGrp="1"/>
          </p:cNvSpPr>
          <p:nvPr>
            <p:ph type="subTitle" idx="1"/>
          </p:nvPr>
        </p:nvSpPr>
        <p:spPr>
          <a:xfrm>
            <a:off x="228600" y="1828800"/>
            <a:ext cx="22869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zh-CN" altLang="en-US" sz="2000" b="1" dirty="0"/>
              <a:t>类选择器</a:t>
            </a:r>
            <a:endParaRPr lang="en-US" altLang="zh-CN" sz="2000" b="1" dirty="0"/>
          </a:p>
          <a:p>
            <a:pPr marL="0" lvl="0" indent="0">
              <a:buNone/>
            </a:pPr>
            <a:endParaRPr lang="zh-CN" altLang="en-US" sz="2000" b="1" dirty="0"/>
          </a:p>
          <a:p>
            <a:pPr marL="0" lvl="0" indent="0">
              <a:buNone/>
            </a:pPr>
            <a:r>
              <a:rPr lang="zh-CN" altLang="en-US" sz="2000" b="1" dirty="0"/>
              <a:t>我们可以使用不同的类选择器来选择页面的不同部分并设置其样式。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2" name="Google Shape;792;p107"/>
          <p:cNvSpPr txBox="1"/>
          <p:nvPr/>
        </p:nvSpPr>
        <p:spPr>
          <a:xfrm>
            <a:off x="3204399" y="1479175"/>
            <a:ext cx="1082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HTML</a:t>
            </a:r>
            <a:endParaRPr sz="2000"/>
          </a:p>
        </p:txBody>
      </p:sp>
      <p:sp>
        <p:nvSpPr>
          <p:cNvPr id="793" name="Google Shape;793;p107"/>
          <p:cNvSpPr txBox="1"/>
          <p:nvPr/>
        </p:nvSpPr>
        <p:spPr>
          <a:xfrm>
            <a:off x="6627449" y="1479175"/>
            <a:ext cx="1082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9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b="1" dirty="0">
                <a:solidFill>
                  <a:srgbClr val="000000"/>
                </a:solidFill>
              </a:rPr>
              <a:t>语法</a:t>
            </a:r>
            <a:br>
              <a:rPr lang="en-US" altLang="zh-CN" b="1" dirty="0">
                <a:solidFill>
                  <a:srgbClr val="000000"/>
                </a:solidFill>
              </a:rPr>
            </a:b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zh-CN" altLang="en-US" b="1" dirty="0">
                <a:solidFill>
                  <a:srgbClr val="000000"/>
                </a:solidFill>
              </a:rPr>
              <a:t>要在</a:t>
            </a:r>
            <a:r>
              <a:rPr lang="en-US" b="1" dirty="0">
                <a:solidFill>
                  <a:srgbClr val="000000"/>
                </a:solidFill>
              </a:rPr>
              <a:t>CSS</a:t>
            </a:r>
            <a:r>
              <a:rPr lang="zh-CN" altLang="en-US" b="1" dirty="0">
                <a:solidFill>
                  <a:srgbClr val="000000"/>
                </a:solidFill>
              </a:rPr>
              <a:t>中编写类选择器，我们在类名称前写一个点。</a:t>
            </a:r>
            <a:endParaRPr dirty="0">
              <a:solidFill>
                <a:srgbClr val="15C2D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807" name="Google Shape;807;p109"/>
          <p:cNvGraphicFramePr/>
          <p:nvPr/>
        </p:nvGraphicFramePr>
        <p:xfrm>
          <a:off x="3455675" y="2722538"/>
          <a:ext cx="5139700" cy="914370"/>
        </p:xfrm>
        <a:graphic>
          <a:graphicData uri="http://schemas.openxmlformats.org/drawingml/2006/table">
            <a:tbl>
              <a:tblPr>
                <a:noFill/>
                <a:tableStyleId>{57C1DAFD-1FEE-480F-93E8-D6375FB80251}</a:tableStyleId>
              </a:tblPr>
              <a:tblGrid>
                <a:gridCol w="256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blue;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dirty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.water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blue;</a:t>
                      </a:r>
                      <a:endParaRPr sz="1600"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dirty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8" name="Google Shape;808;p109"/>
          <p:cNvSpPr txBox="1"/>
          <p:nvPr/>
        </p:nvSpPr>
        <p:spPr>
          <a:xfrm>
            <a:off x="3455675" y="1409438"/>
            <a:ext cx="24969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No dot = </a:t>
            </a:r>
            <a:r>
              <a:rPr lang="en" sz="1800" b="1">
                <a:solidFill>
                  <a:srgbClr val="008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tag selector</a:t>
            </a:r>
            <a:endParaRPr sz="1800" b="1">
              <a:solidFill>
                <a:srgbClr val="008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109"/>
          <p:cNvSpPr txBox="1"/>
          <p:nvPr/>
        </p:nvSpPr>
        <p:spPr>
          <a:xfrm>
            <a:off x="6222275" y="1409425"/>
            <a:ext cx="24969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Dot = </a:t>
            </a:r>
            <a:r>
              <a:rPr lang="en" sz="1800" b="1">
                <a:solidFill>
                  <a:srgbClr val="008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selector</a:t>
            </a:r>
            <a:endParaRPr sz="1800" b="1">
              <a:solidFill>
                <a:srgbClr val="008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0" name="Google Shape;81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16463" y="1821963"/>
            <a:ext cx="882275" cy="8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015488" y="1821963"/>
            <a:ext cx="882275" cy="8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91" y="128022"/>
            <a:ext cx="605117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8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class</a:t>
            </a:r>
            <a:r>
              <a:rPr lang="zh-CN" altLang="en-US" b="1" dirty="0"/>
              <a:t>的名字不能以数字开头</a:t>
            </a:r>
            <a:endParaRPr dirty="0"/>
          </a:p>
        </p:txBody>
      </p:sp>
      <p:pic>
        <p:nvPicPr>
          <p:cNvPr id="799" name="Google Shape;79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652" y="2677375"/>
            <a:ext cx="2661775" cy="1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08"/>
          <p:cNvSpPr txBox="1"/>
          <p:nvPr/>
        </p:nvSpPr>
        <p:spPr>
          <a:xfrm>
            <a:off x="2979800" y="1815500"/>
            <a:ext cx="5935500" cy="394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class="7rings"&gt; Ariana Number 1 on Billboard&lt;/p&gt;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1" name="Google Shape;801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91" y="128022"/>
            <a:ext cx="605117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11"/>
          <p:cNvSpPr txBox="1">
            <a:spLocks noGrp="1"/>
          </p:cNvSpPr>
          <p:nvPr>
            <p:ph type="ctrTitle"/>
          </p:nvPr>
        </p:nvSpPr>
        <p:spPr>
          <a:xfrm>
            <a:off x="230500" y="1829125"/>
            <a:ext cx="22848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找错误</a:t>
            </a:r>
            <a:endParaRPr b="1" dirty="0">
              <a:solidFill>
                <a:srgbClr val="000000"/>
              </a:solidFill>
            </a:endParaRPr>
          </a:p>
        </p:txBody>
      </p:sp>
      <p:graphicFrame>
        <p:nvGraphicFramePr>
          <p:cNvPr id="824" name="Google Shape;824;p111"/>
          <p:cNvGraphicFramePr/>
          <p:nvPr/>
        </p:nvGraphicFramePr>
        <p:xfrm>
          <a:off x="3112950" y="2198788"/>
          <a:ext cx="5624700" cy="1313275"/>
        </p:xfrm>
        <a:graphic>
          <a:graphicData uri="http://schemas.openxmlformats.org/drawingml/2006/table">
            <a:tbl>
              <a:tblPr>
                <a:noFill/>
                <a:tableStyleId>{57C1DAFD-1FEE-480F-93E8-D6375FB80251}</a:tableStyleId>
              </a:tblPr>
              <a:tblGrid>
                <a:gridCol w="254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HTML</a:t>
                      </a:r>
                      <a:endParaRPr b="1" dirty="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</a:t>
                      </a: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dirty="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dirty="0">
                          <a:solidFill>
                            <a:srgbClr val="388E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"important"</a:t>
                      </a:r>
                      <a:r>
                        <a:rPr lang="en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solidFill>
                          <a:srgbClr val="3F51B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Saturday at 7pm</a:t>
                      </a:r>
                      <a:endParaRPr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dirty="0">
                        <a:solidFill>
                          <a:srgbClr val="3F51B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CSS</a:t>
                      </a:r>
                      <a:endParaRPr b="1" dirty="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.Important {</a:t>
                      </a:r>
                      <a:endParaRPr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dirty="0">
                          <a:solidFill>
                            <a:srgbClr val="3F51B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yellow;</a:t>
                      </a:r>
                      <a:endParaRPr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747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solidFill>
                          <a:srgbClr val="37474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8"/>
          <p:cNvSpPr txBox="1">
            <a:spLocks noGrp="1"/>
          </p:cNvSpPr>
          <p:nvPr>
            <p:ph type="ctrTitle"/>
          </p:nvPr>
        </p:nvSpPr>
        <p:spPr>
          <a:xfrm>
            <a:off x="229200" y="1829125"/>
            <a:ext cx="2284800" cy="22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sz="1800" dirty="0">
                <a:solidFill>
                  <a:srgbClr val="000000"/>
                </a:solidFill>
              </a:rPr>
              <a:t>给定该</a:t>
            </a:r>
            <a:r>
              <a:rPr lang="en-US" sz="1800" dirty="0">
                <a:solidFill>
                  <a:srgbClr val="000000"/>
                </a:solidFill>
              </a:rPr>
              <a:t>HTML，</a:t>
            </a:r>
            <a:r>
              <a:rPr lang="zh-CN" altLang="en-US" sz="1800" dirty="0">
                <a:solidFill>
                  <a:srgbClr val="000000"/>
                </a:solidFill>
              </a:rPr>
              <a:t>选择</a:t>
            </a:r>
            <a:r>
              <a:rPr lang="en-US" sz="1800" dirty="0">
                <a:solidFill>
                  <a:srgbClr val="000000"/>
                </a:solidFill>
              </a:rPr>
              <a:t>CSS</a:t>
            </a:r>
            <a:r>
              <a:rPr lang="zh-CN" altLang="en-US" sz="1800" dirty="0">
                <a:solidFill>
                  <a:srgbClr val="000000"/>
                </a:solidFill>
              </a:rPr>
              <a:t>代码，将“</a:t>
            </a:r>
            <a:r>
              <a:rPr lang="en" altLang="zh-CN" sz="1800" dirty="0"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zh-CN" altLang="en-US" sz="1800" dirty="0">
                <a:solidFill>
                  <a:srgbClr val="000000"/>
                </a:solidFill>
              </a:rPr>
              <a:t>”段落的背景颜色更改为黄色。</a:t>
            </a:r>
            <a:endParaRPr sz="1800" dirty="0">
              <a:solidFill>
                <a:srgbClr val="000000"/>
              </a:solidFill>
            </a:endParaRPr>
          </a:p>
        </p:txBody>
      </p:sp>
      <p:graphicFrame>
        <p:nvGraphicFramePr>
          <p:cNvPr id="890" name="Google Shape;890;p118"/>
          <p:cNvGraphicFramePr/>
          <p:nvPr/>
        </p:nvGraphicFramePr>
        <p:xfrm>
          <a:off x="3689250" y="1282813"/>
          <a:ext cx="4331850" cy="3566055"/>
        </p:xfrm>
        <a:graphic>
          <a:graphicData uri="http://schemas.openxmlformats.org/drawingml/2006/table">
            <a:tbl>
              <a:tblPr>
                <a:noFill/>
                <a:tableStyleId>{57C1DAFD-1FEE-480F-93E8-D6375FB80251}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Important {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color: yellow;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.important {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marR="9144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yellow;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.important {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color: yellow;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{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background-color: yellow;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1" name="Google Shape;891;p118"/>
          <p:cNvSpPr txBox="1">
            <a:spLocks noGrp="1"/>
          </p:cNvSpPr>
          <p:nvPr>
            <p:ph type="body" idx="1"/>
          </p:nvPr>
        </p:nvSpPr>
        <p:spPr>
          <a:xfrm>
            <a:off x="3287750" y="128025"/>
            <a:ext cx="5307600" cy="1059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"important"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This is important!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5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"unimportant"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This is not.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5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"important"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This is also important!</a:t>
            </a:r>
            <a:r>
              <a:rPr lang="en" sz="15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 Nation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 Nation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8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de Nation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8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660</Words>
  <Application>Microsoft Macintosh PowerPoint</Application>
  <PresentationFormat>全屏显示(16:9)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Roboto</vt:lpstr>
      <vt:lpstr>Roboto Mono</vt:lpstr>
      <vt:lpstr>Trebuchet MS</vt:lpstr>
      <vt:lpstr>Helvetica Neue</vt:lpstr>
      <vt:lpstr>Arial</vt:lpstr>
      <vt:lpstr>Consolas</vt:lpstr>
      <vt:lpstr>Roboto Slab</vt:lpstr>
      <vt:lpstr>Code Nation v2</vt:lpstr>
      <vt:lpstr>Code Nation v2</vt:lpstr>
      <vt:lpstr>Code Nation v2</vt:lpstr>
      <vt:lpstr>PowerPoint 演示文稿</vt:lpstr>
      <vt:lpstr>PowerPoint 演示文稿</vt:lpstr>
      <vt:lpstr>使用类选择器来设置页面上特定元素组的样式</vt:lpstr>
      <vt:lpstr>PowerPoint 演示文稿</vt:lpstr>
      <vt:lpstr>PowerPoint 演示文稿</vt:lpstr>
      <vt:lpstr>语法  要在CSS中编写类选择器，我们在类名称前写一个点。</vt:lpstr>
      <vt:lpstr>class的名字不能以数字开头</vt:lpstr>
      <vt:lpstr>找错误</vt:lpstr>
      <vt:lpstr>给定该HTML，选择CSS代码，将“important”段落的背景颜色更改为黄色。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Yishuai Chen</cp:lastModifiedBy>
  <cp:revision>25</cp:revision>
  <dcterms:modified xsi:type="dcterms:W3CDTF">2020-09-19T03:34:56Z</dcterms:modified>
</cp:coreProperties>
</file>