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1" r:id="rId1"/>
    <p:sldMasterId id="2147483682" r:id="rId2"/>
  </p:sldMasterIdLst>
  <p:notesMasterIdLst>
    <p:notesMasterId r:id="rId34"/>
  </p:notesMasterIdLst>
  <p:sldIdLst>
    <p:sldId id="31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95" r:id="rId25"/>
    <p:sldId id="301" r:id="rId26"/>
    <p:sldId id="306" r:id="rId27"/>
    <p:sldId id="319" r:id="rId28"/>
    <p:sldId id="308" r:id="rId29"/>
    <p:sldId id="309" r:id="rId30"/>
    <p:sldId id="310" r:id="rId31"/>
    <p:sldId id="311" r:id="rId32"/>
    <p:sldId id="314" r:id="rId33"/>
  </p:sldIdLst>
  <p:sldSz cx="9144000" cy="5143500" type="screen16x9"/>
  <p:notesSz cx="6858000" cy="9144000"/>
  <p:embeddedFontLst>
    <p:embeddedFont>
      <p:font typeface="Helvetica Neue" panose="02000503000000020004"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27C709-16E8-4005-999C-0B2D0F30EF74}">
  <a:tblStyle styleId="{E327C709-16E8-4005-999C-0B2D0F30EF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p:restoredTop sz="96291"/>
  </p:normalViewPr>
  <p:slideViewPr>
    <p:cSldViewPr snapToGrid="0" snapToObjects="1">
      <p:cViewPr>
        <p:scale>
          <a:sx n="179" d="100"/>
          <a:sy n="179" d="100"/>
        </p:scale>
        <p:origin x="61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89b77606b_1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89b77606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Teacher notes:</a:t>
            </a:r>
            <a:endParaRPr/>
          </a:p>
          <a:p>
            <a:pPr marL="457200" lvl="0" indent="-317500" algn="l" rtl="0">
              <a:spcBef>
                <a:spcPts val="0"/>
              </a:spcBef>
              <a:spcAft>
                <a:spcPts val="0"/>
              </a:spcAft>
              <a:buSzPts val="1400"/>
              <a:buChar char="-"/>
            </a:pPr>
            <a:r>
              <a:rPr lang="en"/>
              <a:t>This activity is done best on a whiteboard while the app is running on the projector</a:t>
            </a:r>
            <a:endParaRPr/>
          </a:p>
          <a:p>
            <a:pPr marL="457200" lvl="0" indent="-317500" algn="l" rtl="0">
              <a:spcBef>
                <a:spcPts val="0"/>
              </a:spcBef>
              <a:spcAft>
                <a:spcPts val="0"/>
              </a:spcAft>
              <a:buSzPts val="1400"/>
              <a:buChar char="-"/>
            </a:pPr>
            <a:r>
              <a:rPr lang="en"/>
              <a:t>Students should volunteer to explain which components will be needed to make this project function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849197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6014651b7d_0_7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6014651b7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highlight>
                  <a:srgbClr val="00FFFF"/>
                </a:highlight>
              </a:rPr>
              <a:t>Don’t spend a lot of time on this slide… the next ones will break it down.</a:t>
            </a:r>
            <a:endParaRPr>
              <a:solidFill>
                <a:schemeClr val="dk1"/>
              </a:solidFill>
              <a:highlight>
                <a:srgbClr val="00FFFF"/>
              </a:highlight>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6014651b7d_0_7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6014651b7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6014651b7d_0_8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6014651b7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014651b7d_0_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014651b7d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6014651b7d_0_10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6014651b7d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Explain that when the "if" condition is false, the code in the "else" section should run.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6014651b7d_0_10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6014651b7d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Teacher notes: ask coders:</a:t>
            </a:r>
            <a:br>
              <a:rPr lang="en"/>
            </a:br>
            <a:r>
              <a:rPr lang="en">
                <a:solidFill>
                  <a:schemeClr val="dk1"/>
                </a:solidFill>
              </a:rPr>
              <a:t>1. Where is the condition?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2. How do you know where the condition is?</a:t>
            </a:r>
            <a:br>
              <a:rPr lang="en">
                <a:solidFill>
                  <a:schemeClr val="dk1"/>
                </a:solidFill>
              </a:rPr>
            </a:br>
            <a:r>
              <a:rPr lang="en">
                <a:solidFill>
                  <a:schemeClr val="dk1"/>
                </a:solidFill>
              </a:rPr>
              <a:t>3. Where is the body?</a:t>
            </a:r>
            <a:br>
              <a:rPr lang="en">
                <a:solidFill>
                  <a:schemeClr val="dk1"/>
                </a:solidFill>
              </a:rPr>
            </a:br>
            <a:r>
              <a:rPr lang="en">
                <a:solidFill>
                  <a:schemeClr val="dk1"/>
                </a:solidFill>
              </a:rPr>
              <a:t>4. How do you know where the body is?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5. What executes if condition is true?</a:t>
            </a:r>
            <a:br>
              <a:rPr lang="en">
                <a:solidFill>
                  <a:schemeClr val="dk1"/>
                </a:solidFill>
              </a:rPr>
            </a:br>
            <a:r>
              <a:rPr lang="en">
                <a:solidFill>
                  <a:schemeClr val="dk1"/>
                </a:solidFill>
              </a:rPr>
              <a:t>6. What executes if condition is false?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6014651b7d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6014651b7d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Teacher Notes:</a:t>
            </a:r>
            <a:endParaRPr/>
          </a:p>
          <a:p>
            <a:pPr marL="0" lvl="0" indent="0" algn="l" rtl="0">
              <a:spcBef>
                <a:spcPts val="0"/>
              </a:spcBef>
              <a:spcAft>
                <a:spcPts val="0"/>
              </a:spcAft>
              <a:buClr>
                <a:schemeClr val="dk1"/>
              </a:buClr>
              <a:buSzPts val="1100"/>
              <a:buFont typeface="Arial"/>
              <a:buNone/>
            </a:pPr>
            <a:r>
              <a:rPr lang="en">
                <a:solidFill>
                  <a:schemeClr val="dk1"/>
                </a:solidFill>
              </a:rPr>
              <a:t>Make sure to talk about === and !== as these will be completely new.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6014651b7d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6014651b7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6014651b7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6014651b7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6014651b7d_0_13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6014651b7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6014651b7d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6014651b7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Try to have students look at the code to figure out the password. Show the behavior when you enter a wrong password and when you enter a correct password.</a:t>
            </a:r>
            <a:endParaRPr b="1">
              <a:solidFill>
                <a:schemeClr val="dk1"/>
              </a:solidFill>
            </a:endParaRPr>
          </a:p>
          <a:p>
            <a:pPr marL="0" marR="0" lvl="0" indent="0" algn="l" rtl="0">
              <a:lnSpc>
                <a:spcPct val="100000"/>
              </a:lnSpc>
              <a:spcBef>
                <a:spcPts val="0"/>
              </a:spcBef>
              <a:spcAft>
                <a:spcPts val="0"/>
              </a:spcAft>
              <a:buNone/>
            </a:pPr>
            <a:endParaRPr b="1">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6014651b7d_0_1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6014651b7d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6014651b7d_0_14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6014651b7d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6014651b7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6014651b7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Teacher notes: </a:t>
            </a:r>
            <a:endParaRPr/>
          </a:p>
          <a:p>
            <a:pPr marL="0" lvl="0" indent="0" algn="l" rtl="0">
              <a:spcBef>
                <a:spcPts val="0"/>
              </a:spcBef>
              <a:spcAft>
                <a:spcPts val="0"/>
              </a:spcAft>
              <a:buNone/>
            </a:pPr>
            <a:r>
              <a:rPr lang="en"/>
              <a:t>Ask coders:</a:t>
            </a:r>
            <a:br>
              <a:rPr lang="en"/>
            </a:br>
            <a:r>
              <a:rPr lang="en"/>
              <a:t>1. How can we change the value of the testScore variable so that the if executes?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6022aecfc4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6022aecfc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Remind students that if-statements and else-statements can hold multiple lines of code</a:t>
            </a:r>
            <a:endParaRPr/>
          </a:p>
          <a:p>
            <a:pPr marL="0" marR="0" lvl="0" indent="0" algn="l" rtl="0">
              <a:lnSpc>
                <a:spcPct val="100000"/>
              </a:lnSpc>
              <a:spcBef>
                <a:spcPts val="0"/>
              </a:spcBef>
              <a:spcAft>
                <a:spcPts val="0"/>
              </a:spcAft>
              <a:buNone/>
            </a:pPr>
            <a:endParaRPr/>
          </a:p>
        </p:txBody>
      </p:sp>
    </p:spTree>
    <p:extLst>
      <p:ext uri="{BB962C8B-B14F-4D97-AF65-F5344CB8AC3E}">
        <p14:creationId xmlns:p14="http://schemas.microsoft.com/office/powerpoint/2010/main" val="3543543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01f9b623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01f9b623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You may need to help students with the math concepts here. </a:t>
            </a:r>
            <a:endParaRPr>
              <a:solidFill>
                <a:schemeClr val="dk1"/>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AutoNum type="alphaLcParenR"/>
            </a:pPr>
            <a:r>
              <a:rPr lang="en">
                <a:solidFill>
                  <a:schemeClr val="dk1"/>
                </a:solidFill>
                <a:latin typeface="Roboto"/>
                <a:ea typeface="Roboto"/>
                <a:cs typeface="Roboto"/>
                <a:sym typeface="Roboto"/>
              </a:rPr>
              <a:t>If greater than  211</a:t>
            </a:r>
            <a:endParaRPr>
              <a:solidFill>
                <a:schemeClr val="dk1"/>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AutoNum type="alphaLcParenR"/>
            </a:pPr>
            <a:r>
              <a:rPr lang="en">
                <a:solidFill>
                  <a:schemeClr val="dk1"/>
                </a:solidFill>
                <a:latin typeface="Roboto"/>
                <a:ea typeface="Roboto"/>
                <a:cs typeface="Roboto"/>
                <a:sym typeface="Roboto"/>
              </a:rPr>
              <a:t>If else less than 33</a:t>
            </a:r>
            <a:endParaRPr>
              <a:solidFill>
                <a:schemeClr val="dk1"/>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AutoNum type="alphaLcParenR"/>
            </a:pPr>
            <a:r>
              <a:rPr lang="en">
                <a:solidFill>
                  <a:schemeClr val="dk1"/>
                </a:solidFill>
                <a:latin typeface="Roboto"/>
                <a:ea typeface="Roboto"/>
                <a:cs typeface="Roboto"/>
                <a:sym typeface="Roboto"/>
              </a:rPr>
              <a:t>What’s left is everything in between 33 and 211. That is the else.</a:t>
            </a:r>
            <a:endParaRPr>
              <a:solidFill>
                <a:schemeClr val="dk1"/>
              </a:solidFill>
              <a:latin typeface="Roboto"/>
              <a:ea typeface="Roboto"/>
              <a:cs typeface="Roboto"/>
              <a:sym typeface="Roboto"/>
            </a:endParaRPr>
          </a:p>
          <a:p>
            <a:pPr marL="0" marR="0" lvl="0" indent="0" algn="l" rtl="0">
              <a:lnSpc>
                <a:spcPct val="100000"/>
              </a:lnSpc>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2226707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601f9b623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601f9b623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Teacher note: </a:t>
            </a:r>
            <a:endParaRPr/>
          </a:p>
          <a:p>
            <a:pPr marL="0" lvl="0" indent="0" algn="l" rtl="0">
              <a:spcBef>
                <a:spcPts val="0"/>
              </a:spcBef>
              <a:spcAft>
                <a:spcPts val="0"/>
              </a:spcAft>
              <a:buNone/>
            </a:pPr>
            <a:r>
              <a:rPr lang="en"/>
              <a:t>&amp;&amp; called ampersand, and | | is called </a:t>
            </a:r>
            <a:r>
              <a:rPr lang="en" b="1"/>
              <a:t>pipes</a:t>
            </a:r>
            <a:r>
              <a:rPr lang="en"/>
              <a:t> (mention that pipes are located under the Backspace key)</a:t>
            </a:r>
            <a:endParaRPr/>
          </a:p>
          <a:p>
            <a:pPr marL="0" lvl="0" indent="0" algn="l" rtl="0">
              <a:spcBef>
                <a:spcPts val="0"/>
              </a:spcBef>
              <a:spcAft>
                <a:spcPts val="0"/>
              </a:spcAft>
              <a:buNone/>
            </a:pPr>
            <a:r>
              <a:rPr lang="en"/>
              <a:t>With &amp;&amp; and ||, we can piece together many separate conditional statements</a:t>
            </a:r>
            <a:endParaRPr/>
          </a:p>
        </p:txBody>
      </p:sp>
    </p:spTree>
    <p:extLst>
      <p:ext uri="{BB962C8B-B14F-4D97-AF65-F5344CB8AC3E}">
        <p14:creationId xmlns:p14="http://schemas.microsoft.com/office/powerpoint/2010/main" val="17572163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6014651b7d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6014651b7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0643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601f9b623e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601f9b623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Teacher Notes: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Make sure to edit the next few slides so it works with YOUR coders.</a:t>
            </a: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Say:</a:t>
            </a:r>
            <a:endParaRPr b="1">
              <a:solidFill>
                <a:schemeClr val="dk1"/>
              </a:solidFill>
            </a:endParaRPr>
          </a:p>
          <a:p>
            <a:pPr marL="0" lvl="0" indent="0" algn="l" rtl="0">
              <a:spcBef>
                <a:spcPts val="0"/>
              </a:spcBef>
              <a:spcAft>
                <a:spcPts val="0"/>
              </a:spcAft>
              <a:buClr>
                <a:schemeClr val="dk1"/>
              </a:buClr>
              <a:buSzPts val="1100"/>
              <a:buFont typeface="Arial"/>
              <a:buNone/>
            </a:pPr>
            <a:r>
              <a:rPr lang="en" i="1">
                <a:solidFill>
                  <a:schemeClr val="dk1"/>
                </a:solidFill>
              </a:rPr>
              <a:t>Let’s think for 10 seconds… (pause)...1, 2, 3...</a:t>
            </a:r>
            <a:endParaRPr/>
          </a:p>
        </p:txBody>
      </p:sp>
    </p:spTree>
    <p:extLst>
      <p:ext uri="{BB962C8B-B14F-4D97-AF65-F5344CB8AC3E}">
        <p14:creationId xmlns:p14="http://schemas.microsoft.com/office/powerpoint/2010/main" val="21213533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601f9b623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601f9b623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Teacher Notes: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Make sure to edit the next few slides so it works with YOUR coders.</a:t>
            </a: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Say:</a:t>
            </a:r>
            <a:endParaRPr b="1">
              <a:solidFill>
                <a:schemeClr val="dk1"/>
              </a:solidFill>
            </a:endParaRPr>
          </a:p>
          <a:p>
            <a:pPr marL="0" lvl="0" indent="0" algn="l" rtl="0">
              <a:spcBef>
                <a:spcPts val="0"/>
              </a:spcBef>
              <a:spcAft>
                <a:spcPts val="0"/>
              </a:spcAft>
              <a:buClr>
                <a:schemeClr val="dk1"/>
              </a:buClr>
              <a:buSzPts val="1100"/>
              <a:buFont typeface="Arial"/>
              <a:buNone/>
            </a:pPr>
            <a:r>
              <a:rPr lang="en" i="1">
                <a:solidFill>
                  <a:schemeClr val="dk1"/>
                </a:solidFill>
              </a:rPr>
              <a:t>Let’s think for 10 seconds… (pause)...1, 2, 3...</a:t>
            </a:r>
            <a:endParaRPr/>
          </a:p>
        </p:txBody>
      </p:sp>
    </p:spTree>
    <p:extLst>
      <p:ext uri="{BB962C8B-B14F-4D97-AF65-F5344CB8AC3E}">
        <p14:creationId xmlns:p14="http://schemas.microsoft.com/office/powerpoint/2010/main" val="431047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601f9b623e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601f9b623e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Teacher Notes: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Make sure to edit the next few slides so it works with YOUR coders.</a:t>
            </a: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Say:</a:t>
            </a:r>
            <a:endParaRPr b="1">
              <a:solidFill>
                <a:schemeClr val="dk1"/>
              </a:solidFill>
            </a:endParaRPr>
          </a:p>
          <a:p>
            <a:pPr marL="0" lvl="0" indent="0" algn="l" rtl="0">
              <a:spcBef>
                <a:spcPts val="0"/>
              </a:spcBef>
              <a:spcAft>
                <a:spcPts val="0"/>
              </a:spcAft>
              <a:buClr>
                <a:schemeClr val="dk1"/>
              </a:buClr>
              <a:buSzPts val="1100"/>
              <a:buFont typeface="Arial"/>
              <a:buNone/>
            </a:pPr>
            <a:r>
              <a:rPr lang="en" i="1">
                <a:solidFill>
                  <a:schemeClr val="dk1"/>
                </a:solidFill>
              </a:rPr>
              <a:t>Let’s think for 10 seconds… (pause)...1, 2, 3...</a:t>
            </a:r>
            <a:endParaRPr/>
          </a:p>
        </p:txBody>
      </p:sp>
    </p:spTree>
    <p:extLst>
      <p:ext uri="{BB962C8B-B14F-4D97-AF65-F5344CB8AC3E}">
        <p14:creationId xmlns:p14="http://schemas.microsoft.com/office/powerpoint/2010/main" val="3304272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014651b7d_0_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6014651b7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Coders should read aloud the objective.</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601f9b623e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601f9b623e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Teacher Notes: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Make sure to edit the next few slides so it works with YOUR coders.</a:t>
            </a: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Say:</a:t>
            </a:r>
            <a:endParaRPr b="1">
              <a:solidFill>
                <a:schemeClr val="dk1"/>
              </a:solidFill>
            </a:endParaRPr>
          </a:p>
          <a:p>
            <a:pPr marL="0" lvl="0" indent="0" algn="l" rtl="0">
              <a:spcBef>
                <a:spcPts val="0"/>
              </a:spcBef>
              <a:spcAft>
                <a:spcPts val="0"/>
              </a:spcAft>
              <a:buClr>
                <a:schemeClr val="dk1"/>
              </a:buClr>
              <a:buSzPts val="1100"/>
              <a:buFont typeface="Arial"/>
              <a:buNone/>
            </a:pPr>
            <a:r>
              <a:rPr lang="en" i="1">
                <a:solidFill>
                  <a:schemeClr val="dk1"/>
                </a:solidFill>
              </a:rPr>
              <a:t>Let’s think for 10 seconds… (pause)...1, 2, 3...</a:t>
            </a:r>
            <a:endParaRPr/>
          </a:p>
        </p:txBody>
      </p:sp>
    </p:spTree>
    <p:extLst>
      <p:ext uri="{BB962C8B-B14F-4D97-AF65-F5344CB8AC3E}">
        <p14:creationId xmlns:p14="http://schemas.microsoft.com/office/powerpoint/2010/main" val="28564956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601f9b623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601f9b623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Say:</a:t>
            </a:r>
            <a:endParaRPr b="1"/>
          </a:p>
          <a:p>
            <a:pPr marL="0" lvl="0" indent="0" algn="l" rtl="0">
              <a:spcBef>
                <a:spcPts val="0"/>
              </a:spcBef>
              <a:spcAft>
                <a:spcPts val="0"/>
              </a:spcAft>
              <a:buNone/>
            </a:pPr>
            <a:r>
              <a:rPr lang="en" i="1"/>
              <a:t>Remember, our goal today was to…</a:t>
            </a:r>
            <a:endParaRPr i="1"/>
          </a:p>
          <a:p>
            <a:pPr marL="0" lvl="0" indent="0" algn="l" rtl="0">
              <a:spcBef>
                <a:spcPts val="0"/>
              </a:spcBef>
              <a:spcAft>
                <a:spcPts val="0"/>
              </a:spcAft>
              <a:buClr>
                <a:schemeClr val="dk1"/>
              </a:buClr>
              <a:buSzPts val="1100"/>
              <a:buFont typeface="Arial"/>
              <a:buNone/>
            </a:pPr>
            <a:r>
              <a:rPr lang="en" i="1"/>
              <a:t>identify, evaluate, and construct compound conditional statements </a:t>
            </a:r>
            <a:endParaRPr i="1"/>
          </a:p>
          <a:p>
            <a:pPr marL="0" lvl="0" indent="0" algn="l" rtl="0">
              <a:spcBef>
                <a:spcPts val="0"/>
              </a:spcBef>
              <a:spcAft>
                <a:spcPts val="0"/>
              </a:spcAft>
              <a:buClr>
                <a:schemeClr val="dk1"/>
              </a:buClr>
              <a:buSzPts val="1100"/>
              <a:buFont typeface="Arial"/>
              <a:buNone/>
            </a:pPr>
            <a:endParaRPr i="1"/>
          </a:p>
          <a:p>
            <a:pPr marL="0" lvl="0" indent="0" algn="l" rtl="0">
              <a:spcBef>
                <a:spcPts val="0"/>
              </a:spcBef>
              <a:spcAft>
                <a:spcPts val="0"/>
              </a:spcAft>
              <a:buNone/>
            </a:pPr>
            <a:endParaRPr i="1"/>
          </a:p>
          <a:p>
            <a:pPr marL="0" lvl="0" indent="0" algn="l" rtl="0">
              <a:spcBef>
                <a:spcPts val="0"/>
              </a:spcBef>
              <a:spcAft>
                <a:spcPts val="0"/>
              </a:spcAft>
              <a:buNone/>
            </a:pPr>
            <a:endParaRPr i="1"/>
          </a:p>
          <a:p>
            <a:pPr marL="0" lvl="0" indent="0" algn="l" rtl="0">
              <a:spcBef>
                <a:spcPts val="0"/>
              </a:spcBef>
              <a:spcAft>
                <a:spcPts val="0"/>
              </a:spcAft>
              <a:buNone/>
            </a:pPr>
            <a:endParaRPr i="1"/>
          </a:p>
        </p:txBody>
      </p:sp>
    </p:spTree>
    <p:extLst>
      <p:ext uri="{BB962C8B-B14F-4D97-AF65-F5344CB8AC3E}">
        <p14:creationId xmlns:p14="http://schemas.microsoft.com/office/powerpoint/2010/main" val="1460343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014651b7d_0_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6014651b7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Activity: </a:t>
            </a:r>
            <a:r>
              <a:rPr lang="en">
                <a:solidFill>
                  <a:schemeClr val="dk1"/>
                </a:solidFill>
              </a:rPr>
              <a:t>Use the following exercise to describe what happens when using conditional statements. </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Have coders pick a number from 1-10.</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Have coders raise their hand if their number is below 6. If not, coders should keep their hand down.</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Only about half your coders should have raised their hand. </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Ask the coders why this happened.</a:t>
            </a:r>
            <a:endParaRPr>
              <a:solidFill>
                <a:schemeClr val="dk1"/>
              </a:solidFill>
            </a:endParaRPr>
          </a:p>
          <a:p>
            <a:pPr marL="457200" lvl="0" indent="-298450" algn="l" rtl="0">
              <a:spcBef>
                <a:spcPts val="0"/>
              </a:spcBef>
              <a:spcAft>
                <a:spcPts val="0"/>
              </a:spcAft>
              <a:buClr>
                <a:schemeClr val="dk1"/>
              </a:buClr>
              <a:buSzPts val="1100"/>
              <a:buAutoNum type="arabicPeriod"/>
            </a:pPr>
            <a:r>
              <a:rPr lang="en">
                <a:solidFill>
                  <a:schemeClr val="dk1"/>
                </a:solidFill>
              </a:rPr>
              <a:t>Once coders provide their answers, solidify the idea that a </a:t>
            </a:r>
            <a:r>
              <a:rPr lang="en" u="sng">
                <a:solidFill>
                  <a:schemeClr val="dk1"/>
                </a:solidFill>
              </a:rPr>
              <a:t>condition was met </a:t>
            </a:r>
            <a:r>
              <a:rPr lang="en">
                <a:solidFill>
                  <a:schemeClr val="dk1"/>
                </a:solidFill>
              </a:rPr>
              <a:t>in order for coders to raise their hand. If that condition wasn’t met, something else happened.</a:t>
            </a:r>
            <a:endParaRPr>
              <a:solidFill>
                <a:schemeClr val="dk1"/>
              </a:solidFill>
            </a:endParaRPr>
          </a:p>
          <a:p>
            <a:pPr marL="0" marR="0" lvl="0" indent="0" algn="l" rtl="0">
              <a:lnSpc>
                <a:spcPct val="100000"/>
              </a:lnSpc>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6014651b7d_0_3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6014651b7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6014651b7d_0_4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6014651b7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Teacher Notes:</a:t>
            </a:r>
            <a:endParaRPr b="1">
              <a:solidFill>
                <a:schemeClr val="dk1"/>
              </a:solidFill>
            </a:endParaRPr>
          </a:p>
          <a:p>
            <a:pPr marL="0" lvl="0" indent="0" algn="l" rtl="0">
              <a:spcBef>
                <a:spcPts val="0"/>
              </a:spcBef>
              <a:spcAft>
                <a:spcPts val="0"/>
              </a:spcAft>
              <a:buNone/>
            </a:pPr>
            <a:r>
              <a:rPr lang="en"/>
              <a:t>As the screenshots go up call on students to point out what is being checked to be true or false</a:t>
            </a:r>
            <a:endParaRPr/>
          </a:p>
          <a:p>
            <a:pPr marL="457200" lvl="0" indent="-317500" algn="l" rtl="0">
              <a:spcBef>
                <a:spcPts val="0"/>
              </a:spcBef>
              <a:spcAft>
                <a:spcPts val="0"/>
              </a:spcAft>
              <a:buSzPts val="1400"/>
              <a:buAutoNum type="arabicParenBoth"/>
            </a:pPr>
            <a:r>
              <a:rPr lang="en"/>
              <a:t>Correct password</a:t>
            </a:r>
            <a:endParaRPr/>
          </a:p>
          <a:p>
            <a:pPr marL="457200" lvl="0" indent="-317500" algn="l" rtl="0">
              <a:spcBef>
                <a:spcPts val="0"/>
              </a:spcBef>
              <a:spcAft>
                <a:spcPts val="0"/>
              </a:spcAft>
              <a:buSzPts val="1400"/>
              <a:buAutoNum type="arabicParenBoth"/>
            </a:pPr>
            <a:r>
              <a:rPr lang="en"/>
              <a:t>Did you check the box?</a:t>
            </a:r>
            <a:endParaRPr/>
          </a:p>
          <a:p>
            <a:pPr marL="457200" lvl="0" indent="-317500" algn="l" rtl="0">
              <a:spcBef>
                <a:spcPts val="0"/>
              </a:spcBef>
              <a:spcAft>
                <a:spcPts val="0"/>
              </a:spcAft>
              <a:buSzPts val="1400"/>
              <a:buAutoNum type="arabicParenBoth"/>
            </a:pPr>
            <a:r>
              <a:rPr lang="en"/>
              <a:t>Did you put info in the required field?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014651b7d_0_5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014651b7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b="1">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6014651b7d_0_5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6014651b7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If statements and else statements tend to go together like besties. else statements are pretty co-dependent and ALWAYS need if statements. If statements sometimes stand alone. There's only one code block (else if) that goes between the if statement and the else statement…. Otherwise nothing can come between them! </a:t>
            </a:r>
            <a:endParaRPr>
              <a:solidFill>
                <a:schemeClr val="dk1"/>
              </a:solidFill>
            </a:endParaRPr>
          </a:p>
          <a:p>
            <a:pPr marL="0" lvl="0" indent="0" algn="l" rtl="0">
              <a:spcBef>
                <a:spcPts val="0"/>
              </a:spcBef>
              <a:spcAft>
                <a:spcPts val="0"/>
              </a:spcAft>
              <a:buNone/>
            </a:pPr>
            <a:endParaRPr b="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6014651b7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6014651b7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Quickly review syntax with students - have a student read the syntax out loud and note that the words "if" and "else" MUST be present for it to be an if/else statement.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21" Type="http://schemas.openxmlformats.org/officeDocument/2006/relationships/image" Target="../media/image27.png"/><Relationship Id="rId7" Type="http://schemas.openxmlformats.org/officeDocument/2006/relationships/image" Target="../media/image12.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6.png"/><Relationship Id="rId1" Type="http://schemas.openxmlformats.org/officeDocument/2006/relationships/slideMaster" Target="../slideMasters/slideMaster2.xml"/><Relationship Id="rId6" Type="http://schemas.openxmlformats.org/officeDocument/2006/relationships/image" Target="../media/image11.png"/><Relationship Id="rId11" Type="http://schemas.openxmlformats.org/officeDocument/2006/relationships/image" Target="../media/image18.png"/><Relationship Id="rId24" Type="http://schemas.openxmlformats.org/officeDocument/2006/relationships/image" Target="../media/image30.png"/><Relationship Id="rId5" Type="http://schemas.openxmlformats.org/officeDocument/2006/relationships/image" Target="../media/image16.png"/><Relationship Id="rId15" Type="http://schemas.openxmlformats.org/officeDocument/2006/relationships/image" Target="../media/image22.png"/><Relationship Id="rId23" Type="http://schemas.openxmlformats.org/officeDocument/2006/relationships/image" Target="../media/image29.png"/><Relationship Id="rId10" Type="http://schemas.openxmlformats.org/officeDocument/2006/relationships/image" Target="../media/image13.png"/><Relationship Id="rId19" Type="http://schemas.openxmlformats.org/officeDocument/2006/relationships/image" Target="../media/image14.png"/><Relationship Id="rId4" Type="http://schemas.openxmlformats.org/officeDocument/2006/relationships/image" Target="../media/image15.png"/><Relationship Id="rId9" Type="http://schemas.openxmlformats.org/officeDocument/2006/relationships/image" Target="../media/image3.png"/><Relationship Id="rId14" Type="http://schemas.openxmlformats.org/officeDocument/2006/relationships/image" Target="../media/image21.png"/><Relationship Id="rId22" Type="http://schemas.openxmlformats.org/officeDocument/2006/relationships/image" Target="../media/image2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txBox="1">
            <a:spLocks noGrp="1"/>
          </p:cNvSpPr>
          <p:nvPr>
            <p:ph type="subTitle" idx="1"/>
          </p:nvPr>
        </p:nvSpPr>
        <p:spPr>
          <a:xfrm>
            <a:off x="685800" y="2840054"/>
            <a:ext cx="7772400" cy="784738"/>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2" name="Google Shape;12;p2"/>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reak">
  <p:cSld name="CUSTOM_1_1_1_1">
    <p:bg>
      <p:bgPr>
        <a:solidFill>
          <a:srgbClr val="FFAA7B"/>
        </a:solidFill>
        <a:effectLst/>
      </p:bgPr>
    </p:bg>
    <p:spTree>
      <p:nvGrpSpPr>
        <p:cNvPr id="1" name="Shape 67"/>
        <p:cNvGrpSpPr/>
        <p:nvPr/>
      </p:nvGrpSpPr>
      <p:grpSpPr>
        <a:xfrm>
          <a:off x="0" y="0"/>
          <a:ext cx="0" cy="0"/>
          <a:chOff x="0" y="0"/>
          <a:chExt cx="0" cy="0"/>
        </a:xfrm>
      </p:grpSpPr>
      <p:pic>
        <p:nvPicPr>
          <p:cNvPr id="68" name="Google Shape;68;p14"/>
          <p:cNvPicPr preferRelativeResize="0"/>
          <p:nvPr/>
        </p:nvPicPr>
        <p:blipFill rotWithShape="1">
          <a:blip r:embed="rId2">
            <a:alphaModFix/>
          </a:blip>
          <a:srcRect l="11111"/>
          <a:stretch/>
        </p:blipFill>
        <p:spPr>
          <a:xfrm>
            <a:off x="0" y="0"/>
            <a:ext cx="9144000" cy="5143500"/>
          </a:xfrm>
          <a:prstGeom prst="rect">
            <a:avLst/>
          </a:prstGeom>
          <a:noFill/>
          <a:ln>
            <a:noFill/>
          </a:ln>
        </p:spPr>
      </p:pic>
      <p:sp>
        <p:nvSpPr>
          <p:cNvPr id="69" name="Google Shape;69;p14"/>
          <p:cNvSpPr txBox="1"/>
          <p:nvPr/>
        </p:nvSpPr>
        <p:spPr>
          <a:xfrm>
            <a:off x="2962050" y="2143050"/>
            <a:ext cx="3219900" cy="857400"/>
          </a:xfrm>
          <a:prstGeom prst="rect">
            <a:avLst/>
          </a:prstGeom>
          <a:noFill/>
          <a:ln>
            <a:noFill/>
          </a:ln>
          <a:effectLst>
            <a:outerShdw blurRad="142875" dist="47625" dir="42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Helvetica Neue"/>
                <a:ea typeface="Helvetica Neue"/>
                <a:cs typeface="Helvetica Neue"/>
                <a:sym typeface="Helvetica Neue"/>
              </a:rPr>
              <a:t>Break</a:t>
            </a:r>
            <a:endParaRPr sz="4800" b="1">
              <a:solidFill>
                <a:srgbClr val="FFFFFF"/>
              </a:solidFill>
              <a:latin typeface="Helvetica Neue"/>
              <a:ea typeface="Helvetica Neue"/>
              <a:cs typeface="Helvetica Neue"/>
              <a:sym typeface="Helvetica Neue"/>
            </a:endParaRPr>
          </a:p>
        </p:txBody>
      </p:sp>
      <p:pic>
        <p:nvPicPr>
          <p:cNvPr id="70" name="Google Shape;70;p14"/>
          <p:cNvPicPr preferRelativeResize="0"/>
          <p:nvPr/>
        </p:nvPicPr>
        <p:blipFill>
          <a:blip r:embed="rId3">
            <a:alphaModFix/>
          </a:blip>
          <a:stretch>
            <a:fillRect/>
          </a:stretch>
        </p:blipFill>
        <p:spPr>
          <a:xfrm>
            <a:off x="230500" y="4631550"/>
            <a:ext cx="604885" cy="393600"/>
          </a:xfrm>
          <a:prstGeom prst="rect">
            <a:avLst/>
          </a:prstGeom>
          <a:noFill/>
          <a:ln>
            <a:noFill/>
          </a:ln>
        </p:spPr>
      </p:pic>
      <p:sp>
        <p:nvSpPr>
          <p:cNvPr id="71" name="Google Shape;71;p14"/>
          <p:cNvSpPr txBox="1">
            <a:spLocks noGrp="1"/>
          </p:cNvSpPr>
          <p:nvPr>
            <p:ph type="title"/>
          </p:nvPr>
        </p:nvSpPr>
        <p:spPr>
          <a:xfrm>
            <a:off x="2924075" y="3148000"/>
            <a:ext cx="3398100" cy="441300"/>
          </a:xfrm>
          <a:prstGeom prst="rect">
            <a:avLst/>
          </a:prstGeom>
          <a:effectLst>
            <a:outerShdw blurRad="57150" dist="19050" dir="1980000" algn="bl" rotWithShape="0">
              <a:srgbClr val="000000">
                <a:alpha val="68000"/>
              </a:srgbClr>
            </a:outerShdw>
          </a:effectLst>
        </p:spPr>
        <p:txBody>
          <a:bodyPr spcFirstLastPara="1" wrap="square" lIns="91425" tIns="91425" rIns="91425" bIns="91425" anchor="t" anchorCtr="0">
            <a:noAutofit/>
          </a:bodyPr>
          <a:lstStyle>
            <a:lvl1pPr lvl="0" algn="ctr" rtl="0">
              <a:spcBef>
                <a:spcPts val="0"/>
              </a:spcBef>
              <a:spcAft>
                <a:spcPts val="0"/>
              </a:spcAft>
              <a:buNone/>
              <a:defRPr sz="1800" b="1">
                <a:solidFill>
                  <a:srgbClr val="FFFFFF"/>
                </a:solidFill>
              </a:defRPr>
            </a:lvl1pPr>
            <a:lvl2pPr lvl="1" algn="ctr" rtl="0">
              <a:spcBef>
                <a:spcPts val="0"/>
              </a:spcBef>
              <a:spcAft>
                <a:spcPts val="0"/>
              </a:spcAft>
              <a:buNone/>
              <a:defRPr b="1"/>
            </a:lvl2pPr>
            <a:lvl3pPr lvl="2" algn="ctr" rtl="0">
              <a:spcBef>
                <a:spcPts val="0"/>
              </a:spcBef>
              <a:spcAft>
                <a:spcPts val="0"/>
              </a:spcAft>
              <a:buNone/>
              <a:defRPr b="1"/>
            </a:lvl3pPr>
            <a:lvl4pPr lvl="3" algn="ctr" rtl="0">
              <a:spcBef>
                <a:spcPts val="0"/>
              </a:spcBef>
              <a:spcAft>
                <a:spcPts val="0"/>
              </a:spcAft>
              <a:buNone/>
              <a:defRPr b="1"/>
            </a:lvl4pPr>
            <a:lvl5pPr lvl="4" algn="ctr" rtl="0">
              <a:spcBef>
                <a:spcPts val="0"/>
              </a:spcBef>
              <a:spcAft>
                <a:spcPts val="0"/>
              </a:spcAft>
              <a:buNone/>
              <a:defRPr b="1"/>
            </a:lvl5pPr>
            <a:lvl6pPr lvl="5" algn="ctr" rtl="0">
              <a:spcBef>
                <a:spcPts val="0"/>
              </a:spcBef>
              <a:spcAft>
                <a:spcPts val="0"/>
              </a:spcAft>
              <a:buNone/>
              <a:defRPr b="1"/>
            </a:lvl6pPr>
            <a:lvl7pPr lvl="6" algn="ctr" rtl="0">
              <a:spcBef>
                <a:spcPts val="0"/>
              </a:spcBef>
              <a:spcAft>
                <a:spcPts val="0"/>
              </a:spcAft>
              <a:buNone/>
              <a:defRPr b="1"/>
            </a:lvl7pPr>
            <a:lvl8pPr lvl="7" algn="ctr" rtl="0">
              <a:spcBef>
                <a:spcPts val="0"/>
              </a:spcBef>
              <a:spcAft>
                <a:spcPts val="0"/>
              </a:spcAft>
              <a:buNone/>
              <a:defRPr b="1"/>
            </a:lvl8pPr>
            <a:lvl9pPr lvl="8" algn="ctr" rtl="0">
              <a:spcBef>
                <a:spcPts val="0"/>
              </a:spcBef>
              <a:spcAft>
                <a:spcPts val="0"/>
              </a:spcAft>
              <a:buNone/>
              <a:defRPr b="1"/>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Unit Title">
  <p:cSld name="CUSTOM_1_1_1_1_2">
    <p:bg>
      <p:bgPr>
        <a:noFill/>
        <a:effectLst/>
      </p:bgPr>
    </p:bg>
    <p:spTree>
      <p:nvGrpSpPr>
        <p:cNvPr id="1" name="Shape 72"/>
        <p:cNvGrpSpPr/>
        <p:nvPr/>
      </p:nvGrpSpPr>
      <p:grpSpPr>
        <a:xfrm>
          <a:off x="0" y="0"/>
          <a:ext cx="0" cy="0"/>
          <a:chOff x="0" y="0"/>
          <a:chExt cx="0" cy="0"/>
        </a:xfrm>
      </p:grpSpPr>
      <p:pic>
        <p:nvPicPr>
          <p:cNvPr id="73" name="Google Shape;73;p15"/>
          <p:cNvPicPr preferRelativeResize="0"/>
          <p:nvPr/>
        </p:nvPicPr>
        <p:blipFill rotWithShape="1">
          <a:blip r:embed="rId2">
            <a:alphaModFix/>
          </a:blip>
          <a:srcRect r="11660"/>
          <a:stretch/>
        </p:blipFill>
        <p:spPr>
          <a:xfrm>
            <a:off x="0" y="-16000"/>
            <a:ext cx="9144000" cy="5175499"/>
          </a:xfrm>
          <a:prstGeom prst="rect">
            <a:avLst/>
          </a:prstGeom>
          <a:noFill/>
          <a:ln>
            <a:noFill/>
          </a:ln>
        </p:spPr>
      </p:pic>
      <p:sp>
        <p:nvSpPr>
          <p:cNvPr id="74" name="Google Shape;74;p15"/>
          <p:cNvSpPr txBox="1"/>
          <p:nvPr/>
        </p:nvSpPr>
        <p:spPr>
          <a:xfrm>
            <a:off x="2962050" y="2143050"/>
            <a:ext cx="3219900" cy="857400"/>
          </a:xfrm>
          <a:prstGeom prst="rect">
            <a:avLst/>
          </a:prstGeom>
          <a:noFill/>
          <a:ln>
            <a:noFill/>
          </a:ln>
          <a:effectLst>
            <a:outerShdw blurRad="142875" dist="47625" dir="42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4800" b="1">
              <a:solidFill>
                <a:srgbClr val="FFFFFF"/>
              </a:solidFill>
              <a:latin typeface="Helvetica Neue"/>
              <a:ea typeface="Helvetica Neue"/>
              <a:cs typeface="Helvetica Neue"/>
              <a:sym typeface="Helvetica Neue"/>
            </a:endParaRPr>
          </a:p>
        </p:txBody>
      </p:sp>
      <p:pic>
        <p:nvPicPr>
          <p:cNvPr id="75" name="Google Shape;75;p15"/>
          <p:cNvPicPr preferRelativeResize="0"/>
          <p:nvPr/>
        </p:nvPicPr>
        <p:blipFill>
          <a:blip r:embed="rId3">
            <a:alphaModFix/>
          </a:blip>
          <a:stretch>
            <a:fillRect/>
          </a:stretch>
        </p:blipFill>
        <p:spPr>
          <a:xfrm>
            <a:off x="230500" y="4631550"/>
            <a:ext cx="604885" cy="393600"/>
          </a:xfrm>
          <a:prstGeom prst="rect">
            <a:avLst/>
          </a:prstGeom>
          <a:noFill/>
          <a:ln>
            <a:noFill/>
          </a:ln>
        </p:spPr>
      </p:pic>
      <p:sp>
        <p:nvSpPr>
          <p:cNvPr id="76" name="Google Shape;76;p15"/>
          <p:cNvSpPr txBox="1">
            <a:spLocks noGrp="1"/>
          </p:cNvSpPr>
          <p:nvPr>
            <p:ph type="title"/>
          </p:nvPr>
        </p:nvSpPr>
        <p:spPr>
          <a:xfrm>
            <a:off x="1626300" y="2341775"/>
            <a:ext cx="5891400" cy="396000"/>
          </a:xfrm>
          <a:prstGeom prst="rect">
            <a:avLst/>
          </a:prstGeom>
          <a:noFill/>
          <a:effectLst>
            <a:outerShdw blurRad="142875" dist="47625" dir="420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None/>
              <a:defRPr b="1">
                <a:solidFill>
                  <a:srgbClr val="FFFFFF"/>
                </a:solidFill>
              </a:defRPr>
            </a:lvl1pPr>
            <a:lvl2pPr lvl="1" algn="ctr" rtl="0">
              <a:spcBef>
                <a:spcPts val="0"/>
              </a:spcBef>
              <a:spcAft>
                <a:spcPts val="0"/>
              </a:spcAft>
              <a:buNone/>
              <a:defRPr b="1">
                <a:solidFill>
                  <a:srgbClr val="FFFFFF"/>
                </a:solidFill>
              </a:defRPr>
            </a:lvl2pPr>
            <a:lvl3pPr lvl="2" algn="ctr" rtl="0">
              <a:spcBef>
                <a:spcPts val="0"/>
              </a:spcBef>
              <a:spcAft>
                <a:spcPts val="0"/>
              </a:spcAft>
              <a:buNone/>
              <a:defRPr b="1">
                <a:solidFill>
                  <a:srgbClr val="FFFFFF"/>
                </a:solidFill>
              </a:defRPr>
            </a:lvl3pPr>
            <a:lvl4pPr lvl="3" algn="ctr" rtl="0">
              <a:spcBef>
                <a:spcPts val="0"/>
              </a:spcBef>
              <a:spcAft>
                <a:spcPts val="0"/>
              </a:spcAft>
              <a:buNone/>
              <a:defRPr b="1">
                <a:solidFill>
                  <a:srgbClr val="FFFFFF"/>
                </a:solidFill>
              </a:defRPr>
            </a:lvl4pPr>
            <a:lvl5pPr lvl="4" algn="ctr" rtl="0">
              <a:spcBef>
                <a:spcPts val="0"/>
              </a:spcBef>
              <a:spcAft>
                <a:spcPts val="0"/>
              </a:spcAft>
              <a:buNone/>
              <a:defRPr b="1">
                <a:solidFill>
                  <a:srgbClr val="FFFFFF"/>
                </a:solidFill>
              </a:defRPr>
            </a:lvl5pPr>
            <a:lvl6pPr lvl="5" algn="ctr" rtl="0">
              <a:spcBef>
                <a:spcPts val="0"/>
              </a:spcBef>
              <a:spcAft>
                <a:spcPts val="0"/>
              </a:spcAft>
              <a:buNone/>
              <a:defRPr b="1">
                <a:solidFill>
                  <a:srgbClr val="FFFFFF"/>
                </a:solidFill>
              </a:defRPr>
            </a:lvl6pPr>
            <a:lvl7pPr lvl="6" algn="ctr" rtl="0">
              <a:spcBef>
                <a:spcPts val="0"/>
              </a:spcBef>
              <a:spcAft>
                <a:spcPts val="0"/>
              </a:spcAft>
              <a:buNone/>
              <a:defRPr b="1">
                <a:solidFill>
                  <a:srgbClr val="FFFFFF"/>
                </a:solidFill>
              </a:defRPr>
            </a:lvl7pPr>
            <a:lvl8pPr lvl="7" algn="ctr" rtl="0">
              <a:spcBef>
                <a:spcPts val="0"/>
              </a:spcBef>
              <a:spcAft>
                <a:spcPts val="0"/>
              </a:spcAft>
              <a:buNone/>
              <a:defRPr b="1">
                <a:solidFill>
                  <a:srgbClr val="FFFFFF"/>
                </a:solidFill>
              </a:defRPr>
            </a:lvl8pPr>
            <a:lvl9pPr lvl="8" algn="ctr" rtl="0">
              <a:spcBef>
                <a:spcPts val="0"/>
              </a:spcBef>
              <a:spcAft>
                <a:spcPts val="0"/>
              </a:spcAft>
              <a:buNone/>
              <a:defRPr b="1">
                <a:solidFill>
                  <a:srgbClr val="FFFFFF"/>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ime">
  <p:cSld name="CUSTOM_1_1_1_1_1">
    <p:bg>
      <p:bgPr>
        <a:solidFill>
          <a:srgbClr val="FFAA7B"/>
        </a:solidFill>
        <a:effectLst/>
      </p:bgPr>
    </p:bg>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2">
            <a:alphaModFix/>
          </a:blip>
          <a:srcRect b="15626"/>
          <a:stretch/>
        </p:blipFill>
        <p:spPr>
          <a:xfrm>
            <a:off x="0" y="0"/>
            <a:ext cx="9144000" cy="5143500"/>
          </a:xfrm>
          <a:prstGeom prst="rect">
            <a:avLst/>
          </a:prstGeom>
          <a:noFill/>
          <a:ln>
            <a:noFill/>
          </a:ln>
        </p:spPr>
      </p:pic>
      <p:sp>
        <p:nvSpPr>
          <p:cNvPr id="79" name="Google Shape;79;p16"/>
          <p:cNvSpPr txBox="1"/>
          <p:nvPr/>
        </p:nvSpPr>
        <p:spPr>
          <a:xfrm>
            <a:off x="2577900" y="2143050"/>
            <a:ext cx="3988200" cy="857400"/>
          </a:xfrm>
          <a:prstGeom prst="rect">
            <a:avLst/>
          </a:prstGeom>
          <a:noFill/>
          <a:ln>
            <a:noFill/>
          </a:ln>
          <a:effectLst>
            <a:outerShdw blurRad="142875" dist="47625" dir="4200000" algn="bl" rotWithShape="0">
              <a:srgbClr val="000000">
                <a:alpha val="84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Helvetica Neue"/>
                <a:ea typeface="Helvetica Neue"/>
                <a:cs typeface="Helvetica Neue"/>
                <a:sym typeface="Helvetica Neue"/>
              </a:rPr>
              <a:t>Project Time</a:t>
            </a:r>
            <a:endParaRPr sz="4800" b="1">
              <a:solidFill>
                <a:srgbClr val="FFFFFF"/>
              </a:solidFill>
              <a:latin typeface="Helvetica Neue"/>
              <a:ea typeface="Helvetica Neue"/>
              <a:cs typeface="Helvetica Neue"/>
              <a:sym typeface="Helvetica Neue"/>
            </a:endParaRPr>
          </a:p>
        </p:txBody>
      </p:sp>
      <p:pic>
        <p:nvPicPr>
          <p:cNvPr id="80" name="Google Shape;80;p16"/>
          <p:cNvPicPr preferRelativeResize="0"/>
          <p:nvPr/>
        </p:nvPicPr>
        <p:blipFill>
          <a:blip r:embed="rId3">
            <a:alphaModFix/>
          </a:blip>
          <a:stretch>
            <a:fillRect/>
          </a:stretch>
        </p:blipFill>
        <p:spPr>
          <a:xfrm>
            <a:off x="230500" y="4631550"/>
            <a:ext cx="604885" cy="3936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o Now" type="title">
  <p:cSld name="TITLE">
    <p:spTree>
      <p:nvGrpSpPr>
        <p:cNvPr id="1" name="Shape 81"/>
        <p:cNvGrpSpPr/>
        <p:nvPr/>
      </p:nvGrpSpPr>
      <p:grpSpPr>
        <a:xfrm>
          <a:off x="0" y="0"/>
          <a:ext cx="0" cy="0"/>
          <a:chOff x="0" y="0"/>
          <a:chExt cx="0" cy="0"/>
        </a:xfrm>
      </p:grpSpPr>
      <p:sp>
        <p:nvSpPr>
          <p:cNvPr id="82" name="Google Shape;82;p17"/>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7"/>
          <p:cNvSpPr/>
          <p:nvPr/>
        </p:nvSpPr>
        <p:spPr>
          <a:xfrm>
            <a:off x="850342" y="356535"/>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7"/>
          <p:cNvPicPr preferRelativeResize="0"/>
          <p:nvPr/>
        </p:nvPicPr>
        <p:blipFill>
          <a:blip r:embed="rId2">
            <a:alphaModFix/>
          </a:blip>
          <a:stretch>
            <a:fillRect/>
          </a:stretch>
        </p:blipFill>
        <p:spPr>
          <a:xfrm>
            <a:off x="1056136" y="562301"/>
            <a:ext cx="630936" cy="630936"/>
          </a:xfrm>
          <a:prstGeom prst="rect">
            <a:avLst/>
          </a:prstGeom>
          <a:noFill/>
          <a:ln>
            <a:noFill/>
          </a:ln>
        </p:spPr>
      </p:pic>
      <p:sp>
        <p:nvSpPr>
          <p:cNvPr id="85" name="Google Shape;85;p17"/>
          <p:cNvSpPr/>
          <p:nvPr/>
        </p:nvSpPr>
        <p:spPr>
          <a:xfrm>
            <a:off x="0" y="123450"/>
            <a:ext cx="2743200" cy="23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Do Now</a:t>
            </a:r>
            <a:endParaRPr sz="1600" b="1">
              <a:latin typeface="Helvetica Neue"/>
              <a:ea typeface="Helvetica Neue"/>
              <a:cs typeface="Helvetica Neue"/>
              <a:sym typeface="Helvetica Neue"/>
            </a:endParaRPr>
          </a:p>
        </p:txBody>
      </p:sp>
      <p:sp>
        <p:nvSpPr>
          <p:cNvPr id="86" name="Google Shape;86;p17"/>
          <p:cNvSpPr txBox="1">
            <a:spLocks noGrp="1"/>
          </p:cNvSpPr>
          <p:nvPr>
            <p:ph type="body" idx="1"/>
          </p:nvPr>
        </p:nvSpPr>
        <p:spPr>
          <a:xfrm>
            <a:off x="3264400" y="1538800"/>
            <a:ext cx="5331000" cy="3088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87" name="Google Shape;87;p17"/>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88" name="Google Shape;88;p17"/>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7"/>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1">
          <p15:clr>
            <a:srgbClr val="9AA0A6"/>
          </p15:clr>
        </p15:guide>
        <p15:guide id="13" orient="horz" pos="3162">
          <p15:clr>
            <a:srgbClr val="9AA0A6"/>
          </p15:clr>
        </p15:guide>
        <p15:guide id="14" orient="horz" pos="225">
          <p15:clr>
            <a:srgbClr val="9AA0A6"/>
          </p15:clr>
        </p15:guide>
        <p15:guide id="15" orient="horz" pos="78">
          <p15:clr>
            <a:srgbClr val="9AA0A6"/>
          </p15:clr>
        </p15:guide>
        <p15:guide id="16" orient="horz" pos="2061">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Planning">
  <p:cSld name="TITLE_3">
    <p:spTree>
      <p:nvGrpSpPr>
        <p:cNvPr id="1" name="Shape 90"/>
        <p:cNvGrpSpPr/>
        <p:nvPr/>
      </p:nvGrpSpPr>
      <p:grpSpPr>
        <a:xfrm>
          <a:off x="0" y="0"/>
          <a:ext cx="0" cy="0"/>
          <a:chOff x="0" y="0"/>
          <a:chExt cx="0" cy="0"/>
        </a:xfrm>
      </p:grpSpPr>
      <p:sp>
        <p:nvSpPr>
          <p:cNvPr id="91" name="Google Shape;91;p18"/>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18"/>
          <p:cNvGrpSpPr/>
          <p:nvPr/>
        </p:nvGrpSpPr>
        <p:grpSpPr>
          <a:xfrm>
            <a:off x="850392" y="356623"/>
            <a:ext cx="1042412" cy="1042412"/>
            <a:chOff x="1005840" y="320040"/>
            <a:chExt cx="1234500" cy="1234500"/>
          </a:xfrm>
        </p:grpSpPr>
        <p:sp>
          <p:nvSpPr>
            <p:cNvPr id="93" name="Google Shape;93;p18"/>
            <p:cNvSpPr/>
            <p:nvPr/>
          </p:nvSpPr>
          <p:spPr>
            <a:xfrm>
              <a:off x="1005840" y="320040"/>
              <a:ext cx="1234500" cy="12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4" name="Google Shape;94;p18"/>
            <p:cNvPicPr preferRelativeResize="0"/>
            <p:nvPr/>
          </p:nvPicPr>
          <p:blipFill>
            <a:blip r:embed="rId2">
              <a:alphaModFix/>
            </a:blip>
            <a:stretch>
              <a:fillRect/>
            </a:stretch>
          </p:blipFill>
          <p:spPr>
            <a:xfrm>
              <a:off x="1246926" y="561111"/>
              <a:ext cx="752350" cy="752352"/>
            </a:xfrm>
            <a:prstGeom prst="rect">
              <a:avLst/>
            </a:prstGeom>
            <a:noFill/>
            <a:ln>
              <a:noFill/>
            </a:ln>
          </p:spPr>
        </p:pic>
      </p:grpSp>
      <p:sp>
        <p:nvSpPr>
          <p:cNvPr id="95" name="Google Shape;95;p18"/>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Project Planning</a:t>
            </a:r>
            <a:endParaRPr sz="1600" b="1">
              <a:latin typeface="Helvetica Neue"/>
              <a:ea typeface="Helvetica Neue"/>
              <a:cs typeface="Helvetica Neue"/>
              <a:sym typeface="Helvetica Neue"/>
            </a:endParaRPr>
          </a:p>
        </p:txBody>
      </p:sp>
      <p:sp>
        <p:nvSpPr>
          <p:cNvPr id="96" name="Google Shape;96;p18"/>
          <p:cNvSpPr txBox="1">
            <a:spLocks noGrp="1"/>
          </p:cNvSpPr>
          <p:nvPr>
            <p:ph type="body" idx="1"/>
          </p:nvPr>
        </p:nvSpPr>
        <p:spPr>
          <a:xfrm>
            <a:off x="3264400" y="1538800"/>
            <a:ext cx="5331000" cy="3088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42900" rtl="0">
              <a:spcBef>
                <a:spcPts val="0"/>
              </a:spcBef>
              <a:spcAft>
                <a:spcPts val="0"/>
              </a:spcAft>
              <a:buSzPts val="18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42900" rtl="0">
              <a:spcBef>
                <a:spcPts val="0"/>
              </a:spcBef>
              <a:spcAft>
                <a:spcPts val="0"/>
              </a:spcAft>
              <a:buSzPts val="18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42900" rtl="0">
              <a:spcBef>
                <a:spcPts val="0"/>
              </a:spcBef>
              <a:spcAft>
                <a:spcPts val="0"/>
              </a:spcAft>
              <a:buSzPts val="18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97" name="Google Shape;97;p18"/>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98" name="Google Shape;98;p18"/>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1">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uided Notes">
  <p:cSld name="TITLE_2">
    <p:spTree>
      <p:nvGrpSpPr>
        <p:cNvPr id="1" name="Shape 100"/>
        <p:cNvGrpSpPr/>
        <p:nvPr/>
      </p:nvGrpSpPr>
      <p:grpSpPr>
        <a:xfrm>
          <a:off x="0" y="0"/>
          <a:ext cx="0" cy="0"/>
          <a:chOff x="0" y="0"/>
          <a:chExt cx="0" cy="0"/>
        </a:xfrm>
      </p:grpSpPr>
      <p:sp>
        <p:nvSpPr>
          <p:cNvPr id="101" name="Google Shape;101;p19"/>
          <p:cNvSpPr/>
          <p:nvPr/>
        </p:nvSpPr>
        <p:spPr>
          <a:xfrm>
            <a:off x="0" y="-7950"/>
            <a:ext cx="2739600" cy="5159400"/>
          </a:xfrm>
          <a:prstGeom prst="rect">
            <a:avLst/>
          </a:prstGeom>
          <a:solidFill>
            <a:srgbClr val="0080FF"/>
          </a:solidFill>
          <a:ln w="9525"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Guided Notes</a:t>
            </a:r>
            <a:endParaRPr sz="1600" b="1">
              <a:latin typeface="Helvetica Neue"/>
              <a:ea typeface="Helvetica Neue"/>
              <a:cs typeface="Helvetica Neue"/>
              <a:sym typeface="Helvetica Neue"/>
            </a:endParaRPr>
          </a:p>
        </p:txBody>
      </p:sp>
      <p:grpSp>
        <p:nvGrpSpPr>
          <p:cNvPr id="103" name="Google Shape;103;p19"/>
          <p:cNvGrpSpPr/>
          <p:nvPr/>
        </p:nvGrpSpPr>
        <p:grpSpPr>
          <a:xfrm>
            <a:off x="850392" y="365760"/>
            <a:ext cx="1042426" cy="1042426"/>
            <a:chOff x="1001700" y="320150"/>
            <a:chExt cx="1211700" cy="1211700"/>
          </a:xfrm>
        </p:grpSpPr>
        <p:sp>
          <p:nvSpPr>
            <p:cNvPr id="104" name="Google Shape;104;p19"/>
            <p:cNvSpPr/>
            <p:nvPr/>
          </p:nvSpPr>
          <p:spPr>
            <a:xfrm>
              <a:off x="1001700" y="320150"/>
              <a:ext cx="1211700" cy="1211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 name="Google Shape;105;p19"/>
            <p:cNvPicPr preferRelativeResize="0"/>
            <p:nvPr/>
          </p:nvPicPr>
          <p:blipFill>
            <a:blip r:embed="rId2">
              <a:alphaModFix/>
            </a:blip>
            <a:stretch>
              <a:fillRect/>
            </a:stretch>
          </p:blipFill>
          <p:spPr>
            <a:xfrm>
              <a:off x="1267155" y="585599"/>
              <a:ext cx="680740" cy="680742"/>
            </a:xfrm>
            <a:prstGeom prst="rect">
              <a:avLst/>
            </a:prstGeom>
            <a:noFill/>
            <a:ln>
              <a:noFill/>
            </a:ln>
          </p:spPr>
        </p:pic>
      </p:grpSp>
      <p:sp>
        <p:nvSpPr>
          <p:cNvPr id="106" name="Google Shape;106;p19"/>
          <p:cNvSpPr txBox="1">
            <a:spLocks noGrp="1"/>
          </p:cNvSpPr>
          <p:nvPr>
            <p:ph type="body" idx="1"/>
          </p:nvPr>
        </p:nvSpPr>
        <p:spPr>
          <a:xfrm>
            <a:off x="3271500" y="1538800"/>
            <a:ext cx="5323800" cy="3088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42900" rtl="0">
              <a:spcBef>
                <a:spcPts val="0"/>
              </a:spcBef>
              <a:spcAft>
                <a:spcPts val="0"/>
              </a:spcAft>
              <a:buSzPts val="18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42900" rtl="0">
              <a:spcBef>
                <a:spcPts val="0"/>
              </a:spcBef>
              <a:spcAft>
                <a:spcPts val="0"/>
              </a:spcAft>
              <a:buSzPts val="18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42900" rtl="0">
              <a:spcBef>
                <a:spcPts val="0"/>
              </a:spcBef>
              <a:spcAft>
                <a:spcPts val="0"/>
              </a:spcAft>
              <a:buSzPts val="18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107" name="Google Shape;107;p19"/>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08" name="Google Shape;108;p19"/>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FA7B17"/>
          </p15:clr>
        </p15:guide>
        <p15:guide id="2" pos="80">
          <p15:clr>
            <a:srgbClr val="FA7B17"/>
          </p15:clr>
        </p15:guide>
        <p15:guide id="3" pos="5616">
          <p15:clr>
            <a:srgbClr val="FA7B17"/>
          </p15:clr>
        </p15:guide>
        <p15:guide id="4" pos="1648">
          <p15:clr>
            <a:srgbClr val="FA7B17"/>
          </p15:clr>
        </p15:guide>
        <p15:guide id="5" pos="864">
          <p15:clr>
            <a:srgbClr val="FA7B17"/>
          </p15:clr>
        </p15:guide>
        <p15:guide id="6" pos="1860">
          <p15:clr>
            <a:srgbClr val="FA7B17"/>
          </p15:clr>
        </p15:guide>
        <p15:guide id="7" pos="3732">
          <p15:clr>
            <a:srgbClr val="FA7B17"/>
          </p15:clr>
        </p15:guide>
        <p15:guide id="8" pos="2056">
          <p15:clr>
            <a:srgbClr val="FA7B17"/>
          </p15:clr>
        </p15:guide>
        <p15:guide id="9" orient="horz" pos="3165">
          <p15:clr>
            <a:srgbClr val="FA7B17"/>
          </p15:clr>
        </p15:guide>
        <p15:guide id="10" orient="horz" pos="969">
          <p15:clr>
            <a:srgbClr val="FA7B17"/>
          </p15:clr>
        </p15:guide>
        <p15:guide id="11" orient="horz" pos="553">
          <p15:clr>
            <a:srgbClr val="FA7B17"/>
          </p15:clr>
        </p15:guide>
        <p15:guide id="12" orient="horz" pos="887">
          <p15:clr>
            <a:srgbClr val="FA7B17"/>
          </p15:clr>
        </p15:guide>
        <p15:guide id="13" orient="horz" pos="2917">
          <p15:clr>
            <a:srgbClr val="FA7B17"/>
          </p15:clr>
        </p15:guide>
        <p15:guide id="14" orient="horz" pos="225">
          <p15:clr>
            <a:srgbClr val="FA7B17"/>
          </p15:clr>
        </p15:guide>
        <p15:guide id="15" orient="horz" pos="81">
          <p15:clr>
            <a:srgbClr val="FA7B17"/>
          </p15:clr>
        </p15:guide>
        <p15:guide id="16" orient="horz" pos="2067">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urn and Talk">
  <p:cSld name="TITLE_2_2">
    <p:spTree>
      <p:nvGrpSpPr>
        <p:cNvPr id="1" name="Shape 110"/>
        <p:cNvGrpSpPr/>
        <p:nvPr/>
      </p:nvGrpSpPr>
      <p:grpSpPr>
        <a:xfrm>
          <a:off x="0" y="0"/>
          <a:ext cx="0" cy="0"/>
          <a:chOff x="0" y="0"/>
          <a:chExt cx="0" cy="0"/>
        </a:xfrm>
      </p:grpSpPr>
      <p:sp>
        <p:nvSpPr>
          <p:cNvPr id="111" name="Google Shape;111;p20"/>
          <p:cNvSpPr/>
          <p:nvPr/>
        </p:nvSpPr>
        <p:spPr>
          <a:xfrm>
            <a:off x="0" y="-7950"/>
            <a:ext cx="2739600" cy="5159400"/>
          </a:xfrm>
          <a:prstGeom prst="rect">
            <a:avLst/>
          </a:prstGeom>
          <a:solidFill>
            <a:srgbClr val="FFAA7B"/>
          </a:solidFill>
          <a:ln w="9525" cap="flat" cmpd="sng">
            <a:solidFill>
              <a:srgbClr val="FFAA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p:nvPr/>
        </p:nvSpPr>
        <p:spPr>
          <a:xfrm>
            <a:off x="0" y="137160"/>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Turn and Talk</a:t>
            </a:r>
            <a:endParaRPr sz="1600" b="1">
              <a:latin typeface="Helvetica Neue"/>
              <a:ea typeface="Helvetica Neue"/>
              <a:cs typeface="Helvetica Neue"/>
              <a:sym typeface="Helvetica Neue"/>
            </a:endParaRPr>
          </a:p>
        </p:txBody>
      </p:sp>
      <p:grpSp>
        <p:nvGrpSpPr>
          <p:cNvPr id="113" name="Google Shape;113;p20"/>
          <p:cNvGrpSpPr/>
          <p:nvPr/>
        </p:nvGrpSpPr>
        <p:grpSpPr>
          <a:xfrm>
            <a:off x="848600" y="365760"/>
            <a:ext cx="1042405" cy="1042405"/>
            <a:chOff x="840300" y="447850"/>
            <a:chExt cx="1216200" cy="1216200"/>
          </a:xfrm>
        </p:grpSpPr>
        <p:sp>
          <p:nvSpPr>
            <p:cNvPr id="114" name="Google Shape;114;p20"/>
            <p:cNvSpPr/>
            <p:nvPr/>
          </p:nvSpPr>
          <p:spPr>
            <a:xfrm>
              <a:off x="840300" y="447850"/>
              <a:ext cx="1216200" cy="1216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5" name="Google Shape;115;p20"/>
            <p:cNvPicPr preferRelativeResize="0"/>
            <p:nvPr/>
          </p:nvPicPr>
          <p:blipFill>
            <a:blip r:embed="rId2">
              <a:alphaModFix/>
            </a:blip>
            <a:stretch>
              <a:fillRect/>
            </a:stretch>
          </p:blipFill>
          <p:spPr>
            <a:xfrm>
              <a:off x="1106441" y="714113"/>
              <a:ext cx="682518" cy="682805"/>
            </a:xfrm>
            <a:prstGeom prst="rect">
              <a:avLst/>
            </a:prstGeom>
            <a:noFill/>
            <a:ln>
              <a:noFill/>
            </a:ln>
          </p:spPr>
        </p:pic>
      </p:grpSp>
      <p:sp>
        <p:nvSpPr>
          <p:cNvPr id="116" name="Google Shape;116;p20"/>
          <p:cNvSpPr txBox="1">
            <a:spLocks noGrp="1"/>
          </p:cNvSpPr>
          <p:nvPr>
            <p:ph type="body" idx="1"/>
          </p:nvPr>
        </p:nvSpPr>
        <p:spPr>
          <a:xfrm>
            <a:off x="3271500" y="1828775"/>
            <a:ext cx="5323800" cy="27981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42900" rtl="0">
              <a:spcBef>
                <a:spcPts val="0"/>
              </a:spcBef>
              <a:spcAft>
                <a:spcPts val="0"/>
              </a:spcAft>
              <a:buSzPts val="18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42900" rtl="0">
              <a:spcBef>
                <a:spcPts val="0"/>
              </a:spcBef>
              <a:spcAft>
                <a:spcPts val="0"/>
              </a:spcAft>
              <a:buSzPts val="18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42900" rtl="0">
              <a:spcBef>
                <a:spcPts val="0"/>
              </a:spcBef>
              <a:spcAft>
                <a:spcPts val="0"/>
              </a:spcAft>
              <a:buSzPts val="18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117" name="Google Shape;117;p20"/>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18" name="Google Shape;118;p20"/>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78">
          <p15:clr>
            <a:srgbClr val="9AA0A6"/>
          </p15:clr>
        </p15:guide>
        <p15:guide id="16" orient="horz" pos="2061">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ighting Question">
  <p:cSld name="TITLE_2_2_1">
    <p:spTree>
      <p:nvGrpSpPr>
        <p:cNvPr id="1" name="Shape 120"/>
        <p:cNvGrpSpPr/>
        <p:nvPr/>
      </p:nvGrpSpPr>
      <p:grpSpPr>
        <a:xfrm>
          <a:off x="0" y="0"/>
          <a:ext cx="0" cy="0"/>
          <a:chOff x="0" y="0"/>
          <a:chExt cx="0" cy="0"/>
        </a:xfrm>
      </p:grpSpPr>
      <p:sp>
        <p:nvSpPr>
          <p:cNvPr id="121" name="Google Shape;121;p21"/>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Lightning Question</a:t>
            </a:r>
            <a:endParaRPr sz="1600" b="1">
              <a:latin typeface="Helvetica Neue"/>
              <a:ea typeface="Helvetica Neue"/>
              <a:cs typeface="Helvetica Neue"/>
              <a:sym typeface="Helvetica Neue"/>
            </a:endParaRPr>
          </a:p>
        </p:txBody>
      </p:sp>
      <p:grpSp>
        <p:nvGrpSpPr>
          <p:cNvPr id="123" name="Google Shape;123;p21"/>
          <p:cNvGrpSpPr/>
          <p:nvPr/>
        </p:nvGrpSpPr>
        <p:grpSpPr>
          <a:xfrm>
            <a:off x="850392" y="365760"/>
            <a:ext cx="1042386" cy="1042386"/>
            <a:chOff x="840300" y="447850"/>
            <a:chExt cx="1534500" cy="1534500"/>
          </a:xfrm>
        </p:grpSpPr>
        <p:sp>
          <p:nvSpPr>
            <p:cNvPr id="124" name="Google Shape;124;p21"/>
            <p:cNvSpPr/>
            <p:nvPr/>
          </p:nvSpPr>
          <p:spPr>
            <a:xfrm>
              <a:off x="840300" y="447850"/>
              <a:ext cx="1534500" cy="15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 name="Google Shape;125;p21"/>
            <p:cNvPicPr preferRelativeResize="0"/>
            <p:nvPr/>
          </p:nvPicPr>
          <p:blipFill>
            <a:blip r:embed="rId2">
              <a:alphaModFix/>
            </a:blip>
            <a:stretch>
              <a:fillRect/>
            </a:stretch>
          </p:blipFill>
          <p:spPr>
            <a:xfrm>
              <a:off x="1176486" y="784041"/>
              <a:ext cx="862125" cy="862125"/>
            </a:xfrm>
            <a:prstGeom prst="rect">
              <a:avLst/>
            </a:prstGeom>
            <a:noFill/>
            <a:ln>
              <a:noFill/>
            </a:ln>
          </p:spPr>
        </p:pic>
      </p:grpSp>
      <p:sp>
        <p:nvSpPr>
          <p:cNvPr id="126" name="Google Shape;126;p21"/>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pic>
        <p:nvPicPr>
          <p:cNvPr id="127" name="Google Shape;127;p21"/>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28" name="Google Shape;128;p21"/>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1"/>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orient="horz" pos="2915">
          <p15:clr>
            <a:srgbClr val="9AA0A6"/>
          </p15:clr>
        </p15:guide>
        <p15:guide id="2" orient="horz" pos="969">
          <p15:clr>
            <a:srgbClr val="9AA0A6"/>
          </p15:clr>
        </p15:guide>
        <p15:guide id="3" orient="horz" pos="553">
          <p15:clr>
            <a:srgbClr val="9AA0A6"/>
          </p15:clr>
        </p15:guide>
        <p15:guide id="4" orient="horz" pos="881">
          <p15:clr>
            <a:srgbClr val="9AA0A6"/>
          </p15:clr>
        </p15:guide>
        <p15:guide id="5" orient="horz" pos="3162">
          <p15:clr>
            <a:srgbClr val="9AA0A6"/>
          </p15:clr>
        </p15:guide>
        <p15:guide id="6" orient="horz" pos="225">
          <p15:clr>
            <a:srgbClr val="9AA0A6"/>
          </p15:clr>
        </p15:guide>
        <p15:guide id="7" orient="horz" pos="81">
          <p15:clr>
            <a:srgbClr val="9AA0A6"/>
          </p15:clr>
        </p15:guide>
        <p15:guide id="8" pos="5414">
          <p15:clr>
            <a:srgbClr val="9AA0A6"/>
          </p15:clr>
        </p15:guide>
        <p15:guide id="9" pos="80">
          <p15:clr>
            <a:srgbClr val="9AA0A6"/>
          </p15:clr>
        </p15:guide>
        <p15:guide id="10" pos="5616">
          <p15:clr>
            <a:srgbClr val="9AA0A6"/>
          </p15:clr>
        </p15:guide>
        <p15:guide id="11" pos="1648">
          <p15:clr>
            <a:srgbClr val="9AA0A6"/>
          </p15:clr>
        </p15:guide>
        <p15:guide id="12" pos="864">
          <p15:clr>
            <a:srgbClr val="9AA0A6"/>
          </p15:clr>
        </p15:guide>
        <p15:guide id="13" pos="1860">
          <p15:clr>
            <a:srgbClr val="9AA0A6"/>
          </p15:clr>
        </p15:guide>
        <p15:guide id="14" pos="3732">
          <p15:clr>
            <a:srgbClr val="9AA0A6"/>
          </p15:clr>
        </p15:guide>
        <p15:guide id="15" pos="2056">
          <p15:clr>
            <a:srgbClr val="9AA0A6"/>
          </p15:clr>
        </p15:guide>
        <p15:guide id="16" orient="horz" pos="2067">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losing - CFU">
  <p:cSld name="TITLE_2_2_1_2">
    <p:spTree>
      <p:nvGrpSpPr>
        <p:cNvPr id="1" name="Shape 130"/>
        <p:cNvGrpSpPr/>
        <p:nvPr/>
      </p:nvGrpSpPr>
      <p:grpSpPr>
        <a:xfrm>
          <a:off x="0" y="0"/>
          <a:ext cx="0" cy="0"/>
          <a:chOff x="0" y="0"/>
          <a:chExt cx="0" cy="0"/>
        </a:xfrm>
      </p:grpSpPr>
      <p:sp>
        <p:nvSpPr>
          <p:cNvPr id="131" name="Google Shape;131;p22"/>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Closing</a:t>
            </a:r>
            <a:endParaRPr sz="1600" b="1">
              <a:latin typeface="Helvetica Neue"/>
              <a:ea typeface="Helvetica Neue"/>
              <a:cs typeface="Helvetica Neue"/>
              <a:sym typeface="Helvetica Neue"/>
            </a:endParaRPr>
          </a:p>
        </p:txBody>
      </p:sp>
      <p:sp>
        <p:nvSpPr>
          <p:cNvPr id="133" name="Google Shape;133;p22"/>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22"/>
          <p:cNvPicPr preferRelativeResize="0"/>
          <p:nvPr/>
        </p:nvPicPr>
        <p:blipFill>
          <a:blip r:embed="rId2">
            <a:alphaModFix/>
          </a:blip>
          <a:stretch>
            <a:fillRect/>
          </a:stretch>
        </p:blipFill>
        <p:spPr>
          <a:xfrm>
            <a:off x="1056185" y="571527"/>
            <a:ext cx="630936" cy="630936"/>
          </a:xfrm>
          <a:prstGeom prst="rect">
            <a:avLst/>
          </a:prstGeom>
          <a:noFill/>
          <a:ln>
            <a:noFill/>
          </a:ln>
        </p:spPr>
      </p:pic>
      <p:pic>
        <p:nvPicPr>
          <p:cNvPr id="135" name="Google Shape;135;p22"/>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36" name="Google Shape;136;p22"/>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38" name="Google Shape;138;p22"/>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1">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7">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roject time v1">
  <p:cSld name="TITLE_2_2_1_1_2">
    <p:spTree>
      <p:nvGrpSpPr>
        <p:cNvPr id="1" name="Shape 149"/>
        <p:cNvGrpSpPr/>
        <p:nvPr/>
      </p:nvGrpSpPr>
      <p:grpSpPr>
        <a:xfrm>
          <a:off x="0" y="0"/>
          <a:ext cx="0" cy="0"/>
          <a:chOff x="0" y="0"/>
          <a:chExt cx="0" cy="0"/>
        </a:xfrm>
      </p:grpSpPr>
      <p:sp>
        <p:nvSpPr>
          <p:cNvPr id="150" name="Google Shape;150;p24"/>
          <p:cNvSpPr/>
          <p:nvPr/>
        </p:nvSpPr>
        <p:spPr>
          <a:xfrm>
            <a:off x="0" y="-7950"/>
            <a:ext cx="2743200" cy="5159400"/>
          </a:xfrm>
          <a:prstGeom prst="rect">
            <a:avLst/>
          </a:prstGeom>
          <a:solidFill>
            <a:srgbClr val="00FFCC"/>
          </a:solidFill>
          <a:ln w="9525" cap="flat" cmpd="sng">
            <a:solidFill>
              <a:srgbClr val="00FF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4"/>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2" name="Google Shape;152;p24"/>
          <p:cNvPicPr preferRelativeResize="0"/>
          <p:nvPr/>
        </p:nvPicPr>
        <p:blipFill>
          <a:blip r:embed="rId2">
            <a:alphaModFix/>
          </a:blip>
          <a:stretch>
            <a:fillRect/>
          </a:stretch>
        </p:blipFill>
        <p:spPr>
          <a:xfrm>
            <a:off x="1057637" y="571537"/>
            <a:ext cx="630936" cy="630936"/>
          </a:xfrm>
          <a:prstGeom prst="rect">
            <a:avLst/>
          </a:prstGeom>
          <a:noFill/>
          <a:ln>
            <a:noFill/>
          </a:ln>
        </p:spPr>
      </p:pic>
      <p:sp>
        <p:nvSpPr>
          <p:cNvPr id="153" name="Google Shape;153;p24"/>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Project Time</a:t>
            </a:r>
            <a:endParaRPr sz="1600" b="1">
              <a:latin typeface="Helvetica Neue"/>
              <a:ea typeface="Helvetica Neue"/>
              <a:cs typeface="Helvetica Neue"/>
              <a:sym typeface="Helvetica Neue"/>
            </a:endParaRPr>
          </a:p>
        </p:txBody>
      </p:sp>
      <p:pic>
        <p:nvPicPr>
          <p:cNvPr id="154" name="Google Shape;154;p24"/>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55" name="Google Shape;155;p24"/>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57" name="Google Shape;157;p24"/>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80">
          <p15:clr>
            <a:srgbClr val="9AA0A6"/>
          </p15:clr>
        </p15:guide>
        <p15:guide id="2" pos="5420">
          <p15:clr>
            <a:srgbClr val="9AA0A6"/>
          </p15:clr>
        </p15:guide>
        <p15:guide id="3" pos="5616">
          <p15:clr>
            <a:srgbClr val="9AA0A6"/>
          </p15:clr>
        </p15:guide>
        <p15:guide id="4" pos="1648">
          <p15:clr>
            <a:srgbClr val="9AA0A6"/>
          </p15:clr>
        </p15:guide>
        <p15:guide id="5" pos="864">
          <p15:clr>
            <a:srgbClr val="9AA0A6"/>
          </p15:clr>
        </p15:guide>
        <p15:guide id="6" pos="1866">
          <p15:clr>
            <a:srgbClr val="9AA0A6"/>
          </p15:clr>
        </p15:guide>
        <p15:guide id="7" pos="3738">
          <p15:clr>
            <a:srgbClr val="9AA0A6"/>
          </p15:clr>
        </p15:guide>
        <p15:guide id="8" pos="2062">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1">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7">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200150"/>
            <a:ext cx="8229600"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 name="Google Shape;16;p3"/>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Guided Practice">
  <p:cSld name="TITLE_2_2_1_1_1_1">
    <p:spTree>
      <p:nvGrpSpPr>
        <p:cNvPr id="1" name="Shape 168"/>
        <p:cNvGrpSpPr/>
        <p:nvPr/>
      </p:nvGrpSpPr>
      <p:grpSpPr>
        <a:xfrm>
          <a:off x="0" y="0"/>
          <a:ext cx="0" cy="0"/>
          <a:chOff x="0" y="0"/>
          <a:chExt cx="0" cy="0"/>
        </a:xfrm>
      </p:grpSpPr>
      <p:sp>
        <p:nvSpPr>
          <p:cNvPr id="169" name="Google Shape;169;p26"/>
          <p:cNvSpPr/>
          <p:nvPr/>
        </p:nvSpPr>
        <p:spPr>
          <a:xfrm>
            <a:off x="0" y="-7950"/>
            <a:ext cx="2746200" cy="5159400"/>
          </a:xfrm>
          <a:prstGeom prst="rect">
            <a:avLst/>
          </a:prstGeom>
          <a:solidFill>
            <a:srgbClr val="17D3FF"/>
          </a:solidFill>
          <a:ln w="9525" cap="flat" cmpd="sng">
            <a:solidFill>
              <a:srgbClr val="17D3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Guided Practice</a:t>
            </a:r>
            <a:endParaRPr sz="1600" b="1">
              <a:latin typeface="Helvetica Neue"/>
              <a:ea typeface="Helvetica Neue"/>
              <a:cs typeface="Helvetica Neue"/>
              <a:sym typeface="Helvetica Neue"/>
            </a:endParaRPr>
          </a:p>
        </p:txBody>
      </p:sp>
      <p:sp>
        <p:nvSpPr>
          <p:cNvPr id="171" name="Google Shape;171;p26"/>
          <p:cNvSpPr/>
          <p:nvPr/>
        </p:nvSpPr>
        <p:spPr>
          <a:xfrm>
            <a:off x="852900" y="366075"/>
            <a:ext cx="1040400" cy="104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2" name="Google Shape;172;p26"/>
          <p:cNvPicPr preferRelativeResize="0"/>
          <p:nvPr/>
        </p:nvPicPr>
        <p:blipFill>
          <a:blip r:embed="rId2">
            <a:alphaModFix/>
          </a:blip>
          <a:stretch>
            <a:fillRect/>
          </a:stretch>
        </p:blipFill>
        <p:spPr>
          <a:xfrm>
            <a:off x="1056091" y="569267"/>
            <a:ext cx="634013" cy="634013"/>
          </a:xfrm>
          <a:prstGeom prst="rect">
            <a:avLst/>
          </a:prstGeom>
          <a:noFill/>
          <a:ln>
            <a:noFill/>
          </a:ln>
        </p:spPr>
      </p:pic>
      <p:pic>
        <p:nvPicPr>
          <p:cNvPr id="173" name="Google Shape;173;p26"/>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74" name="Google Shape;174;p26"/>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76" name="Google Shape;176;p26"/>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864">
          <p15:clr>
            <a:srgbClr val="9AA0A6"/>
          </p15:clr>
        </p15:guide>
        <p15:guide id="5" pos="1860">
          <p15:clr>
            <a:srgbClr val="9AA0A6"/>
          </p15:clr>
        </p15:guide>
        <p15:guide id="6" pos="3732">
          <p15:clr>
            <a:srgbClr val="9AA0A6"/>
          </p15:clr>
        </p15:guide>
        <p15:guide id="7" pos="2056">
          <p15:clr>
            <a:srgbClr val="9AA0A6"/>
          </p15:clr>
        </p15:guide>
        <p15:guide id="8" orient="horz" pos="2915">
          <p15:clr>
            <a:srgbClr val="9AA0A6"/>
          </p15:clr>
        </p15:guide>
        <p15:guide id="9" orient="horz" pos="969">
          <p15:clr>
            <a:srgbClr val="9AA0A6"/>
          </p15:clr>
        </p15:guide>
        <p15:guide id="10" orient="horz" pos="553">
          <p15:clr>
            <a:srgbClr val="9AA0A6"/>
          </p15:clr>
        </p15:guide>
        <p15:guide id="11" orient="horz" pos="881">
          <p15:clr>
            <a:srgbClr val="9AA0A6"/>
          </p15:clr>
        </p15:guide>
        <p15:guide id="12" orient="horz" pos="3162">
          <p15:clr>
            <a:srgbClr val="9AA0A6"/>
          </p15:clr>
        </p15:guide>
        <p15:guide id="13" orient="horz" pos="225">
          <p15:clr>
            <a:srgbClr val="9AA0A6"/>
          </p15:clr>
        </p15:guide>
        <p15:guide id="14" orient="horz" pos="81">
          <p15:clr>
            <a:srgbClr val="9AA0A6"/>
          </p15:clr>
        </p15:guide>
        <p15:guide id="15" pos="1649">
          <p15:clr>
            <a:srgbClr val="FA7B17"/>
          </p15:clr>
        </p15:guide>
        <p15:guide id="16" orient="horz" pos="2067">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rect Teach">
  <p:cSld name="TITLE_2_1">
    <p:spTree>
      <p:nvGrpSpPr>
        <p:cNvPr id="1" name="Shape 186"/>
        <p:cNvGrpSpPr/>
        <p:nvPr/>
      </p:nvGrpSpPr>
      <p:grpSpPr>
        <a:xfrm>
          <a:off x="0" y="0"/>
          <a:ext cx="0" cy="0"/>
          <a:chOff x="0" y="0"/>
          <a:chExt cx="0" cy="0"/>
        </a:xfrm>
      </p:grpSpPr>
      <p:sp>
        <p:nvSpPr>
          <p:cNvPr id="187" name="Google Shape;187;p28"/>
          <p:cNvSpPr/>
          <p:nvPr/>
        </p:nvSpPr>
        <p:spPr>
          <a:xfrm>
            <a:off x="0" y="-7950"/>
            <a:ext cx="2743200" cy="51594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8"/>
          <p:cNvSpPr/>
          <p:nvPr/>
        </p:nvSpPr>
        <p:spPr>
          <a:xfrm>
            <a:off x="0" y="128016"/>
            <a:ext cx="2743200" cy="22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latin typeface="Helvetica Neue"/>
                <a:ea typeface="Helvetica Neue"/>
                <a:cs typeface="Helvetica Neue"/>
                <a:sym typeface="Helvetica Neue"/>
              </a:rPr>
              <a:t>Direct Teach</a:t>
            </a:r>
            <a:endParaRPr sz="1600" b="1">
              <a:latin typeface="Helvetica Neue"/>
              <a:ea typeface="Helvetica Neue"/>
              <a:cs typeface="Helvetica Neue"/>
              <a:sym typeface="Helvetica Neue"/>
            </a:endParaRPr>
          </a:p>
        </p:txBody>
      </p:sp>
      <p:sp>
        <p:nvSpPr>
          <p:cNvPr id="189" name="Google Shape;189;p28"/>
          <p:cNvSpPr/>
          <p:nvPr/>
        </p:nvSpPr>
        <p:spPr>
          <a:xfrm>
            <a:off x="850392" y="365760"/>
            <a:ext cx="1042500" cy="1042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0" name="Google Shape;190;p28"/>
          <p:cNvPicPr preferRelativeResize="0"/>
          <p:nvPr/>
        </p:nvPicPr>
        <p:blipFill>
          <a:blip r:embed="rId2">
            <a:alphaModFix/>
          </a:blip>
          <a:stretch>
            <a:fillRect/>
          </a:stretch>
        </p:blipFill>
        <p:spPr>
          <a:xfrm>
            <a:off x="1056125" y="571525"/>
            <a:ext cx="630936" cy="630936"/>
          </a:xfrm>
          <a:prstGeom prst="rect">
            <a:avLst/>
          </a:prstGeom>
          <a:noFill/>
          <a:ln>
            <a:noFill/>
          </a:ln>
        </p:spPr>
      </p:pic>
      <p:pic>
        <p:nvPicPr>
          <p:cNvPr id="191" name="Google Shape;191;p28"/>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192" name="Google Shape;192;p28"/>
          <p:cNvSpPr/>
          <p:nvPr/>
        </p:nvSpPr>
        <p:spPr>
          <a:xfrm>
            <a:off x="126300" y="1538800"/>
            <a:ext cx="2490600" cy="34863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8"/>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Helvetica Neue"/>
              <a:buNone/>
              <a:defRPr sz="2400">
                <a:latin typeface="Helvetica Neue"/>
                <a:ea typeface="Helvetica Neue"/>
                <a:cs typeface="Helvetica Neue"/>
                <a:sym typeface="Helvetica Neue"/>
              </a:defRPr>
            </a:lvl1pPr>
            <a:lvl2pPr lvl="1" rtl="0">
              <a:spcBef>
                <a:spcPts val="0"/>
              </a:spcBef>
              <a:spcAft>
                <a:spcPts val="0"/>
              </a:spcAft>
              <a:buSzPts val="2400"/>
              <a:buFont typeface="Helvetica Neue"/>
              <a:buNone/>
              <a:defRPr sz="2400">
                <a:latin typeface="Helvetica Neue"/>
                <a:ea typeface="Helvetica Neue"/>
                <a:cs typeface="Helvetica Neue"/>
                <a:sym typeface="Helvetica Neue"/>
              </a:defRPr>
            </a:lvl2pPr>
            <a:lvl3pPr lvl="2" rtl="0">
              <a:spcBef>
                <a:spcPts val="0"/>
              </a:spcBef>
              <a:spcAft>
                <a:spcPts val="0"/>
              </a:spcAft>
              <a:buSzPts val="2400"/>
              <a:buFont typeface="Helvetica Neue"/>
              <a:buNone/>
              <a:defRPr sz="2400">
                <a:latin typeface="Helvetica Neue"/>
                <a:ea typeface="Helvetica Neue"/>
                <a:cs typeface="Helvetica Neue"/>
                <a:sym typeface="Helvetica Neue"/>
              </a:defRPr>
            </a:lvl3pPr>
            <a:lvl4pPr lvl="3" rtl="0">
              <a:spcBef>
                <a:spcPts val="0"/>
              </a:spcBef>
              <a:spcAft>
                <a:spcPts val="0"/>
              </a:spcAft>
              <a:buSzPts val="2400"/>
              <a:buFont typeface="Helvetica Neue"/>
              <a:buNone/>
              <a:defRPr sz="2400">
                <a:latin typeface="Helvetica Neue"/>
                <a:ea typeface="Helvetica Neue"/>
                <a:cs typeface="Helvetica Neue"/>
                <a:sym typeface="Helvetica Neue"/>
              </a:defRPr>
            </a:lvl4pPr>
            <a:lvl5pPr lvl="4" rtl="0">
              <a:spcBef>
                <a:spcPts val="0"/>
              </a:spcBef>
              <a:spcAft>
                <a:spcPts val="0"/>
              </a:spcAft>
              <a:buSzPts val="2400"/>
              <a:buFont typeface="Helvetica Neue"/>
              <a:buNone/>
              <a:defRPr sz="2400">
                <a:latin typeface="Helvetica Neue"/>
                <a:ea typeface="Helvetica Neue"/>
                <a:cs typeface="Helvetica Neue"/>
                <a:sym typeface="Helvetica Neue"/>
              </a:defRPr>
            </a:lvl5pPr>
            <a:lvl6pPr lvl="5" rtl="0">
              <a:spcBef>
                <a:spcPts val="0"/>
              </a:spcBef>
              <a:spcAft>
                <a:spcPts val="0"/>
              </a:spcAft>
              <a:buSzPts val="2400"/>
              <a:buFont typeface="Helvetica Neue"/>
              <a:buNone/>
              <a:defRPr sz="2400">
                <a:latin typeface="Helvetica Neue"/>
                <a:ea typeface="Helvetica Neue"/>
                <a:cs typeface="Helvetica Neue"/>
                <a:sym typeface="Helvetica Neue"/>
              </a:defRPr>
            </a:lvl6pPr>
            <a:lvl7pPr lvl="6" rtl="0">
              <a:spcBef>
                <a:spcPts val="0"/>
              </a:spcBef>
              <a:spcAft>
                <a:spcPts val="0"/>
              </a:spcAft>
              <a:buSzPts val="2400"/>
              <a:buFont typeface="Helvetica Neue"/>
              <a:buNone/>
              <a:defRPr sz="2400">
                <a:latin typeface="Helvetica Neue"/>
                <a:ea typeface="Helvetica Neue"/>
                <a:cs typeface="Helvetica Neue"/>
                <a:sym typeface="Helvetica Neue"/>
              </a:defRPr>
            </a:lvl7pPr>
            <a:lvl8pPr lvl="7" rtl="0">
              <a:spcBef>
                <a:spcPts val="0"/>
              </a:spcBef>
              <a:spcAft>
                <a:spcPts val="0"/>
              </a:spcAft>
              <a:buSzPts val="2400"/>
              <a:buFont typeface="Helvetica Neue"/>
              <a:buNone/>
              <a:defRPr sz="2400">
                <a:latin typeface="Helvetica Neue"/>
                <a:ea typeface="Helvetica Neue"/>
                <a:cs typeface="Helvetica Neue"/>
                <a:sym typeface="Helvetica Neue"/>
              </a:defRPr>
            </a:lvl8pPr>
            <a:lvl9pPr lvl="8" rtl="0">
              <a:spcBef>
                <a:spcPts val="0"/>
              </a:spcBef>
              <a:spcAft>
                <a:spcPts val="0"/>
              </a:spcAft>
              <a:buSzPts val="2400"/>
              <a:buFont typeface="Helvetica Neue"/>
              <a:buNone/>
              <a:defRPr sz="2400">
                <a:latin typeface="Helvetica Neue"/>
                <a:ea typeface="Helvetica Neue"/>
                <a:cs typeface="Helvetica Neue"/>
                <a:sym typeface="Helvetica Neue"/>
              </a:defRPr>
            </a:lvl9pPr>
          </a:lstStyle>
          <a:p>
            <a:endParaRPr/>
          </a:p>
        </p:txBody>
      </p:sp>
      <p:sp>
        <p:nvSpPr>
          <p:cNvPr id="194" name="Google Shape;194;p28"/>
          <p:cNvSpPr txBox="1">
            <a:spLocks noGrp="1"/>
          </p:cNvSpPr>
          <p:nvPr>
            <p:ph type="body" idx="1"/>
          </p:nvPr>
        </p:nvSpPr>
        <p:spPr>
          <a:xfrm>
            <a:off x="3271500" y="1538800"/>
            <a:ext cx="5323800" cy="30879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5414">
          <p15:clr>
            <a:srgbClr val="9AA0A6"/>
          </p15:clr>
        </p15:guide>
        <p15:guide id="2" pos="80">
          <p15:clr>
            <a:srgbClr val="9AA0A6"/>
          </p15:clr>
        </p15:guide>
        <p15:guide id="3" pos="5616">
          <p15:clr>
            <a:srgbClr val="9AA0A6"/>
          </p15:clr>
        </p15:guide>
        <p15:guide id="4" pos="1648">
          <p15:clr>
            <a:srgbClr val="9AA0A6"/>
          </p15:clr>
        </p15:guide>
        <p15:guide id="5" pos="864">
          <p15:clr>
            <a:srgbClr val="9AA0A6"/>
          </p15:clr>
        </p15:guide>
        <p15:guide id="6" pos="1860">
          <p15:clr>
            <a:srgbClr val="9AA0A6"/>
          </p15:clr>
        </p15:guide>
        <p15:guide id="7" pos="3732">
          <p15:clr>
            <a:srgbClr val="9AA0A6"/>
          </p15:clr>
        </p15:guide>
        <p15:guide id="8" pos="2056">
          <p15:clr>
            <a:srgbClr val="9AA0A6"/>
          </p15:clr>
        </p15:guide>
        <p15:guide id="9" orient="horz" pos="2915">
          <p15:clr>
            <a:srgbClr val="9AA0A6"/>
          </p15:clr>
        </p15:guide>
        <p15:guide id="10" orient="horz" pos="969">
          <p15:clr>
            <a:srgbClr val="9AA0A6"/>
          </p15:clr>
        </p15:guide>
        <p15:guide id="11" orient="horz" pos="553">
          <p15:clr>
            <a:srgbClr val="9AA0A6"/>
          </p15:clr>
        </p15:guide>
        <p15:guide id="12" orient="horz" pos="887">
          <p15:clr>
            <a:srgbClr val="9AA0A6"/>
          </p15:clr>
        </p15:guide>
        <p15:guide id="13" orient="horz" pos="3162">
          <p15:clr>
            <a:srgbClr val="9AA0A6"/>
          </p15:clr>
        </p15:guide>
        <p15:guide id="14" orient="horz" pos="225">
          <p15:clr>
            <a:srgbClr val="9AA0A6"/>
          </p15:clr>
        </p15:guide>
        <p15:guide id="15" orient="horz" pos="81">
          <p15:clr>
            <a:srgbClr val="9AA0A6"/>
          </p15:clr>
        </p15:guide>
        <p15:guide id="16" orient="horz" pos="2061">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bjective">
  <p:cSld name="TITLE_1">
    <p:bg>
      <p:bgPr>
        <a:solidFill>
          <a:srgbClr val="000000"/>
        </a:solidFill>
        <a:effectLst/>
      </p:bgPr>
    </p:bg>
    <p:spTree>
      <p:nvGrpSpPr>
        <p:cNvPr id="1" name="Shape 195"/>
        <p:cNvGrpSpPr/>
        <p:nvPr/>
      </p:nvGrpSpPr>
      <p:grpSpPr>
        <a:xfrm>
          <a:off x="0" y="0"/>
          <a:ext cx="0" cy="0"/>
          <a:chOff x="0" y="0"/>
          <a:chExt cx="0" cy="0"/>
        </a:xfrm>
      </p:grpSpPr>
      <p:pic>
        <p:nvPicPr>
          <p:cNvPr id="196" name="Google Shape;196;p29"/>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197" name="Google Shape;197;p29"/>
          <p:cNvSpPr/>
          <p:nvPr/>
        </p:nvSpPr>
        <p:spPr>
          <a:xfrm>
            <a:off x="3804750" y="507125"/>
            <a:ext cx="1534500" cy="15345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8" name="Google Shape;198;p29"/>
          <p:cNvPicPr preferRelativeResize="0"/>
          <p:nvPr/>
        </p:nvPicPr>
        <p:blipFill>
          <a:blip r:embed="rId3">
            <a:alphaModFix/>
          </a:blip>
          <a:stretch>
            <a:fillRect/>
          </a:stretch>
        </p:blipFill>
        <p:spPr>
          <a:xfrm>
            <a:off x="4170275" y="806785"/>
            <a:ext cx="935188" cy="935190"/>
          </a:xfrm>
          <a:prstGeom prst="rect">
            <a:avLst/>
          </a:prstGeom>
          <a:noFill/>
          <a:ln>
            <a:noFill/>
          </a:ln>
        </p:spPr>
      </p:pic>
      <p:sp>
        <p:nvSpPr>
          <p:cNvPr id="199" name="Google Shape;199;p29"/>
          <p:cNvSpPr txBox="1">
            <a:spLocks noGrp="1"/>
          </p:cNvSpPr>
          <p:nvPr>
            <p:ph type="title"/>
          </p:nvPr>
        </p:nvSpPr>
        <p:spPr>
          <a:xfrm>
            <a:off x="835375" y="2548700"/>
            <a:ext cx="7473300" cy="1027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a:solidFill>
                  <a:srgbClr val="FFFFFF"/>
                </a:solidFill>
                <a:latin typeface="Helvetica Neue"/>
                <a:ea typeface="Helvetica Neue"/>
                <a:cs typeface="Helvetica Neue"/>
                <a:sym typeface="Helvetica Neue"/>
              </a:defRPr>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sp>
        <p:nvSpPr>
          <p:cNvPr id="200" name="Google Shape;200;p29"/>
          <p:cNvSpPr txBox="1"/>
          <p:nvPr/>
        </p:nvSpPr>
        <p:spPr>
          <a:xfrm>
            <a:off x="3360150" y="2245700"/>
            <a:ext cx="2423700" cy="30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Helvetica Neue"/>
                <a:ea typeface="Helvetica Neue"/>
                <a:cs typeface="Helvetica Neue"/>
                <a:sym typeface="Helvetica Neue"/>
              </a:rPr>
              <a:t>Coders will...</a:t>
            </a:r>
            <a:endParaRPr sz="1800">
              <a:solidFill>
                <a:srgbClr val="FFFFFF"/>
              </a:solidFill>
              <a:latin typeface="Helvetica Neue"/>
              <a:ea typeface="Helvetica Neue"/>
              <a:cs typeface="Helvetica Neue"/>
              <a:sym typeface="Helvetica Neue"/>
            </a:endParaRPr>
          </a:p>
        </p:txBody>
      </p:sp>
      <p:sp>
        <p:nvSpPr>
          <p:cNvPr id="201" name="Google Shape;201;p29"/>
          <p:cNvSpPr txBox="1">
            <a:spLocks noGrp="1"/>
          </p:cNvSpPr>
          <p:nvPr>
            <p:ph type="subTitle" idx="1"/>
          </p:nvPr>
        </p:nvSpPr>
        <p:spPr>
          <a:xfrm>
            <a:off x="2082600" y="4083275"/>
            <a:ext cx="4978800" cy="393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400">
                <a:solidFill>
                  <a:srgbClr val="FFFFFF"/>
                </a:solidFill>
                <a:latin typeface="Helvetica Neue"/>
                <a:ea typeface="Helvetica Neue"/>
                <a:cs typeface="Helvetica Neue"/>
                <a:sym typeface="Helvetica Neu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guide id="2" orient="horz" pos="1605">
          <p15:clr>
            <a:srgbClr val="FA7B17"/>
          </p15:clr>
        </p15:guide>
        <p15:guide id="3" orient="horz" pos="2918">
          <p15:clr>
            <a:srgbClr val="FA7B17"/>
          </p15:clr>
        </p15:guide>
        <p15:guide id="4" pos="526">
          <p15:clr>
            <a:srgbClr val="FA7B17"/>
          </p15:clr>
        </p15:guide>
        <p15:guide id="5" pos="5234">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M Announcement" type="tx">
  <p:cSld name="TITLE_AND_BODY">
    <p:bg>
      <p:bgPr>
        <a:solidFill>
          <a:srgbClr val="00FFCC"/>
        </a:solidFill>
        <a:effectLst/>
      </p:bgPr>
    </p:bg>
    <p:spTree>
      <p:nvGrpSpPr>
        <p:cNvPr id="1" name="Shape 202"/>
        <p:cNvGrpSpPr/>
        <p:nvPr/>
      </p:nvGrpSpPr>
      <p:grpSpPr>
        <a:xfrm>
          <a:off x="0" y="0"/>
          <a:ext cx="0" cy="0"/>
          <a:chOff x="0" y="0"/>
          <a:chExt cx="0" cy="0"/>
        </a:xfrm>
      </p:grpSpPr>
      <p:pic>
        <p:nvPicPr>
          <p:cNvPr id="203" name="Google Shape;203;p30"/>
          <p:cNvPicPr preferRelativeResize="0"/>
          <p:nvPr/>
        </p:nvPicPr>
        <p:blipFill>
          <a:blip r:embed="rId2">
            <a:alphaModFix/>
          </a:blip>
          <a:stretch>
            <a:fillRect/>
          </a:stretch>
        </p:blipFill>
        <p:spPr>
          <a:xfrm>
            <a:off x="230500" y="4631534"/>
            <a:ext cx="604875" cy="393616"/>
          </a:xfrm>
          <a:prstGeom prst="rect">
            <a:avLst/>
          </a:prstGeom>
          <a:noFill/>
          <a:ln>
            <a:noFill/>
          </a:ln>
        </p:spPr>
      </p:pic>
      <p:sp>
        <p:nvSpPr>
          <p:cNvPr id="204" name="Google Shape;204;p30"/>
          <p:cNvSpPr txBox="1">
            <a:spLocks noGrp="1"/>
          </p:cNvSpPr>
          <p:nvPr>
            <p:ph type="title"/>
          </p:nvPr>
        </p:nvSpPr>
        <p:spPr>
          <a:xfrm>
            <a:off x="542575" y="45300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Helvetica Neue"/>
              <a:buNone/>
              <a:defRPr b="1">
                <a:latin typeface="Helvetica Neue"/>
                <a:ea typeface="Helvetica Neue"/>
                <a:cs typeface="Helvetica Neue"/>
                <a:sym typeface="Helvetica Neu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5" name="Google Shape;205;p30"/>
          <p:cNvSpPr txBox="1">
            <a:spLocks noGrp="1"/>
          </p:cNvSpPr>
          <p:nvPr>
            <p:ph type="body" idx="1"/>
          </p:nvPr>
        </p:nvSpPr>
        <p:spPr>
          <a:xfrm>
            <a:off x="539500" y="1347450"/>
            <a:ext cx="8305200" cy="32232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Font typeface="Helvetica Neue"/>
              <a:buChar char="➔"/>
              <a:defRPr>
                <a:latin typeface="Helvetica Neue"/>
                <a:ea typeface="Helvetica Neue"/>
                <a:cs typeface="Helvetica Neue"/>
                <a:sym typeface="Helvetica Neue"/>
              </a:defRPr>
            </a:lvl1pPr>
            <a:lvl2pPr marL="914400" lvl="1" indent="-304800" rtl="0">
              <a:spcBef>
                <a:spcPts val="0"/>
              </a:spcBef>
              <a:spcAft>
                <a:spcPts val="0"/>
              </a:spcAft>
              <a:buSzPts val="1200"/>
              <a:buFont typeface="Helvetica Neue"/>
              <a:buChar char="◆"/>
              <a:defRPr>
                <a:latin typeface="Helvetica Neue"/>
                <a:ea typeface="Helvetica Neue"/>
                <a:cs typeface="Helvetica Neue"/>
                <a:sym typeface="Helvetica Neue"/>
              </a:defRPr>
            </a:lvl2pPr>
            <a:lvl3pPr marL="1371600" lvl="2" indent="-317500" rtl="0">
              <a:spcBef>
                <a:spcPts val="0"/>
              </a:spcBef>
              <a:spcAft>
                <a:spcPts val="0"/>
              </a:spcAft>
              <a:buSzPts val="1400"/>
              <a:buFont typeface="Helvetica Neue"/>
              <a:buChar char="●"/>
              <a:defRPr>
                <a:latin typeface="Helvetica Neue"/>
                <a:ea typeface="Helvetica Neue"/>
                <a:cs typeface="Helvetica Neue"/>
                <a:sym typeface="Helvetica Neue"/>
              </a:defRPr>
            </a:lvl3pPr>
            <a:lvl4pPr marL="1828800" lvl="3" indent="-317500" rtl="0">
              <a:spcBef>
                <a:spcPts val="0"/>
              </a:spcBef>
              <a:spcAft>
                <a:spcPts val="0"/>
              </a:spcAft>
              <a:buSzPts val="1400"/>
              <a:buFont typeface="Helvetica Neue"/>
              <a:buChar char="○"/>
              <a:defRPr>
                <a:latin typeface="Helvetica Neue"/>
                <a:ea typeface="Helvetica Neue"/>
                <a:cs typeface="Helvetica Neue"/>
                <a:sym typeface="Helvetica Neue"/>
              </a:defRPr>
            </a:lvl4pPr>
            <a:lvl5pPr marL="2286000" lvl="4" indent="-304800" rtl="0">
              <a:spcBef>
                <a:spcPts val="0"/>
              </a:spcBef>
              <a:spcAft>
                <a:spcPts val="0"/>
              </a:spcAft>
              <a:buSzPts val="1200"/>
              <a:buFont typeface="Helvetica Neue"/>
              <a:buChar char="◆"/>
              <a:defRPr>
                <a:latin typeface="Helvetica Neue"/>
                <a:ea typeface="Helvetica Neue"/>
                <a:cs typeface="Helvetica Neue"/>
                <a:sym typeface="Helvetica Neue"/>
              </a:defRPr>
            </a:lvl5pPr>
            <a:lvl6pPr marL="2743200" lvl="5" indent="-317500" rtl="0">
              <a:spcBef>
                <a:spcPts val="0"/>
              </a:spcBef>
              <a:spcAft>
                <a:spcPts val="0"/>
              </a:spcAft>
              <a:buSzPts val="1400"/>
              <a:buFont typeface="Helvetica Neue"/>
              <a:buChar char="●"/>
              <a:defRPr>
                <a:latin typeface="Helvetica Neue"/>
                <a:ea typeface="Helvetica Neue"/>
                <a:cs typeface="Helvetica Neue"/>
                <a:sym typeface="Helvetica Neue"/>
              </a:defRPr>
            </a:lvl6pPr>
            <a:lvl7pPr marL="3200400" lvl="6" indent="-317500" rtl="0">
              <a:spcBef>
                <a:spcPts val="0"/>
              </a:spcBef>
              <a:spcAft>
                <a:spcPts val="0"/>
              </a:spcAft>
              <a:buSzPts val="1400"/>
              <a:buFont typeface="Helvetica Neue"/>
              <a:buChar char="○"/>
              <a:defRPr>
                <a:latin typeface="Helvetica Neue"/>
                <a:ea typeface="Helvetica Neue"/>
                <a:cs typeface="Helvetica Neue"/>
                <a:sym typeface="Helvetica Neue"/>
              </a:defRPr>
            </a:lvl7pPr>
            <a:lvl8pPr marL="3657600" lvl="7" indent="-304800" rtl="0">
              <a:spcBef>
                <a:spcPts val="0"/>
              </a:spcBef>
              <a:spcAft>
                <a:spcPts val="0"/>
              </a:spcAft>
              <a:buSzPts val="1200"/>
              <a:buFont typeface="Helvetica Neue"/>
              <a:buChar char="◆"/>
              <a:defRPr>
                <a:latin typeface="Helvetica Neue"/>
                <a:ea typeface="Helvetica Neue"/>
                <a:cs typeface="Helvetica Neue"/>
                <a:sym typeface="Helvetica Neue"/>
              </a:defRPr>
            </a:lvl8pPr>
            <a:lvl9pPr marL="4114800" lvl="8" indent="-317500" rtl="0">
              <a:spcBef>
                <a:spcPts val="0"/>
              </a:spcBef>
              <a:spcAft>
                <a:spcPts val="0"/>
              </a:spcAft>
              <a:buSzPts val="1400"/>
              <a:buFont typeface="Helvetica Neue"/>
              <a:buChar char="●"/>
              <a:defRPr>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336">
          <p15:clr>
            <a:srgbClr val="9AA0A6"/>
          </p15:clr>
        </p15:guide>
        <p15:guide id="2" pos="5615">
          <p15:clr>
            <a:srgbClr val="9AA0A6"/>
          </p15:clr>
        </p15:guide>
        <p15:guide id="3" pos="5424">
          <p15:clr>
            <a:srgbClr val="9AA0A6"/>
          </p15:clr>
        </p15:guide>
        <p15:guide id="4" orient="horz" pos="2917">
          <p15:clr>
            <a:srgbClr val="9AA0A6"/>
          </p15:clr>
        </p15:guide>
        <p15:guide id="5" orient="horz" pos="646">
          <p15:clr>
            <a:srgbClr val="9AA0A6"/>
          </p15:clr>
        </p15:guide>
        <p15:guide id="6" orient="horz" pos="1864">
          <p15:clr>
            <a:srgbClr val="9AA0A6"/>
          </p15:clr>
        </p15:guide>
        <p15:guide id="7" orient="horz" pos="3165">
          <p15:clr>
            <a:srgbClr val="9AA0A6"/>
          </p15:clr>
        </p15:guide>
        <p15:guide id="8" pos="144">
          <p15:clr>
            <a:srgbClr val="9AA0A6"/>
          </p15:clr>
        </p15:guide>
        <p15:guide id="9" pos="2880">
          <p15:clr>
            <a:srgbClr val="9AA0A6"/>
          </p15:clr>
        </p15:guide>
        <p15:guide id="10" orient="horz" pos="847">
          <p15:clr>
            <a:srgbClr val="9AA0A6"/>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Yellow Page">
  <p:cSld name="TITLE_AND_BODY_2">
    <p:bg>
      <p:bgPr>
        <a:solidFill>
          <a:srgbClr val="FEE975"/>
        </a:solidFill>
        <a:effectLst/>
      </p:bgPr>
    </p:bg>
    <p:spTree>
      <p:nvGrpSpPr>
        <p:cNvPr id="1" name="Shape 206"/>
        <p:cNvGrpSpPr/>
        <p:nvPr/>
      </p:nvGrpSpPr>
      <p:grpSpPr>
        <a:xfrm>
          <a:off x="0" y="0"/>
          <a:ext cx="0" cy="0"/>
          <a:chOff x="0" y="0"/>
          <a:chExt cx="0" cy="0"/>
        </a:xfrm>
      </p:grpSpPr>
      <p:pic>
        <p:nvPicPr>
          <p:cNvPr id="207" name="Google Shape;207;p31"/>
          <p:cNvPicPr preferRelativeResize="0"/>
          <p:nvPr/>
        </p:nvPicPr>
        <p:blipFill>
          <a:blip r:embed="rId2">
            <a:alphaModFix/>
          </a:blip>
          <a:stretch>
            <a:fillRect/>
          </a:stretch>
        </p:blipFill>
        <p:spPr>
          <a:xfrm>
            <a:off x="230500" y="4631534"/>
            <a:ext cx="604875" cy="393616"/>
          </a:xfrm>
          <a:prstGeom prst="rect">
            <a:avLst/>
          </a:prstGeom>
          <a:noFill/>
          <a:ln>
            <a:noFill/>
          </a:ln>
        </p:spPr>
      </p:pic>
      <p:sp>
        <p:nvSpPr>
          <p:cNvPr id="208" name="Google Shape;208;p31"/>
          <p:cNvSpPr txBox="1">
            <a:spLocks noGrp="1"/>
          </p:cNvSpPr>
          <p:nvPr>
            <p:ph type="title"/>
          </p:nvPr>
        </p:nvSpPr>
        <p:spPr>
          <a:xfrm>
            <a:off x="542575" y="45300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Helvetica Neue"/>
              <a:buNone/>
              <a:defRPr b="1">
                <a:latin typeface="Helvetica Neue"/>
                <a:ea typeface="Helvetica Neue"/>
                <a:cs typeface="Helvetica Neue"/>
                <a:sym typeface="Helvetica Neu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9" name="Google Shape;209;p31"/>
          <p:cNvSpPr txBox="1">
            <a:spLocks noGrp="1"/>
          </p:cNvSpPr>
          <p:nvPr>
            <p:ph type="body" idx="1"/>
          </p:nvPr>
        </p:nvSpPr>
        <p:spPr>
          <a:xfrm>
            <a:off x="539500" y="1347450"/>
            <a:ext cx="8305200" cy="32232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Font typeface="Helvetica Neue"/>
              <a:buChar char="➔"/>
              <a:defRPr>
                <a:latin typeface="Helvetica Neue"/>
                <a:ea typeface="Helvetica Neue"/>
                <a:cs typeface="Helvetica Neue"/>
                <a:sym typeface="Helvetica Neue"/>
              </a:defRPr>
            </a:lvl1pPr>
            <a:lvl2pPr marL="914400" lvl="1" indent="-304800" rtl="0">
              <a:spcBef>
                <a:spcPts val="0"/>
              </a:spcBef>
              <a:spcAft>
                <a:spcPts val="0"/>
              </a:spcAft>
              <a:buSzPts val="1200"/>
              <a:buFont typeface="Helvetica Neue"/>
              <a:buChar char="◆"/>
              <a:defRPr>
                <a:latin typeface="Helvetica Neue"/>
                <a:ea typeface="Helvetica Neue"/>
                <a:cs typeface="Helvetica Neue"/>
                <a:sym typeface="Helvetica Neue"/>
              </a:defRPr>
            </a:lvl2pPr>
            <a:lvl3pPr marL="1371600" lvl="2" indent="-317500" rtl="0">
              <a:spcBef>
                <a:spcPts val="0"/>
              </a:spcBef>
              <a:spcAft>
                <a:spcPts val="0"/>
              </a:spcAft>
              <a:buSzPts val="1400"/>
              <a:buFont typeface="Helvetica Neue"/>
              <a:buChar char="●"/>
              <a:defRPr>
                <a:latin typeface="Helvetica Neue"/>
                <a:ea typeface="Helvetica Neue"/>
                <a:cs typeface="Helvetica Neue"/>
                <a:sym typeface="Helvetica Neue"/>
              </a:defRPr>
            </a:lvl3pPr>
            <a:lvl4pPr marL="1828800" lvl="3" indent="-317500" rtl="0">
              <a:spcBef>
                <a:spcPts val="0"/>
              </a:spcBef>
              <a:spcAft>
                <a:spcPts val="0"/>
              </a:spcAft>
              <a:buSzPts val="1400"/>
              <a:buFont typeface="Helvetica Neue"/>
              <a:buChar char="○"/>
              <a:defRPr>
                <a:latin typeface="Helvetica Neue"/>
                <a:ea typeface="Helvetica Neue"/>
                <a:cs typeface="Helvetica Neue"/>
                <a:sym typeface="Helvetica Neue"/>
              </a:defRPr>
            </a:lvl4pPr>
            <a:lvl5pPr marL="2286000" lvl="4" indent="-304800" rtl="0">
              <a:spcBef>
                <a:spcPts val="0"/>
              </a:spcBef>
              <a:spcAft>
                <a:spcPts val="0"/>
              </a:spcAft>
              <a:buSzPts val="1200"/>
              <a:buFont typeface="Helvetica Neue"/>
              <a:buChar char="◆"/>
              <a:defRPr>
                <a:latin typeface="Helvetica Neue"/>
                <a:ea typeface="Helvetica Neue"/>
                <a:cs typeface="Helvetica Neue"/>
                <a:sym typeface="Helvetica Neue"/>
              </a:defRPr>
            </a:lvl5pPr>
            <a:lvl6pPr marL="2743200" lvl="5" indent="-317500" rtl="0">
              <a:spcBef>
                <a:spcPts val="0"/>
              </a:spcBef>
              <a:spcAft>
                <a:spcPts val="0"/>
              </a:spcAft>
              <a:buSzPts val="1400"/>
              <a:buFont typeface="Helvetica Neue"/>
              <a:buChar char="●"/>
              <a:defRPr>
                <a:latin typeface="Helvetica Neue"/>
                <a:ea typeface="Helvetica Neue"/>
                <a:cs typeface="Helvetica Neue"/>
                <a:sym typeface="Helvetica Neue"/>
              </a:defRPr>
            </a:lvl6pPr>
            <a:lvl7pPr marL="3200400" lvl="6" indent="-317500" rtl="0">
              <a:spcBef>
                <a:spcPts val="0"/>
              </a:spcBef>
              <a:spcAft>
                <a:spcPts val="0"/>
              </a:spcAft>
              <a:buSzPts val="1400"/>
              <a:buFont typeface="Helvetica Neue"/>
              <a:buChar char="○"/>
              <a:defRPr>
                <a:latin typeface="Helvetica Neue"/>
                <a:ea typeface="Helvetica Neue"/>
                <a:cs typeface="Helvetica Neue"/>
                <a:sym typeface="Helvetica Neue"/>
              </a:defRPr>
            </a:lvl7pPr>
            <a:lvl8pPr marL="3657600" lvl="7" indent="-304800" rtl="0">
              <a:spcBef>
                <a:spcPts val="0"/>
              </a:spcBef>
              <a:spcAft>
                <a:spcPts val="0"/>
              </a:spcAft>
              <a:buSzPts val="1200"/>
              <a:buFont typeface="Helvetica Neue"/>
              <a:buChar char="◆"/>
              <a:defRPr>
                <a:latin typeface="Helvetica Neue"/>
                <a:ea typeface="Helvetica Neue"/>
                <a:cs typeface="Helvetica Neue"/>
                <a:sym typeface="Helvetica Neue"/>
              </a:defRPr>
            </a:lvl8pPr>
            <a:lvl9pPr marL="4114800" lvl="8" indent="-317500" rtl="0">
              <a:spcBef>
                <a:spcPts val="0"/>
              </a:spcBef>
              <a:spcAft>
                <a:spcPts val="0"/>
              </a:spcAft>
              <a:buSzPts val="1400"/>
              <a:buFont typeface="Helvetica Neue"/>
              <a:buChar char="●"/>
              <a:defRPr>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2880">
          <p15:clr>
            <a:srgbClr val="9AA0A6"/>
          </p15:clr>
        </p15:guide>
        <p15:guide id="2" pos="145">
          <p15:clr>
            <a:srgbClr val="9AA0A6"/>
          </p15:clr>
        </p15:guide>
        <p15:guide id="3" pos="336">
          <p15:clr>
            <a:srgbClr val="9AA0A6"/>
          </p15:clr>
        </p15:guide>
        <p15:guide id="4" pos="5615">
          <p15:clr>
            <a:srgbClr val="9AA0A6"/>
          </p15:clr>
        </p15:guide>
        <p15:guide id="5" pos="5424">
          <p15:clr>
            <a:srgbClr val="9AA0A6"/>
          </p15:clr>
        </p15:guide>
        <p15:guide id="6" orient="horz" pos="645">
          <p15:clr>
            <a:srgbClr val="9AA0A6"/>
          </p15:clr>
        </p15:guide>
        <p15:guide id="7" orient="horz" pos="2915">
          <p15:clr>
            <a:srgbClr val="9AA0A6"/>
          </p15:clr>
        </p15:guide>
        <p15:guide id="8" orient="horz" pos="3162">
          <p15:clr>
            <a:srgbClr val="9AA0A6"/>
          </p15:clr>
        </p15:guide>
        <p15:guide id="9" orient="horz" pos="1873">
          <p15:clr>
            <a:srgbClr val="9AA0A6"/>
          </p15:clr>
        </p15:guide>
        <p15:guide id="10" orient="horz" pos="847">
          <p15:clr>
            <a:srgbClr val="9AA0A6"/>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ight Blue Page">
  <p:cSld name="TITLE_AND_BODY_2_1">
    <p:bg>
      <p:bgPr>
        <a:solidFill>
          <a:srgbClr val="17D3FF"/>
        </a:solidFill>
        <a:effectLst/>
      </p:bgPr>
    </p:bg>
    <p:spTree>
      <p:nvGrpSpPr>
        <p:cNvPr id="1" name="Shape 210"/>
        <p:cNvGrpSpPr/>
        <p:nvPr/>
      </p:nvGrpSpPr>
      <p:grpSpPr>
        <a:xfrm>
          <a:off x="0" y="0"/>
          <a:ext cx="0" cy="0"/>
          <a:chOff x="0" y="0"/>
          <a:chExt cx="0" cy="0"/>
        </a:xfrm>
      </p:grpSpPr>
      <p:pic>
        <p:nvPicPr>
          <p:cNvPr id="211" name="Google Shape;211;p32"/>
          <p:cNvPicPr preferRelativeResize="0"/>
          <p:nvPr/>
        </p:nvPicPr>
        <p:blipFill>
          <a:blip r:embed="rId2">
            <a:alphaModFix/>
          </a:blip>
          <a:stretch>
            <a:fillRect/>
          </a:stretch>
        </p:blipFill>
        <p:spPr>
          <a:xfrm>
            <a:off x="230500" y="4631534"/>
            <a:ext cx="604875" cy="393616"/>
          </a:xfrm>
          <a:prstGeom prst="rect">
            <a:avLst/>
          </a:prstGeom>
          <a:noFill/>
          <a:ln>
            <a:noFill/>
          </a:ln>
        </p:spPr>
      </p:pic>
      <p:sp>
        <p:nvSpPr>
          <p:cNvPr id="212" name="Google Shape;212;p32"/>
          <p:cNvSpPr txBox="1">
            <a:spLocks noGrp="1"/>
          </p:cNvSpPr>
          <p:nvPr>
            <p:ph type="title"/>
          </p:nvPr>
        </p:nvSpPr>
        <p:spPr>
          <a:xfrm>
            <a:off x="542575" y="45300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Helvetica Neue"/>
              <a:buNone/>
              <a:defRPr b="1">
                <a:latin typeface="Helvetica Neue"/>
                <a:ea typeface="Helvetica Neue"/>
                <a:cs typeface="Helvetica Neue"/>
                <a:sym typeface="Helvetica Neu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3" name="Google Shape;213;p32"/>
          <p:cNvSpPr txBox="1">
            <a:spLocks noGrp="1"/>
          </p:cNvSpPr>
          <p:nvPr>
            <p:ph type="body" idx="1"/>
          </p:nvPr>
        </p:nvSpPr>
        <p:spPr>
          <a:xfrm>
            <a:off x="539500" y="1347450"/>
            <a:ext cx="8305200" cy="32232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Font typeface="Helvetica Neue"/>
              <a:buChar char="➔"/>
              <a:defRPr>
                <a:latin typeface="Helvetica Neue"/>
                <a:ea typeface="Helvetica Neue"/>
                <a:cs typeface="Helvetica Neue"/>
                <a:sym typeface="Helvetica Neue"/>
              </a:defRPr>
            </a:lvl1pPr>
            <a:lvl2pPr marL="914400" lvl="1" indent="-304800" rtl="0">
              <a:spcBef>
                <a:spcPts val="0"/>
              </a:spcBef>
              <a:spcAft>
                <a:spcPts val="0"/>
              </a:spcAft>
              <a:buSzPts val="1200"/>
              <a:buFont typeface="Helvetica Neue"/>
              <a:buChar char="◆"/>
              <a:defRPr>
                <a:latin typeface="Helvetica Neue"/>
                <a:ea typeface="Helvetica Neue"/>
                <a:cs typeface="Helvetica Neue"/>
                <a:sym typeface="Helvetica Neue"/>
              </a:defRPr>
            </a:lvl2pPr>
            <a:lvl3pPr marL="1371600" lvl="2" indent="-317500" rtl="0">
              <a:spcBef>
                <a:spcPts val="0"/>
              </a:spcBef>
              <a:spcAft>
                <a:spcPts val="0"/>
              </a:spcAft>
              <a:buSzPts val="1400"/>
              <a:buFont typeface="Helvetica Neue"/>
              <a:buChar char="●"/>
              <a:defRPr>
                <a:latin typeface="Helvetica Neue"/>
                <a:ea typeface="Helvetica Neue"/>
                <a:cs typeface="Helvetica Neue"/>
                <a:sym typeface="Helvetica Neue"/>
              </a:defRPr>
            </a:lvl3pPr>
            <a:lvl4pPr marL="1828800" lvl="3" indent="-317500" rtl="0">
              <a:spcBef>
                <a:spcPts val="0"/>
              </a:spcBef>
              <a:spcAft>
                <a:spcPts val="0"/>
              </a:spcAft>
              <a:buSzPts val="1400"/>
              <a:buFont typeface="Helvetica Neue"/>
              <a:buChar char="○"/>
              <a:defRPr>
                <a:latin typeface="Helvetica Neue"/>
                <a:ea typeface="Helvetica Neue"/>
                <a:cs typeface="Helvetica Neue"/>
                <a:sym typeface="Helvetica Neue"/>
              </a:defRPr>
            </a:lvl4pPr>
            <a:lvl5pPr marL="2286000" lvl="4" indent="-304800" rtl="0">
              <a:spcBef>
                <a:spcPts val="0"/>
              </a:spcBef>
              <a:spcAft>
                <a:spcPts val="0"/>
              </a:spcAft>
              <a:buSzPts val="1200"/>
              <a:buFont typeface="Helvetica Neue"/>
              <a:buChar char="◆"/>
              <a:defRPr>
                <a:latin typeface="Helvetica Neue"/>
                <a:ea typeface="Helvetica Neue"/>
                <a:cs typeface="Helvetica Neue"/>
                <a:sym typeface="Helvetica Neue"/>
              </a:defRPr>
            </a:lvl5pPr>
            <a:lvl6pPr marL="2743200" lvl="5" indent="-317500" rtl="0">
              <a:spcBef>
                <a:spcPts val="0"/>
              </a:spcBef>
              <a:spcAft>
                <a:spcPts val="0"/>
              </a:spcAft>
              <a:buSzPts val="1400"/>
              <a:buFont typeface="Helvetica Neue"/>
              <a:buChar char="●"/>
              <a:defRPr>
                <a:latin typeface="Helvetica Neue"/>
                <a:ea typeface="Helvetica Neue"/>
                <a:cs typeface="Helvetica Neue"/>
                <a:sym typeface="Helvetica Neue"/>
              </a:defRPr>
            </a:lvl6pPr>
            <a:lvl7pPr marL="3200400" lvl="6" indent="-317500" rtl="0">
              <a:spcBef>
                <a:spcPts val="0"/>
              </a:spcBef>
              <a:spcAft>
                <a:spcPts val="0"/>
              </a:spcAft>
              <a:buSzPts val="1400"/>
              <a:buFont typeface="Helvetica Neue"/>
              <a:buChar char="○"/>
              <a:defRPr>
                <a:latin typeface="Helvetica Neue"/>
                <a:ea typeface="Helvetica Neue"/>
                <a:cs typeface="Helvetica Neue"/>
                <a:sym typeface="Helvetica Neue"/>
              </a:defRPr>
            </a:lvl7pPr>
            <a:lvl8pPr marL="3657600" lvl="7" indent="-304800" rtl="0">
              <a:spcBef>
                <a:spcPts val="0"/>
              </a:spcBef>
              <a:spcAft>
                <a:spcPts val="0"/>
              </a:spcAft>
              <a:buSzPts val="1200"/>
              <a:buFont typeface="Helvetica Neue"/>
              <a:buChar char="◆"/>
              <a:defRPr>
                <a:latin typeface="Helvetica Neue"/>
                <a:ea typeface="Helvetica Neue"/>
                <a:cs typeface="Helvetica Neue"/>
                <a:sym typeface="Helvetica Neue"/>
              </a:defRPr>
            </a:lvl8pPr>
            <a:lvl9pPr marL="4114800" lvl="8" indent="-317500" rtl="0">
              <a:spcBef>
                <a:spcPts val="0"/>
              </a:spcBef>
              <a:spcAft>
                <a:spcPts val="0"/>
              </a:spcAft>
              <a:buSzPts val="1400"/>
              <a:buFont typeface="Helvetica Neue"/>
              <a:buChar char="●"/>
              <a:defRPr>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336">
          <p15:clr>
            <a:srgbClr val="9AA0A6"/>
          </p15:clr>
        </p15:guide>
        <p15:guide id="2" pos="2880">
          <p15:clr>
            <a:srgbClr val="9AA0A6"/>
          </p15:clr>
        </p15:guide>
        <p15:guide id="3" pos="5615">
          <p15:clr>
            <a:srgbClr val="9AA0A6"/>
          </p15:clr>
        </p15:guide>
        <p15:guide id="4" pos="5424">
          <p15:clr>
            <a:srgbClr val="9AA0A6"/>
          </p15:clr>
        </p15:guide>
        <p15:guide id="5" pos="144">
          <p15:clr>
            <a:srgbClr val="9AA0A6"/>
          </p15:clr>
        </p15:guide>
        <p15:guide id="6" orient="horz" pos="645">
          <p15:clr>
            <a:srgbClr val="9AA0A6"/>
          </p15:clr>
        </p15:guide>
        <p15:guide id="7" orient="horz" pos="2915">
          <p15:clr>
            <a:srgbClr val="9AA0A6"/>
          </p15:clr>
        </p15:guide>
        <p15:guide id="8" orient="horz" pos="3162">
          <p15:clr>
            <a:srgbClr val="9AA0A6"/>
          </p15:clr>
        </p15:guide>
        <p15:guide id="9" orient="horz" pos="1873">
          <p15:clr>
            <a:srgbClr val="9AA0A6"/>
          </p15:clr>
        </p15:guide>
        <p15:guide id="10" orient="horz" pos="864">
          <p15:clr>
            <a:srgbClr val="9AA0A6"/>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Page">
  <p:cSld name="TITLE_AND_BODY_2_1_1">
    <p:bg>
      <p:bgPr>
        <a:noFill/>
        <a:effectLst/>
      </p:bgPr>
    </p:bg>
    <p:spTree>
      <p:nvGrpSpPr>
        <p:cNvPr id="1" name="Shape 214"/>
        <p:cNvGrpSpPr/>
        <p:nvPr/>
      </p:nvGrpSpPr>
      <p:grpSpPr>
        <a:xfrm>
          <a:off x="0" y="0"/>
          <a:ext cx="0" cy="0"/>
          <a:chOff x="0" y="0"/>
          <a:chExt cx="0" cy="0"/>
        </a:xfrm>
      </p:grpSpPr>
      <p:pic>
        <p:nvPicPr>
          <p:cNvPr id="215" name="Google Shape;215;p33"/>
          <p:cNvPicPr preferRelativeResize="0"/>
          <p:nvPr/>
        </p:nvPicPr>
        <p:blipFill>
          <a:blip r:embed="rId2">
            <a:alphaModFix/>
          </a:blip>
          <a:stretch>
            <a:fillRect/>
          </a:stretch>
        </p:blipFill>
        <p:spPr>
          <a:xfrm>
            <a:off x="230500" y="4631534"/>
            <a:ext cx="604875" cy="393616"/>
          </a:xfrm>
          <a:prstGeom prst="rect">
            <a:avLst/>
          </a:prstGeom>
          <a:noFill/>
          <a:ln>
            <a:noFill/>
          </a:ln>
        </p:spPr>
      </p:pic>
      <p:sp>
        <p:nvSpPr>
          <p:cNvPr id="216" name="Google Shape;216;p33"/>
          <p:cNvSpPr txBox="1">
            <a:spLocks noGrp="1"/>
          </p:cNvSpPr>
          <p:nvPr>
            <p:ph type="title"/>
          </p:nvPr>
        </p:nvSpPr>
        <p:spPr>
          <a:xfrm>
            <a:off x="542575" y="45300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Helvetica Neue"/>
              <a:buNone/>
              <a:defRPr b="1">
                <a:latin typeface="Helvetica Neue"/>
                <a:ea typeface="Helvetica Neue"/>
                <a:cs typeface="Helvetica Neue"/>
                <a:sym typeface="Helvetica Neu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7" name="Google Shape;217;p33"/>
          <p:cNvSpPr txBox="1">
            <a:spLocks noGrp="1"/>
          </p:cNvSpPr>
          <p:nvPr>
            <p:ph type="body" idx="1"/>
          </p:nvPr>
        </p:nvSpPr>
        <p:spPr>
          <a:xfrm>
            <a:off x="539500" y="1347450"/>
            <a:ext cx="8305200" cy="32232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Font typeface="Helvetica Neue"/>
              <a:buChar char="➔"/>
              <a:defRPr>
                <a:latin typeface="Helvetica Neue"/>
                <a:ea typeface="Helvetica Neue"/>
                <a:cs typeface="Helvetica Neue"/>
                <a:sym typeface="Helvetica Neue"/>
              </a:defRPr>
            </a:lvl1pPr>
            <a:lvl2pPr marL="914400" lvl="1" indent="-304800" rtl="0">
              <a:spcBef>
                <a:spcPts val="0"/>
              </a:spcBef>
              <a:spcAft>
                <a:spcPts val="0"/>
              </a:spcAft>
              <a:buSzPts val="1200"/>
              <a:buFont typeface="Helvetica Neue"/>
              <a:buChar char="◆"/>
              <a:defRPr>
                <a:latin typeface="Helvetica Neue"/>
                <a:ea typeface="Helvetica Neue"/>
                <a:cs typeface="Helvetica Neue"/>
                <a:sym typeface="Helvetica Neue"/>
              </a:defRPr>
            </a:lvl2pPr>
            <a:lvl3pPr marL="1371600" lvl="2" indent="-317500" rtl="0">
              <a:spcBef>
                <a:spcPts val="0"/>
              </a:spcBef>
              <a:spcAft>
                <a:spcPts val="0"/>
              </a:spcAft>
              <a:buSzPts val="1400"/>
              <a:buFont typeface="Helvetica Neue"/>
              <a:buChar char="●"/>
              <a:defRPr>
                <a:latin typeface="Helvetica Neue"/>
                <a:ea typeface="Helvetica Neue"/>
                <a:cs typeface="Helvetica Neue"/>
                <a:sym typeface="Helvetica Neue"/>
              </a:defRPr>
            </a:lvl3pPr>
            <a:lvl4pPr marL="1828800" lvl="3" indent="-317500" rtl="0">
              <a:spcBef>
                <a:spcPts val="0"/>
              </a:spcBef>
              <a:spcAft>
                <a:spcPts val="0"/>
              </a:spcAft>
              <a:buSzPts val="1400"/>
              <a:buFont typeface="Helvetica Neue"/>
              <a:buChar char="○"/>
              <a:defRPr>
                <a:latin typeface="Helvetica Neue"/>
                <a:ea typeface="Helvetica Neue"/>
                <a:cs typeface="Helvetica Neue"/>
                <a:sym typeface="Helvetica Neue"/>
              </a:defRPr>
            </a:lvl4pPr>
            <a:lvl5pPr marL="2286000" lvl="4" indent="-304800" rtl="0">
              <a:spcBef>
                <a:spcPts val="0"/>
              </a:spcBef>
              <a:spcAft>
                <a:spcPts val="0"/>
              </a:spcAft>
              <a:buSzPts val="1200"/>
              <a:buFont typeface="Helvetica Neue"/>
              <a:buChar char="◆"/>
              <a:defRPr>
                <a:latin typeface="Helvetica Neue"/>
                <a:ea typeface="Helvetica Neue"/>
                <a:cs typeface="Helvetica Neue"/>
                <a:sym typeface="Helvetica Neue"/>
              </a:defRPr>
            </a:lvl5pPr>
            <a:lvl6pPr marL="2743200" lvl="5" indent="-317500" rtl="0">
              <a:spcBef>
                <a:spcPts val="0"/>
              </a:spcBef>
              <a:spcAft>
                <a:spcPts val="0"/>
              </a:spcAft>
              <a:buSzPts val="1400"/>
              <a:buFont typeface="Helvetica Neue"/>
              <a:buChar char="●"/>
              <a:defRPr>
                <a:latin typeface="Helvetica Neue"/>
                <a:ea typeface="Helvetica Neue"/>
                <a:cs typeface="Helvetica Neue"/>
                <a:sym typeface="Helvetica Neue"/>
              </a:defRPr>
            </a:lvl6pPr>
            <a:lvl7pPr marL="3200400" lvl="6" indent="-317500" rtl="0">
              <a:spcBef>
                <a:spcPts val="0"/>
              </a:spcBef>
              <a:spcAft>
                <a:spcPts val="0"/>
              </a:spcAft>
              <a:buSzPts val="1400"/>
              <a:buFont typeface="Helvetica Neue"/>
              <a:buChar char="○"/>
              <a:defRPr>
                <a:latin typeface="Helvetica Neue"/>
                <a:ea typeface="Helvetica Neue"/>
                <a:cs typeface="Helvetica Neue"/>
                <a:sym typeface="Helvetica Neue"/>
              </a:defRPr>
            </a:lvl7pPr>
            <a:lvl8pPr marL="3657600" lvl="7" indent="-304800" rtl="0">
              <a:spcBef>
                <a:spcPts val="0"/>
              </a:spcBef>
              <a:spcAft>
                <a:spcPts val="0"/>
              </a:spcAft>
              <a:buSzPts val="1200"/>
              <a:buFont typeface="Helvetica Neue"/>
              <a:buChar char="◆"/>
              <a:defRPr>
                <a:latin typeface="Helvetica Neue"/>
                <a:ea typeface="Helvetica Neue"/>
                <a:cs typeface="Helvetica Neue"/>
                <a:sym typeface="Helvetica Neue"/>
              </a:defRPr>
            </a:lvl8pPr>
            <a:lvl9pPr marL="4114800" lvl="8" indent="-317500" rtl="0">
              <a:spcBef>
                <a:spcPts val="0"/>
              </a:spcBef>
              <a:spcAft>
                <a:spcPts val="0"/>
              </a:spcAft>
              <a:buSzPts val="1400"/>
              <a:buFont typeface="Helvetica Neue"/>
              <a:buChar char="●"/>
              <a:defRPr>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2880">
          <p15:clr>
            <a:srgbClr val="9AA0A6"/>
          </p15:clr>
        </p15:guide>
        <p15:guide id="2" pos="145">
          <p15:clr>
            <a:srgbClr val="9AA0A6"/>
          </p15:clr>
        </p15:guide>
        <p15:guide id="3" pos="336">
          <p15:clr>
            <a:srgbClr val="9AA0A6"/>
          </p15:clr>
        </p15:guide>
        <p15:guide id="4" pos="5615">
          <p15:clr>
            <a:srgbClr val="9AA0A6"/>
          </p15:clr>
        </p15:guide>
        <p15:guide id="5" pos="5424">
          <p15:clr>
            <a:srgbClr val="9AA0A6"/>
          </p15:clr>
        </p15:guide>
        <p15:guide id="6" orient="horz" pos="3165">
          <p15:clr>
            <a:srgbClr val="9AA0A6"/>
          </p15:clr>
        </p15:guide>
        <p15:guide id="7" orient="horz" pos="646">
          <p15:clr>
            <a:srgbClr val="9AA0A6"/>
          </p15:clr>
        </p15:guide>
        <p15:guide id="8" orient="horz" pos="2917">
          <p15:clr>
            <a:srgbClr val="9AA0A6"/>
          </p15:clr>
        </p15:guide>
        <p15:guide id="9" orient="horz" pos="1873">
          <p15:clr>
            <a:srgbClr val="9AA0A6"/>
          </p15:clr>
        </p15:guide>
        <p15:guide id="10" orient="horz" pos="847">
          <p15:clr>
            <a:srgbClr val="9AA0A6"/>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roject Set Up">
  <p:cSld name="TITLE_AND_BODY_1">
    <p:bg>
      <p:bgPr>
        <a:noFill/>
        <a:effectLst/>
      </p:bgPr>
    </p:bg>
    <p:spTree>
      <p:nvGrpSpPr>
        <p:cNvPr id="1" name="Shape 218"/>
        <p:cNvGrpSpPr/>
        <p:nvPr/>
      </p:nvGrpSpPr>
      <p:grpSpPr>
        <a:xfrm>
          <a:off x="0" y="0"/>
          <a:ext cx="0" cy="0"/>
          <a:chOff x="0" y="0"/>
          <a:chExt cx="0" cy="0"/>
        </a:xfrm>
      </p:grpSpPr>
      <p:sp>
        <p:nvSpPr>
          <p:cNvPr id="219" name="Google Shape;219;p34"/>
          <p:cNvSpPr txBox="1">
            <a:spLocks noGrp="1"/>
          </p:cNvSpPr>
          <p:nvPr>
            <p:ph type="body" idx="1"/>
          </p:nvPr>
        </p:nvSpPr>
        <p:spPr>
          <a:xfrm>
            <a:off x="539500" y="1257300"/>
            <a:ext cx="8141700" cy="3319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
        <p:nvSpPr>
          <p:cNvPr id="220" name="Google Shape;220;p34"/>
          <p:cNvSpPr/>
          <p:nvPr/>
        </p:nvSpPr>
        <p:spPr>
          <a:xfrm>
            <a:off x="0" y="-7950"/>
            <a:ext cx="9144000" cy="1037700"/>
          </a:xfrm>
          <a:prstGeom prst="rect">
            <a:avLst/>
          </a:prstGeom>
          <a:solidFill>
            <a:srgbClr val="E4A4EE"/>
          </a:solidFill>
          <a:ln w="9525" cap="flat" cmpd="sng">
            <a:solidFill>
              <a:srgbClr val="E4A4E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000" b="1">
                <a:solidFill>
                  <a:srgbClr val="000000"/>
                </a:solidFill>
              </a:defRPr>
            </a:lvl1pPr>
            <a:lvl2pPr lvl="1" rtl="0">
              <a:spcBef>
                <a:spcPts val="0"/>
              </a:spcBef>
              <a:spcAft>
                <a:spcPts val="0"/>
              </a:spcAft>
              <a:buNone/>
              <a:defRPr>
                <a:solidFill>
                  <a:srgbClr val="000000"/>
                </a:solidFill>
              </a:defRPr>
            </a:lvl2pPr>
            <a:lvl3pPr lvl="2" rtl="0">
              <a:spcBef>
                <a:spcPts val="0"/>
              </a:spcBef>
              <a:spcAft>
                <a:spcPts val="0"/>
              </a:spcAft>
              <a:buNone/>
              <a:defRPr>
                <a:solidFill>
                  <a:srgbClr val="000000"/>
                </a:solidFill>
              </a:defRPr>
            </a:lvl3pPr>
            <a:lvl4pPr lvl="3" rtl="0">
              <a:spcBef>
                <a:spcPts val="0"/>
              </a:spcBef>
              <a:spcAft>
                <a:spcPts val="0"/>
              </a:spcAft>
              <a:buNone/>
              <a:defRPr>
                <a:solidFill>
                  <a:srgbClr val="000000"/>
                </a:solidFill>
              </a:defRPr>
            </a:lvl4pPr>
            <a:lvl5pPr lvl="4" rtl="0">
              <a:spcBef>
                <a:spcPts val="0"/>
              </a:spcBef>
              <a:spcAft>
                <a:spcPts val="0"/>
              </a:spcAft>
              <a:buNone/>
              <a:defRPr>
                <a:solidFill>
                  <a:srgbClr val="000000"/>
                </a:solidFill>
              </a:defRPr>
            </a:lvl5pPr>
            <a:lvl6pPr lvl="5" rtl="0">
              <a:spcBef>
                <a:spcPts val="0"/>
              </a:spcBef>
              <a:spcAft>
                <a:spcPts val="0"/>
              </a:spcAft>
              <a:buNone/>
              <a:defRPr>
                <a:solidFill>
                  <a:srgbClr val="000000"/>
                </a:solidFill>
              </a:defRPr>
            </a:lvl6pPr>
            <a:lvl7pPr lvl="6" rtl="0">
              <a:spcBef>
                <a:spcPts val="0"/>
              </a:spcBef>
              <a:spcAft>
                <a:spcPts val="0"/>
              </a:spcAft>
              <a:buNone/>
              <a:defRPr>
                <a:solidFill>
                  <a:srgbClr val="000000"/>
                </a:solidFill>
              </a:defRPr>
            </a:lvl7pPr>
            <a:lvl8pPr lvl="7" rtl="0">
              <a:spcBef>
                <a:spcPts val="0"/>
              </a:spcBef>
              <a:spcAft>
                <a:spcPts val="0"/>
              </a:spcAft>
              <a:buNone/>
              <a:defRPr>
                <a:solidFill>
                  <a:srgbClr val="000000"/>
                </a:solidFill>
              </a:defRPr>
            </a:lvl8pPr>
            <a:lvl9pPr lvl="8" rtl="0">
              <a:spcBef>
                <a:spcPts val="0"/>
              </a:spcBef>
              <a:spcAft>
                <a:spcPts val="0"/>
              </a:spcAft>
              <a:buNone/>
              <a:defRPr>
                <a:solidFill>
                  <a:srgbClr val="000000"/>
                </a:solidFill>
              </a:defRPr>
            </a:lvl9pPr>
          </a:lstStyle>
          <a:p>
            <a:endParaRPr/>
          </a:p>
        </p:txBody>
      </p:sp>
      <p:sp>
        <p:nvSpPr>
          <p:cNvPr id="222" name="Google Shape;222;p34"/>
          <p:cNvSpPr/>
          <p:nvPr/>
        </p:nvSpPr>
        <p:spPr>
          <a:xfrm>
            <a:off x="230499" y="58351"/>
            <a:ext cx="904800" cy="90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3" name="Google Shape;223;p34"/>
          <p:cNvPicPr preferRelativeResize="0"/>
          <p:nvPr/>
        </p:nvPicPr>
        <p:blipFill>
          <a:blip r:embed="rId2">
            <a:alphaModFix/>
          </a:blip>
          <a:stretch>
            <a:fillRect/>
          </a:stretch>
        </p:blipFill>
        <p:spPr>
          <a:xfrm>
            <a:off x="408587" y="236587"/>
            <a:ext cx="548640" cy="548640"/>
          </a:xfrm>
          <a:prstGeom prst="rect">
            <a:avLst/>
          </a:prstGeom>
          <a:noFill/>
          <a:ln>
            <a:noFill/>
          </a:ln>
        </p:spPr>
      </p:pic>
      <p:pic>
        <p:nvPicPr>
          <p:cNvPr id="224" name="Google Shape;224;p34"/>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225" name="Google Shape;225;p34"/>
          <p:cNvSpPr/>
          <p:nvPr/>
        </p:nvSpPr>
        <p:spPr>
          <a:xfrm>
            <a:off x="230500" y="4800591"/>
            <a:ext cx="2743200" cy="22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Helvetica Neue"/>
                <a:ea typeface="Helvetica Neue"/>
                <a:cs typeface="Helvetica Neue"/>
                <a:sym typeface="Helvetica Neue"/>
              </a:rPr>
              <a:t>Project Set Up</a:t>
            </a:r>
            <a:endParaRPr sz="1600" b="1">
              <a:latin typeface="Helvetica Neue"/>
              <a:ea typeface="Helvetica Neue"/>
              <a:cs typeface="Helvetica Neue"/>
              <a:sym typeface="Helvetica Neue"/>
            </a:endParaRPr>
          </a:p>
        </p:txBody>
      </p:sp>
    </p:spTree>
  </p:cSld>
  <p:clrMapOvr>
    <a:masterClrMapping/>
  </p:clrMapOvr>
  <p:extLst>
    <p:ext uri="{DCECCB84-F9BA-43D5-87BE-67443E8EF086}">
      <p15:sldGuideLst xmlns:p15="http://schemas.microsoft.com/office/powerpoint/2012/main">
        <p15:guide id="1" pos="2880">
          <p15:clr>
            <a:srgbClr val="9AA0A6"/>
          </p15:clr>
        </p15:guide>
        <p15:guide id="2" pos="145">
          <p15:clr>
            <a:srgbClr val="9AA0A6"/>
          </p15:clr>
        </p15:guide>
        <p15:guide id="3" pos="336">
          <p15:clr>
            <a:srgbClr val="9AA0A6"/>
          </p15:clr>
        </p15:guide>
        <p15:guide id="4" pos="5424">
          <p15:clr>
            <a:srgbClr val="9AA0A6"/>
          </p15:clr>
        </p15:guide>
        <p15:guide id="5" pos="5615">
          <p15:clr>
            <a:srgbClr val="9AA0A6"/>
          </p15:clr>
        </p15:guide>
        <p15:guide id="6" orient="horz" pos="648">
          <p15:clr>
            <a:srgbClr val="9AA0A6"/>
          </p15:clr>
        </p15:guide>
        <p15:guide id="7" orient="horz" pos="1873">
          <p15:clr>
            <a:srgbClr val="9AA0A6"/>
          </p15:clr>
        </p15:guide>
        <p15:guide id="8" orient="horz" pos="2917">
          <p15:clr>
            <a:srgbClr val="9AA0A6"/>
          </p15:clr>
        </p15:guide>
        <p15:guide id="9" orient="horz" pos="3165">
          <p15:clr>
            <a:srgbClr val="9AA0A6"/>
          </p15:clr>
        </p15:guide>
        <p15:guide id="10" orient="horz" pos="792">
          <p15:clr>
            <a:srgbClr val="9AA0A6"/>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226"/>
        <p:cNvGrpSpPr/>
        <p:nvPr/>
      </p:nvGrpSpPr>
      <p:grpSpPr>
        <a:xfrm>
          <a:off x="0" y="0"/>
          <a:ext cx="0" cy="0"/>
          <a:chOff x="0" y="0"/>
          <a:chExt cx="0" cy="0"/>
        </a:xfrm>
      </p:grpSpPr>
      <p:pic>
        <p:nvPicPr>
          <p:cNvPr id="227" name="Google Shape;227;p35"/>
          <p:cNvPicPr preferRelativeResize="0"/>
          <p:nvPr/>
        </p:nvPicPr>
        <p:blipFill>
          <a:blip r:embed="rId2">
            <a:alphaModFix/>
          </a:blip>
          <a:stretch>
            <a:fillRect/>
          </a:stretch>
        </p:blipFill>
        <p:spPr>
          <a:xfrm>
            <a:off x="181407" y="2670952"/>
            <a:ext cx="935188" cy="935190"/>
          </a:xfrm>
          <a:prstGeom prst="rect">
            <a:avLst/>
          </a:prstGeom>
          <a:noFill/>
          <a:ln>
            <a:noFill/>
          </a:ln>
        </p:spPr>
      </p:pic>
      <p:pic>
        <p:nvPicPr>
          <p:cNvPr id="228" name="Google Shape;228;p35"/>
          <p:cNvPicPr preferRelativeResize="0"/>
          <p:nvPr/>
        </p:nvPicPr>
        <p:blipFill>
          <a:blip r:embed="rId3">
            <a:alphaModFix/>
          </a:blip>
          <a:stretch>
            <a:fillRect/>
          </a:stretch>
        </p:blipFill>
        <p:spPr>
          <a:xfrm>
            <a:off x="123612" y="1131341"/>
            <a:ext cx="862127" cy="862129"/>
          </a:xfrm>
          <a:prstGeom prst="rect">
            <a:avLst/>
          </a:prstGeom>
          <a:noFill/>
          <a:ln>
            <a:noFill/>
          </a:ln>
        </p:spPr>
      </p:pic>
      <p:pic>
        <p:nvPicPr>
          <p:cNvPr id="229" name="Google Shape;229;p35"/>
          <p:cNvPicPr preferRelativeResize="0"/>
          <p:nvPr/>
        </p:nvPicPr>
        <p:blipFill>
          <a:blip r:embed="rId4">
            <a:alphaModFix/>
          </a:blip>
          <a:stretch>
            <a:fillRect/>
          </a:stretch>
        </p:blipFill>
        <p:spPr>
          <a:xfrm>
            <a:off x="2795227" y="196151"/>
            <a:ext cx="935188" cy="935190"/>
          </a:xfrm>
          <a:prstGeom prst="rect">
            <a:avLst/>
          </a:prstGeom>
          <a:noFill/>
          <a:ln>
            <a:noFill/>
          </a:ln>
        </p:spPr>
      </p:pic>
      <p:pic>
        <p:nvPicPr>
          <p:cNvPr id="230" name="Google Shape;230;p35"/>
          <p:cNvPicPr preferRelativeResize="0"/>
          <p:nvPr/>
        </p:nvPicPr>
        <p:blipFill>
          <a:blip r:embed="rId5">
            <a:alphaModFix/>
          </a:blip>
          <a:stretch>
            <a:fillRect/>
          </a:stretch>
        </p:blipFill>
        <p:spPr>
          <a:xfrm>
            <a:off x="3494014" y="2397141"/>
            <a:ext cx="862127" cy="862129"/>
          </a:xfrm>
          <a:prstGeom prst="rect">
            <a:avLst/>
          </a:prstGeom>
          <a:noFill/>
          <a:ln>
            <a:noFill/>
          </a:ln>
        </p:spPr>
      </p:pic>
      <p:pic>
        <p:nvPicPr>
          <p:cNvPr id="231" name="Google Shape;231;p35"/>
          <p:cNvPicPr preferRelativeResize="0"/>
          <p:nvPr/>
        </p:nvPicPr>
        <p:blipFill>
          <a:blip r:embed="rId6">
            <a:alphaModFix/>
          </a:blip>
          <a:stretch>
            <a:fillRect/>
          </a:stretch>
        </p:blipFill>
        <p:spPr>
          <a:xfrm>
            <a:off x="2807415" y="1382679"/>
            <a:ext cx="862127" cy="862129"/>
          </a:xfrm>
          <a:prstGeom prst="rect">
            <a:avLst/>
          </a:prstGeom>
          <a:noFill/>
          <a:ln>
            <a:noFill/>
          </a:ln>
        </p:spPr>
      </p:pic>
      <p:pic>
        <p:nvPicPr>
          <p:cNvPr id="232" name="Google Shape;232;p35"/>
          <p:cNvPicPr preferRelativeResize="0"/>
          <p:nvPr/>
        </p:nvPicPr>
        <p:blipFill>
          <a:blip r:embed="rId7">
            <a:alphaModFix/>
          </a:blip>
          <a:stretch>
            <a:fillRect/>
          </a:stretch>
        </p:blipFill>
        <p:spPr>
          <a:xfrm>
            <a:off x="4190728" y="1687241"/>
            <a:ext cx="628330" cy="628332"/>
          </a:xfrm>
          <a:prstGeom prst="rect">
            <a:avLst/>
          </a:prstGeom>
          <a:noFill/>
          <a:ln>
            <a:noFill/>
          </a:ln>
        </p:spPr>
      </p:pic>
      <p:pic>
        <p:nvPicPr>
          <p:cNvPr id="233" name="Google Shape;233;p35"/>
          <p:cNvPicPr preferRelativeResize="0"/>
          <p:nvPr/>
        </p:nvPicPr>
        <p:blipFill>
          <a:blip r:embed="rId8">
            <a:alphaModFix/>
          </a:blip>
          <a:stretch>
            <a:fillRect/>
          </a:stretch>
        </p:blipFill>
        <p:spPr>
          <a:xfrm>
            <a:off x="1351047" y="597990"/>
            <a:ext cx="935188" cy="935190"/>
          </a:xfrm>
          <a:prstGeom prst="rect">
            <a:avLst/>
          </a:prstGeom>
          <a:noFill/>
          <a:ln>
            <a:noFill/>
          </a:ln>
        </p:spPr>
      </p:pic>
      <p:pic>
        <p:nvPicPr>
          <p:cNvPr id="234" name="Google Shape;234;p35"/>
          <p:cNvPicPr preferRelativeResize="0"/>
          <p:nvPr/>
        </p:nvPicPr>
        <p:blipFill>
          <a:blip r:embed="rId9">
            <a:alphaModFix/>
          </a:blip>
          <a:stretch>
            <a:fillRect/>
          </a:stretch>
        </p:blipFill>
        <p:spPr>
          <a:xfrm>
            <a:off x="181400" y="74575"/>
            <a:ext cx="935188" cy="935190"/>
          </a:xfrm>
          <a:prstGeom prst="rect">
            <a:avLst/>
          </a:prstGeom>
          <a:noFill/>
          <a:ln>
            <a:noFill/>
          </a:ln>
        </p:spPr>
      </p:pic>
      <p:pic>
        <p:nvPicPr>
          <p:cNvPr id="235" name="Google Shape;235;p35"/>
          <p:cNvPicPr preferRelativeResize="0"/>
          <p:nvPr/>
        </p:nvPicPr>
        <p:blipFill>
          <a:blip r:embed="rId10">
            <a:alphaModFix/>
          </a:blip>
          <a:stretch>
            <a:fillRect/>
          </a:stretch>
        </p:blipFill>
        <p:spPr>
          <a:xfrm>
            <a:off x="3927718" y="490082"/>
            <a:ext cx="935188" cy="935190"/>
          </a:xfrm>
          <a:prstGeom prst="rect">
            <a:avLst/>
          </a:prstGeom>
          <a:noFill/>
          <a:ln>
            <a:noFill/>
          </a:ln>
        </p:spPr>
      </p:pic>
      <p:pic>
        <p:nvPicPr>
          <p:cNvPr id="236" name="Google Shape;236;p35"/>
          <p:cNvPicPr preferRelativeResize="0"/>
          <p:nvPr/>
        </p:nvPicPr>
        <p:blipFill>
          <a:blip r:embed="rId11">
            <a:alphaModFix/>
          </a:blip>
          <a:stretch>
            <a:fillRect/>
          </a:stretch>
        </p:blipFill>
        <p:spPr>
          <a:xfrm>
            <a:off x="2052097" y="2395305"/>
            <a:ext cx="935188" cy="935190"/>
          </a:xfrm>
          <a:prstGeom prst="rect">
            <a:avLst/>
          </a:prstGeom>
          <a:noFill/>
          <a:ln>
            <a:noFill/>
          </a:ln>
        </p:spPr>
      </p:pic>
      <p:pic>
        <p:nvPicPr>
          <p:cNvPr id="237" name="Google Shape;237;p35"/>
          <p:cNvPicPr preferRelativeResize="0"/>
          <p:nvPr/>
        </p:nvPicPr>
        <p:blipFill>
          <a:blip r:embed="rId12">
            <a:alphaModFix/>
          </a:blip>
          <a:stretch>
            <a:fillRect/>
          </a:stretch>
        </p:blipFill>
        <p:spPr>
          <a:xfrm>
            <a:off x="1178750" y="3400240"/>
            <a:ext cx="935188" cy="935190"/>
          </a:xfrm>
          <a:prstGeom prst="rect">
            <a:avLst/>
          </a:prstGeom>
          <a:noFill/>
          <a:ln>
            <a:noFill/>
          </a:ln>
        </p:spPr>
      </p:pic>
      <p:pic>
        <p:nvPicPr>
          <p:cNvPr id="238" name="Google Shape;238;p35"/>
          <p:cNvPicPr preferRelativeResize="0"/>
          <p:nvPr/>
        </p:nvPicPr>
        <p:blipFill>
          <a:blip r:embed="rId13">
            <a:alphaModFix/>
          </a:blip>
          <a:stretch>
            <a:fillRect/>
          </a:stretch>
        </p:blipFill>
        <p:spPr>
          <a:xfrm>
            <a:off x="7022245" y="137688"/>
            <a:ext cx="935188" cy="935190"/>
          </a:xfrm>
          <a:prstGeom prst="rect">
            <a:avLst/>
          </a:prstGeom>
          <a:noFill/>
          <a:ln>
            <a:noFill/>
          </a:ln>
        </p:spPr>
      </p:pic>
      <p:pic>
        <p:nvPicPr>
          <p:cNvPr id="239" name="Google Shape;239;p35"/>
          <p:cNvPicPr preferRelativeResize="0"/>
          <p:nvPr/>
        </p:nvPicPr>
        <p:blipFill>
          <a:blip r:embed="rId14">
            <a:alphaModFix/>
          </a:blip>
          <a:stretch>
            <a:fillRect/>
          </a:stretch>
        </p:blipFill>
        <p:spPr>
          <a:xfrm>
            <a:off x="6407896" y="3090711"/>
            <a:ext cx="935188" cy="935190"/>
          </a:xfrm>
          <a:prstGeom prst="rect">
            <a:avLst/>
          </a:prstGeom>
          <a:noFill/>
          <a:ln>
            <a:noFill/>
          </a:ln>
        </p:spPr>
      </p:pic>
      <p:pic>
        <p:nvPicPr>
          <p:cNvPr id="240" name="Google Shape;240;p35"/>
          <p:cNvPicPr preferRelativeResize="0"/>
          <p:nvPr/>
        </p:nvPicPr>
        <p:blipFill>
          <a:blip r:embed="rId15">
            <a:alphaModFix/>
          </a:blip>
          <a:stretch>
            <a:fillRect/>
          </a:stretch>
        </p:blipFill>
        <p:spPr>
          <a:xfrm>
            <a:off x="5040320" y="1799101"/>
            <a:ext cx="935188" cy="935190"/>
          </a:xfrm>
          <a:prstGeom prst="rect">
            <a:avLst/>
          </a:prstGeom>
          <a:noFill/>
          <a:ln>
            <a:noFill/>
          </a:ln>
        </p:spPr>
      </p:pic>
      <p:pic>
        <p:nvPicPr>
          <p:cNvPr id="241" name="Google Shape;241;p35"/>
          <p:cNvPicPr preferRelativeResize="0"/>
          <p:nvPr/>
        </p:nvPicPr>
        <p:blipFill>
          <a:blip r:embed="rId16">
            <a:alphaModFix/>
          </a:blip>
          <a:stretch>
            <a:fillRect/>
          </a:stretch>
        </p:blipFill>
        <p:spPr>
          <a:xfrm>
            <a:off x="5174590" y="196151"/>
            <a:ext cx="935188" cy="935190"/>
          </a:xfrm>
          <a:prstGeom prst="rect">
            <a:avLst/>
          </a:prstGeom>
          <a:noFill/>
          <a:ln>
            <a:noFill/>
          </a:ln>
        </p:spPr>
      </p:pic>
      <p:pic>
        <p:nvPicPr>
          <p:cNvPr id="242" name="Google Shape;242;p35"/>
          <p:cNvPicPr preferRelativeResize="0"/>
          <p:nvPr/>
        </p:nvPicPr>
        <p:blipFill>
          <a:blip r:embed="rId17">
            <a:alphaModFix/>
          </a:blip>
          <a:stretch>
            <a:fillRect/>
          </a:stretch>
        </p:blipFill>
        <p:spPr>
          <a:xfrm>
            <a:off x="946189" y="1799106"/>
            <a:ext cx="935188" cy="935190"/>
          </a:xfrm>
          <a:prstGeom prst="rect">
            <a:avLst/>
          </a:prstGeom>
          <a:noFill/>
          <a:ln>
            <a:noFill/>
          </a:ln>
        </p:spPr>
      </p:pic>
      <p:pic>
        <p:nvPicPr>
          <p:cNvPr id="243" name="Google Shape;243;p35"/>
          <p:cNvPicPr preferRelativeResize="0"/>
          <p:nvPr/>
        </p:nvPicPr>
        <p:blipFill>
          <a:blip r:embed="rId18">
            <a:alphaModFix/>
          </a:blip>
          <a:stretch>
            <a:fillRect/>
          </a:stretch>
        </p:blipFill>
        <p:spPr>
          <a:xfrm>
            <a:off x="3883872" y="3475609"/>
            <a:ext cx="935188" cy="935190"/>
          </a:xfrm>
          <a:prstGeom prst="rect">
            <a:avLst/>
          </a:prstGeom>
          <a:noFill/>
          <a:ln>
            <a:noFill/>
          </a:ln>
        </p:spPr>
      </p:pic>
      <p:pic>
        <p:nvPicPr>
          <p:cNvPr id="244" name="Google Shape;244;p35"/>
          <p:cNvPicPr preferRelativeResize="0"/>
          <p:nvPr/>
        </p:nvPicPr>
        <p:blipFill>
          <a:blip r:embed="rId19">
            <a:alphaModFix/>
          </a:blip>
          <a:stretch>
            <a:fillRect/>
          </a:stretch>
        </p:blipFill>
        <p:spPr>
          <a:xfrm>
            <a:off x="2718625" y="3340847"/>
            <a:ext cx="935188" cy="935190"/>
          </a:xfrm>
          <a:prstGeom prst="rect">
            <a:avLst/>
          </a:prstGeom>
          <a:noFill/>
          <a:ln>
            <a:noFill/>
          </a:ln>
        </p:spPr>
      </p:pic>
      <p:pic>
        <p:nvPicPr>
          <p:cNvPr id="245" name="Google Shape;245;p35"/>
          <p:cNvPicPr preferRelativeResize="0"/>
          <p:nvPr/>
        </p:nvPicPr>
        <p:blipFill>
          <a:blip r:embed="rId20">
            <a:alphaModFix/>
          </a:blip>
          <a:stretch>
            <a:fillRect/>
          </a:stretch>
        </p:blipFill>
        <p:spPr>
          <a:xfrm>
            <a:off x="5255844" y="3161450"/>
            <a:ext cx="935188" cy="935190"/>
          </a:xfrm>
          <a:prstGeom prst="rect">
            <a:avLst/>
          </a:prstGeom>
          <a:noFill/>
          <a:ln>
            <a:noFill/>
          </a:ln>
        </p:spPr>
      </p:pic>
      <p:pic>
        <p:nvPicPr>
          <p:cNvPr id="246" name="Google Shape;246;p35"/>
          <p:cNvPicPr preferRelativeResize="0"/>
          <p:nvPr/>
        </p:nvPicPr>
        <p:blipFill>
          <a:blip r:embed="rId21">
            <a:alphaModFix/>
          </a:blip>
          <a:stretch>
            <a:fillRect/>
          </a:stretch>
        </p:blipFill>
        <p:spPr>
          <a:xfrm>
            <a:off x="6568573" y="2012755"/>
            <a:ext cx="935188" cy="935190"/>
          </a:xfrm>
          <a:prstGeom prst="rect">
            <a:avLst/>
          </a:prstGeom>
          <a:noFill/>
          <a:ln>
            <a:noFill/>
          </a:ln>
        </p:spPr>
      </p:pic>
      <p:pic>
        <p:nvPicPr>
          <p:cNvPr id="247" name="Google Shape;247;p35"/>
          <p:cNvPicPr preferRelativeResize="0"/>
          <p:nvPr/>
        </p:nvPicPr>
        <p:blipFill>
          <a:blip r:embed="rId22">
            <a:alphaModFix/>
          </a:blip>
          <a:stretch>
            <a:fillRect/>
          </a:stretch>
        </p:blipFill>
        <p:spPr>
          <a:xfrm>
            <a:off x="7921161" y="2608763"/>
            <a:ext cx="935188" cy="935190"/>
          </a:xfrm>
          <a:prstGeom prst="rect">
            <a:avLst/>
          </a:prstGeom>
          <a:noFill/>
          <a:ln>
            <a:noFill/>
          </a:ln>
        </p:spPr>
      </p:pic>
      <p:pic>
        <p:nvPicPr>
          <p:cNvPr id="248" name="Google Shape;248;p35"/>
          <p:cNvPicPr preferRelativeResize="0"/>
          <p:nvPr/>
        </p:nvPicPr>
        <p:blipFill>
          <a:blip r:embed="rId23">
            <a:alphaModFix/>
          </a:blip>
          <a:stretch>
            <a:fillRect/>
          </a:stretch>
        </p:blipFill>
        <p:spPr>
          <a:xfrm>
            <a:off x="6109765" y="1094819"/>
            <a:ext cx="935188" cy="935190"/>
          </a:xfrm>
          <a:prstGeom prst="rect">
            <a:avLst/>
          </a:prstGeom>
          <a:noFill/>
          <a:ln>
            <a:noFill/>
          </a:ln>
        </p:spPr>
      </p:pic>
      <p:pic>
        <p:nvPicPr>
          <p:cNvPr id="249" name="Google Shape;249;p35"/>
          <p:cNvPicPr preferRelativeResize="0"/>
          <p:nvPr/>
        </p:nvPicPr>
        <p:blipFill>
          <a:blip r:embed="rId24">
            <a:alphaModFix/>
          </a:blip>
          <a:stretch>
            <a:fillRect/>
          </a:stretch>
        </p:blipFill>
        <p:spPr>
          <a:xfrm>
            <a:off x="7957437" y="1188122"/>
            <a:ext cx="935188" cy="93519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9" name="Google Shape;19;p4"/>
          <p:cNvSpPr txBox="1">
            <a:spLocks noGrp="1"/>
          </p:cNvSpPr>
          <p:nvPr>
            <p:ph type="body" idx="1"/>
          </p:nvPr>
        </p:nvSpPr>
        <p:spPr>
          <a:xfrm>
            <a:off x="457200"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4"/>
          <p:cNvSpPr txBox="1">
            <a:spLocks noGrp="1"/>
          </p:cNvSpPr>
          <p:nvPr>
            <p:ph type="body" idx="2"/>
          </p:nvPr>
        </p:nvSpPr>
        <p:spPr>
          <a:xfrm>
            <a:off x="4692274"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457200" y="4406309"/>
            <a:ext cx="8229600" cy="51952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27" name="Google Shape;27;p6"/>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7"/>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rect Teach - v2">
  <p:cSld name="CUSTOM_2">
    <p:bg>
      <p:bgPr>
        <a:noFill/>
        <a:effectLst/>
      </p:bgPr>
    </p:bg>
    <p:spTree>
      <p:nvGrpSpPr>
        <p:cNvPr id="1" name="Shape 33"/>
        <p:cNvGrpSpPr/>
        <p:nvPr/>
      </p:nvGrpSpPr>
      <p:grpSpPr>
        <a:xfrm>
          <a:off x="0" y="0"/>
          <a:ext cx="0" cy="0"/>
          <a:chOff x="0" y="0"/>
          <a:chExt cx="0" cy="0"/>
        </a:xfrm>
      </p:grpSpPr>
      <p:sp>
        <p:nvSpPr>
          <p:cNvPr id="34" name="Google Shape;34;p9"/>
          <p:cNvSpPr/>
          <p:nvPr/>
        </p:nvSpPr>
        <p:spPr>
          <a:xfrm>
            <a:off x="0" y="-7950"/>
            <a:ext cx="9144000" cy="1037700"/>
          </a:xfrm>
          <a:prstGeom prst="rect">
            <a:avLst/>
          </a:prstGeom>
          <a:solidFill>
            <a:srgbClr val="FEE975"/>
          </a:solidFill>
          <a:ln w="9525" cap="flat" cmpd="sng">
            <a:solidFill>
              <a:srgbClr val="FEE9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9"/>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000" b="1">
                <a:solidFill>
                  <a:srgbClr val="000000"/>
                </a:solidFill>
              </a:defRPr>
            </a:lvl1pPr>
            <a:lvl2pPr lvl="1" rtl="0">
              <a:spcBef>
                <a:spcPts val="0"/>
              </a:spcBef>
              <a:spcAft>
                <a:spcPts val="0"/>
              </a:spcAft>
              <a:buNone/>
              <a:defRPr>
                <a:solidFill>
                  <a:srgbClr val="000000"/>
                </a:solidFill>
              </a:defRPr>
            </a:lvl2pPr>
            <a:lvl3pPr lvl="2" rtl="0">
              <a:spcBef>
                <a:spcPts val="0"/>
              </a:spcBef>
              <a:spcAft>
                <a:spcPts val="0"/>
              </a:spcAft>
              <a:buNone/>
              <a:defRPr>
                <a:solidFill>
                  <a:srgbClr val="000000"/>
                </a:solidFill>
              </a:defRPr>
            </a:lvl3pPr>
            <a:lvl4pPr lvl="3" rtl="0">
              <a:spcBef>
                <a:spcPts val="0"/>
              </a:spcBef>
              <a:spcAft>
                <a:spcPts val="0"/>
              </a:spcAft>
              <a:buNone/>
              <a:defRPr>
                <a:solidFill>
                  <a:srgbClr val="000000"/>
                </a:solidFill>
              </a:defRPr>
            </a:lvl4pPr>
            <a:lvl5pPr lvl="4" rtl="0">
              <a:spcBef>
                <a:spcPts val="0"/>
              </a:spcBef>
              <a:spcAft>
                <a:spcPts val="0"/>
              </a:spcAft>
              <a:buNone/>
              <a:defRPr>
                <a:solidFill>
                  <a:srgbClr val="000000"/>
                </a:solidFill>
              </a:defRPr>
            </a:lvl5pPr>
            <a:lvl6pPr lvl="5" rtl="0">
              <a:spcBef>
                <a:spcPts val="0"/>
              </a:spcBef>
              <a:spcAft>
                <a:spcPts val="0"/>
              </a:spcAft>
              <a:buNone/>
              <a:defRPr>
                <a:solidFill>
                  <a:srgbClr val="000000"/>
                </a:solidFill>
              </a:defRPr>
            </a:lvl6pPr>
            <a:lvl7pPr lvl="6" rtl="0">
              <a:spcBef>
                <a:spcPts val="0"/>
              </a:spcBef>
              <a:spcAft>
                <a:spcPts val="0"/>
              </a:spcAft>
              <a:buNone/>
              <a:defRPr>
                <a:solidFill>
                  <a:srgbClr val="000000"/>
                </a:solidFill>
              </a:defRPr>
            </a:lvl7pPr>
            <a:lvl8pPr lvl="7" rtl="0">
              <a:spcBef>
                <a:spcPts val="0"/>
              </a:spcBef>
              <a:spcAft>
                <a:spcPts val="0"/>
              </a:spcAft>
              <a:buNone/>
              <a:defRPr>
                <a:solidFill>
                  <a:srgbClr val="000000"/>
                </a:solidFill>
              </a:defRPr>
            </a:lvl8pPr>
            <a:lvl9pPr lvl="8" rtl="0">
              <a:spcBef>
                <a:spcPts val="0"/>
              </a:spcBef>
              <a:spcAft>
                <a:spcPts val="0"/>
              </a:spcAft>
              <a:buNone/>
              <a:defRPr>
                <a:solidFill>
                  <a:srgbClr val="000000"/>
                </a:solidFill>
              </a:defRPr>
            </a:lvl9pPr>
          </a:lstStyle>
          <a:p>
            <a:endParaRPr/>
          </a:p>
        </p:txBody>
      </p:sp>
      <p:sp>
        <p:nvSpPr>
          <p:cNvPr id="36" name="Google Shape;36;p9"/>
          <p:cNvSpPr/>
          <p:nvPr/>
        </p:nvSpPr>
        <p:spPr>
          <a:xfrm>
            <a:off x="230499" y="58351"/>
            <a:ext cx="904800" cy="90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 name="Google Shape;37;p9"/>
          <p:cNvPicPr preferRelativeResize="0"/>
          <p:nvPr/>
        </p:nvPicPr>
        <p:blipFill>
          <a:blip r:embed="rId2">
            <a:alphaModFix/>
          </a:blip>
          <a:stretch>
            <a:fillRect/>
          </a:stretch>
        </p:blipFill>
        <p:spPr>
          <a:xfrm>
            <a:off x="409038" y="237002"/>
            <a:ext cx="547538" cy="547795"/>
          </a:xfrm>
          <a:prstGeom prst="rect">
            <a:avLst/>
          </a:prstGeom>
          <a:noFill/>
          <a:ln>
            <a:noFill/>
          </a:ln>
        </p:spPr>
      </p:pic>
      <p:sp>
        <p:nvSpPr>
          <p:cNvPr id="38" name="Google Shape;38;p9"/>
          <p:cNvSpPr/>
          <p:nvPr/>
        </p:nvSpPr>
        <p:spPr>
          <a:xfrm>
            <a:off x="230500" y="4800591"/>
            <a:ext cx="2743200" cy="22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Helvetica Neue"/>
                <a:ea typeface="Helvetica Neue"/>
                <a:cs typeface="Helvetica Neue"/>
                <a:sym typeface="Helvetica Neue"/>
              </a:rPr>
              <a:t>Direct Teach</a:t>
            </a:r>
            <a:endParaRPr sz="1600" b="1">
              <a:latin typeface="Helvetica Neue"/>
              <a:ea typeface="Helvetica Neue"/>
              <a:cs typeface="Helvetica Neue"/>
              <a:sym typeface="Helvetica Neue"/>
            </a:endParaRPr>
          </a:p>
        </p:txBody>
      </p:sp>
      <p:pic>
        <p:nvPicPr>
          <p:cNvPr id="39" name="Google Shape;39;p9"/>
          <p:cNvPicPr preferRelativeResize="0"/>
          <p:nvPr/>
        </p:nvPicPr>
        <p:blipFill>
          <a:blip r:embed="rId3">
            <a:alphaModFix/>
          </a:blip>
          <a:stretch>
            <a:fillRect/>
          </a:stretch>
        </p:blipFill>
        <p:spPr>
          <a:xfrm>
            <a:off x="8307700" y="4631534"/>
            <a:ext cx="604875" cy="393616"/>
          </a:xfrm>
          <a:prstGeom prst="rect">
            <a:avLst/>
          </a:prstGeom>
          <a:noFill/>
          <a:ln>
            <a:noFill/>
          </a:ln>
        </p:spPr>
      </p:pic>
      <p:sp>
        <p:nvSpPr>
          <p:cNvPr id="40" name="Google Shape;40;p9"/>
          <p:cNvSpPr txBox="1">
            <a:spLocks noGrp="1"/>
          </p:cNvSpPr>
          <p:nvPr>
            <p:ph type="body" idx="1"/>
          </p:nvPr>
        </p:nvSpPr>
        <p:spPr>
          <a:xfrm>
            <a:off x="539500" y="1257300"/>
            <a:ext cx="8141700" cy="3319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336">
          <p15:clr>
            <a:srgbClr val="9AA0A6"/>
          </p15:clr>
        </p15:guide>
        <p15:guide id="2" pos="5424">
          <p15:clr>
            <a:srgbClr val="9AA0A6"/>
          </p15:clr>
        </p15:guide>
        <p15:guide id="3" pos="145">
          <p15:clr>
            <a:srgbClr val="9AA0A6"/>
          </p15:clr>
        </p15:guide>
        <p15:guide id="4" pos="5615">
          <p15:clr>
            <a:srgbClr val="9AA0A6"/>
          </p15:clr>
        </p15:guide>
        <p15:guide id="5" pos="2880">
          <p15:clr>
            <a:srgbClr val="9AA0A6"/>
          </p15:clr>
        </p15:guide>
        <p15:guide id="6" orient="horz" pos="649">
          <p15:clr>
            <a:srgbClr val="9AA0A6"/>
          </p15:clr>
        </p15:guide>
        <p15:guide id="7" orient="horz" pos="2918">
          <p15:clr>
            <a:srgbClr val="9AA0A6"/>
          </p15:clr>
        </p15:guide>
        <p15:guide id="8" orient="horz" pos="3165">
          <p15:clr>
            <a:srgbClr val="9AA0A6"/>
          </p15:clr>
        </p15:guide>
        <p15:guide id="9" orient="horz" pos="1855">
          <p15:clr>
            <a:srgbClr val="9AA0A6"/>
          </p15:clr>
        </p15:guide>
        <p15:guide id="10" orient="horz" pos="792">
          <p15:clr>
            <a:srgbClr val="9AA0A6"/>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roject Time - v2">
  <p:cSld name="CUSTOM_2_1">
    <p:bg>
      <p:bgPr>
        <a:noFill/>
        <a:effectLst/>
      </p:bgPr>
    </p:bg>
    <p:spTree>
      <p:nvGrpSpPr>
        <p:cNvPr id="1" name="Shape 41"/>
        <p:cNvGrpSpPr/>
        <p:nvPr/>
      </p:nvGrpSpPr>
      <p:grpSpPr>
        <a:xfrm>
          <a:off x="0" y="0"/>
          <a:ext cx="0" cy="0"/>
          <a:chOff x="0" y="0"/>
          <a:chExt cx="0" cy="0"/>
        </a:xfrm>
      </p:grpSpPr>
      <p:sp>
        <p:nvSpPr>
          <p:cNvPr id="42" name="Google Shape;42;p10"/>
          <p:cNvSpPr/>
          <p:nvPr/>
        </p:nvSpPr>
        <p:spPr>
          <a:xfrm>
            <a:off x="0" y="-7950"/>
            <a:ext cx="9144000" cy="1037700"/>
          </a:xfrm>
          <a:prstGeom prst="rect">
            <a:avLst/>
          </a:prstGeom>
          <a:solidFill>
            <a:srgbClr val="00FFCC"/>
          </a:solidFill>
          <a:ln w="9525" cap="flat" cmpd="sng">
            <a:solidFill>
              <a:srgbClr val="00FF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0"/>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000" b="1">
                <a:solidFill>
                  <a:srgbClr val="000000"/>
                </a:solidFill>
              </a:defRPr>
            </a:lvl1pPr>
            <a:lvl2pPr lvl="1" rtl="0">
              <a:spcBef>
                <a:spcPts val="0"/>
              </a:spcBef>
              <a:spcAft>
                <a:spcPts val="0"/>
              </a:spcAft>
              <a:buNone/>
              <a:defRPr>
                <a:solidFill>
                  <a:srgbClr val="000000"/>
                </a:solidFill>
              </a:defRPr>
            </a:lvl2pPr>
            <a:lvl3pPr lvl="2" rtl="0">
              <a:spcBef>
                <a:spcPts val="0"/>
              </a:spcBef>
              <a:spcAft>
                <a:spcPts val="0"/>
              </a:spcAft>
              <a:buNone/>
              <a:defRPr>
                <a:solidFill>
                  <a:srgbClr val="000000"/>
                </a:solidFill>
              </a:defRPr>
            </a:lvl3pPr>
            <a:lvl4pPr lvl="3" rtl="0">
              <a:spcBef>
                <a:spcPts val="0"/>
              </a:spcBef>
              <a:spcAft>
                <a:spcPts val="0"/>
              </a:spcAft>
              <a:buNone/>
              <a:defRPr>
                <a:solidFill>
                  <a:srgbClr val="000000"/>
                </a:solidFill>
              </a:defRPr>
            </a:lvl4pPr>
            <a:lvl5pPr lvl="4" rtl="0">
              <a:spcBef>
                <a:spcPts val="0"/>
              </a:spcBef>
              <a:spcAft>
                <a:spcPts val="0"/>
              </a:spcAft>
              <a:buNone/>
              <a:defRPr>
                <a:solidFill>
                  <a:srgbClr val="000000"/>
                </a:solidFill>
              </a:defRPr>
            </a:lvl5pPr>
            <a:lvl6pPr lvl="5" rtl="0">
              <a:spcBef>
                <a:spcPts val="0"/>
              </a:spcBef>
              <a:spcAft>
                <a:spcPts val="0"/>
              </a:spcAft>
              <a:buNone/>
              <a:defRPr>
                <a:solidFill>
                  <a:srgbClr val="000000"/>
                </a:solidFill>
              </a:defRPr>
            </a:lvl6pPr>
            <a:lvl7pPr lvl="6" rtl="0">
              <a:spcBef>
                <a:spcPts val="0"/>
              </a:spcBef>
              <a:spcAft>
                <a:spcPts val="0"/>
              </a:spcAft>
              <a:buNone/>
              <a:defRPr>
                <a:solidFill>
                  <a:srgbClr val="000000"/>
                </a:solidFill>
              </a:defRPr>
            </a:lvl7pPr>
            <a:lvl8pPr lvl="7" rtl="0">
              <a:spcBef>
                <a:spcPts val="0"/>
              </a:spcBef>
              <a:spcAft>
                <a:spcPts val="0"/>
              </a:spcAft>
              <a:buNone/>
              <a:defRPr>
                <a:solidFill>
                  <a:srgbClr val="000000"/>
                </a:solidFill>
              </a:defRPr>
            </a:lvl8pPr>
            <a:lvl9pPr lvl="8" rtl="0">
              <a:spcBef>
                <a:spcPts val="0"/>
              </a:spcBef>
              <a:spcAft>
                <a:spcPts val="0"/>
              </a:spcAft>
              <a:buNone/>
              <a:defRPr>
                <a:solidFill>
                  <a:srgbClr val="000000"/>
                </a:solidFill>
              </a:defRPr>
            </a:lvl9pPr>
          </a:lstStyle>
          <a:p>
            <a:endParaRPr/>
          </a:p>
        </p:txBody>
      </p:sp>
      <p:pic>
        <p:nvPicPr>
          <p:cNvPr id="44" name="Google Shape;44;p10"/>
          <p:cNvPicPr preferRelativeResize="0"/>
          <p:nvPr/>
        </p:nvPicPr>
        <p:blipFill>
          <a:blip r:embed="rId2">
            <a:alphaModFix/>
          </a:blip>
          <a:stretch>
            <a:fillRect/>
          </a:stretch>
        </p:blipFill>
        <p:spPr>
          <a:xfrm>
            <a:off x="8307700" y="4631534"/>
            <a:ext cx="604875" cy="393616"/>
          </a:xfrm>
          <a:prstGeom prst="rect">
            <a:avLst/>
          </a:prstGeom>
          <a:noFill/>
          <a:ln>
            <a:noFill/>
          </a:ln>
        </p:spPr>
      </p:pic>
      <p:sp>
        <p:nvSpPr>
          <p:cNvPr id="45" name="Google Shape;45;p10"/>
          <p:cNvSpPr/>
          <p:nvPr/>
        </p:nvSpPr>
        <p:spPr>
          <a:xfrm>
            <a:off x="230499" y="58351"/>
            <a:ext cx="904800" cy="905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6" name="Google Shape;46;p10"/>
          <p:cNvPicPr preferRelativeResize="0"/>
          <p:nvPr/>
        </p:nvPicPr>
        <p:blipFill>
          <a:blip r:embed="rId3">
            <a:alphaModFix/>
          </a:blip>
          <a:stretch>
            <a:fillRect/>
          </a:stretch>
        </p:blipFill>
        <p:spPr>
          <a:xfrm>
            <a:off x="408587" y="236587"/>
            <a:ext cx="548640" cy="548640"/>
          </a:xfrm>
          <a:prstGeom prst="rect">
            <a:avLst/>
          </a:prstGeom>
          <a:noFill/>
          <a:ln>
            <a:noFill/>
          </a:ln>
        </p:spPr>
      </p:pic>
      <p:sp>
        <p:nvSpPr>
          <p:cNvPr id="47" name="Google Shape;47;p10"/>
          <p:cNvSpPr/>
          <p:nvPr/>
        </p:nvSpPr>
        <p:spPr>
          <a:xfrm>
            <a:off x="230500" y="4800591"/>
            <a:ext cx="2743200" cy="22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a:latin typeface="Helvetica Neue"/>
                <a:ea typeface="Helvetica Neue"/>
                <a:cs typeface="Helvetica Neue"/>
                <a:sym typeface="Helvetica Neue"/>
              </a:rPr>
              <a:t>Project Time</a:t>
            </a:r>
            <a:endParaRPr sz="1600" b="1">
              <a:latin typeface="Helvetica Neue"/>
              <a:ea typeface="Helvetica Neue"/>
              <a:cs typeface="Helvetica Neue"/>
              <a:sym typeface="Helvetica Neue"/>
            </a:endParaRPr>
          </a:p>
        </p:txBody>
      </p:sp>
      <p:sp>
        <p:nvSpPr>
          <p:cNvPr id="48" name="Google Shape;48;p10"/>
          <p:cNvSpPr txBox="1">
            <a:spLocks noGrp="1"/>
          </p:cNvSpPr>
          <p:nvPr>
            <p:ph type="body" idx="1"/>
          </p:nvPr>
        </p:nvSpPr>
        <p:spPr>
          <a:xfrm>
            <a:off x="539500" y="1257300"/>
            <a:ext cx="8141700" cy="3319200"/>
          </a:xfrm>
          <a:prstGeom prst="rect">
            <a:avLst/>
          </a:prstGeom>
          <a:noFill/>
          <a:ln>
            <a:noFill/>
          </a:ln>
        </p:spPr>
        <p:txBody>
          <a:bodyPr spcFirstLastPara="1" wrap="square" lIns="91425" tIns="91425" rIns="91425" bIns="91425" anchor="t" anchorCtr="0">
            <a:noAutofit/>
          </a:bodyPr>
          <a:lstStyle>
            <a:lvl1pPr marL="457200" lvl="0" indent="-342900" rtl="0">
              <a:spcBef>
                <a:spcPts val="0"/>
              </a:spcBef>
              <a:spcAft>
                <a:spcPts val="0"/>
              </a:spcAft>
              <a:buSzPts val="1800"/>
              <a:buFont typeface="Helvetica Neue"/>
              <a:buChar char="➔"/>
              <a:defRPr sz="1800">
                <a:latin typeface="Helvetica Neue"/>
                <a:ea typeface="Helvetica Neue"/>
                <a:cs typeface="Helvetica Neue"/>
                <a:sym typeface="Helvetica Neue"/>
              </a:defRPr>
            </a:lvl1pPr>
            <a:lvl2pPr marL="914400" lvl="1" indent="-317500" rtl="0">
              <a:spcBef>
                <a:spcPts val="0"/>
              </a:spcBef>
              <a:spcAft>
                <a:spcPts val="0"/>
              </a:spcAft>
              <a:buSzPts val="1400"/>
              <a:buFont typeface="Helvetica Neue"/>
              <a:buChar char="◆"/>
              <a:defRPr sz="1800">
                <a:latin typeface="Helvetica Neue"/>
                <a:ea typeface="Helvetica Neue"/>
                <a:cs typeface="Helvetica Neue"/>
                <a:sym typeface="Helvetica Neue"/>
              </a:defRPr>
            </a:lvl2pPr>
            <a:lvl3pPr marL="1371600" lvl="2" indent="-342900" rtl="0">
              <a:spcBef>
                <a:spcPts val="0"/>
              </a:spcBef>
              <a:spcAft>
                <a:spcPts val="0"/>
              </a:spcAft>
              <a:buSzPts val="1800"/>
              <a:buFont typeface="Helvetica Neue"/>
              <a:buChar char="●"/>
              <a:defRPr sz="1800">
                <a:latin typeface="Helvetica Neue"/>
                <a:ea typeface="Helvetica Neue"/>
                <a:cs typeface="Helvetica Neue"/>
                <a:sym typeface="Helvetica Neue"/>
              </a:defRPr>
            </a:lvl3pPr>
            <a:lvl4pPr marL="1828800" lvl="3" indent="-342900" rtl="0">
              <a:spcBef>
                <a:spcPts val="0"/>
              </a:spcBef>
              <a:spcAft>
                <a:spcPts val="0"/>
              </a:spcAft>
              <a:buSzPts val="1800"/>
              <a:buFont typeface="Helvetica Neue"/>
              <a:buChar char="○"/>
              <a:defRPr sz="1800">
                <a:latin typeface="Helvetica Neue"/>
                <a:ea typeface="Helvetica Neue"/>
                <a:cs typeface="Helvetica Neue"/>
                <a:sym typeface="Helvetica Neue"/>
              </a:defRPr>
            </a:lvl4pPr>
            <a:lvl5pPr marL="2286000" lvl="4" indent="-317500" rtl="0">
              <a:spcBef>
                <a:spcPts val="0"/>
              </a:spcBef>
              <a:spcAft>
                <a:spcPts val="0"/>
              </a:spcAft>
              <a:buSzPts val="1400"/>
              <a:buFont typeface="Helvetica Neue"/>
              <a:buChar char="◆"/>
              <a:defRPr sz="1800">
                <a:latin typeface="Helvetica Neue"/>
                <a:ea typeface="Helvetica Neue"/>
                <a:cs typeface="Helvetica Neue"/>
                <a:sym typeface="Helvetica Neue"/>
              </a:defRPr>
            </a:lvl5pPr>
            <a:lvl6pPr marL="2743200" lvl="5" indent="-342900" rtl="0">
              <a:spcBef>
                <a:spcPts val="0"/>
              </a:spcBef>
              <a:spcAft>
                <a:spcPts val="0"/>
              </a:spcAft>
              <a:buSzPts val="1800"/>
              <a:buFont typeface="Helvetica Neue"/>
              <a:buChar char="●"/>
              <a:defRPr sz="1800">
                <a:latin typeface="Helvetica Neue"/>
                <a:ea typeface="Helvetica Neue"/>
                <a:cs typeface="Helvetica Neue"/>
                <a:sym typeface="Helvetica Neue"/>
              </a:defRPr>
            </a:lvl6pPr>
            <a:lvl7pPr marL="3200400" lvl="6" indent="-342900" rtl="0">
              <a:spcBef>
                <a:spcPts val="0"/>
              </a:spcBef>
              <a:spcAft>
                <a:spcPts val="0"/>
              </a:spcAft>
              <a:buSzPts val="1800"/>
              <a:buFont typeface="Helvetica Neue"/>
              <a:buChar char="○"/>
              <a:defRPr sz="1800">
                <a:latin typeface="Helvetica Neue"/>
                <a:ea typeface="Helvetica Neue"/>
                <a:cs typeface="Helvetica Neue"/>
                <a:sym typeface="Helvetica Neue"/>
              </a:defRPr>
            </a:lvl7pPr>
            <a:lvl8pPr marL="3657600" lvl="7" indent="-317500" rtl="0">
              <a:spcBef>
                <a:spcPts val="0"/>
              </a:spcBef>
              <a:spcAft>
                <a:spcPts val="0"/>
              </a:spcAft>
              <a:buSzPts val="1400"/>
              <a:buFont typeface="Helvetica Neue"/>
              <a:buChar char="◆"/>
              <a:defRPr sz="1800">
                <a:latin typeface="Helvetica Neue"/>
                <a:ea typeface="Helvetica Neue"/>
                <a:cs typeface="Helvetica Neue"/>
                <a:sym typeface="Helvetica Neue"/>
              </a:defRPr>
            </a:lvl8pPr>
            <a:lvl9pPr marL="4114800" lvl="8" indent="-342900" rtl="0">
              <a:spcBef>
                <a:spcPts val="0"/>
              </a:spcBef>
              <a:spcAft>
                <a:spcPts val="0"/>
              </a:spcAft>
              <a:buSzPts val="1800"/>
              <a:buFont typeface="Helvetica Neue"/>
              <a:buChar char="●"/>
              <a:defRPr sz="1800">
                <a:latin typeface="Helvetica Neue"/>
                <a:ea typeface="Helvetica Neue"/>
                <a:cs typeface="Helvetica Neue"/>
                <a:sym typeface="Helvetica Neue"/>
              </a:defRPr>
            </a:lvl9pPr>
          </a:lstStyle>
          <a:p>
            <a:endParaRPr/>
          </a:p>
        </p:txBody>
      </p:sp>
    </p:spTree>
  </p:cSld>
  <p:clrMapOvr>
    <a:masterClrMapping/>
  </p:clrMapOvr>
  <p:extLst>
    <p:ext uri="{DCECCB84-F9BA-43D5-87BE-67443E8EF086}">
      <p15:sldGuideLst xmlns:p15="http://schemas.microsoft.com/office/powerpoint/2012/main">
        <p15:guide id="1" pos="334">
          <p15:clr>
            <a:srgbClr val="9AA0A6"/>
          </p15:clr>
        </p15:guide>
        <p15:guide id="2" pos="5420">
          <p15:clr>
            <a:srgbClr val="9AA0A6"/>
          </p15:clr>
        </p15:guide>
        <p15:guide id="3" pos="144">
          <p15:clr>
            <a:srgbClr val="9AA0A6"/>
          </p15:clr>
        </p15:guide>
        <p15:guide id="4" pos="5616">
          <p15:clr>
            <a:srgbClr val="9AA0A6"/>
          </p15:clr>
        </p15:guide>
        <p15:guide id="5" pos="2880">
          <p15:clr>
            <a:srgbClr val="9AA0A6"/>
          </p15:clr>
        </p15:guide>
        <p15:guide id="6" orient="horz" pos="649">
          <p15:clr>
            <a:srgbClr val="9AA0A6"/>
          </p15:clr>
        </p15:guide>
        <p15:guide id="7" orient="horz" pos="2915">
          <p15:clr>
            <a:srgbClr val="9AA0A6"/>
          </p15:clr>
        </p15:guide>
        <p15:guide id="8" orient="horz" pos="3162">
          <p15:clr>
            <a:srgbClr val="9AA0A6"/>
          </p15:clr>
        </p15:guide>
        <p15:guide id="9" orient="horz" pos="1883">
          <p15:clr>
            <a:srgbClr val="9AA0A6"/>
          </p15:clr>
        </p15:guide>
        <p15:guide id="10" orient="horz" pos="792">
          <p15:clr>
            <a:srgbClr val="9AA0A6"/>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cher Resources">
  <p:cSld name="CUSTOM_1">
    <p:bg>
      <p:bgPr>
        <a:solidFill>
          <a:srgbClr val="F3F3F3"/>
        </a:solidFill>
        <a:effectLst/>
      </p:bgPr>
    </p:bg>
    <p:spTree>
      <p:nvGrpSpPr>
        <p:cNvPr id="1" name="Shape 49"/>
        <p:cNvGrpSpPr/>
        <p:nvPr/>
      </p:nvGrpSpPr>
      <p:grpSpPr>
        <a:xfrm>
          <a:off x="0" y="0"/>
          <a:ext cx="0" cy="0"/>
          <a:chOff x="0" y="0"/>
          <a:chExt cx="0" cy="0"/>
        </a:xfrm>
      </p:grpSpPr>
      <p:sp>
        <p:nvSpPr>
          <p:cNvPr id="50" name="Google Shape;50;p11"/>
          <p:cNvSpPr txBox="1"/>
          <p:nvPr/>
        </p:nvSpPr>
        <p:spPr>
          <a:xfrm>
            <a:off x="530346" y="452705"/>
            <a:ext cx="8229600" cy="57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latin typeface="Helvetica Neue"/>
                <a:ea typeface="Helvetica Neue"/>
                <a:cs typeface="Helvetica Neue"/>
                <a:sym typeface="Helvetica Neue"/>
              </a:rPr>
              <a:t>Teacher Resources</a:t>
            </a:r>
            <a:endParaRPr sz="3000" b="1">
              <a:latin typeface="Helvetica Neue"/>
              <a:ea typeface="Helvetica Neue"/>
              <a:cs typeface="Helvetica Neue"/>
              <a:sym typeface="Helvetica Neue"/>
            </a:endParaRPr>
          </a:p>
        </p:txBody>
      </p:sp>
      <p:sp>
        <p:nvSpPr>
          <p:cNvPr id="51" name="Google Shape;51;p11"/>
          <p:cNvSpPr txBox="1">
            <a:spLocks noGrp="1"/>
          </p:cNvSpPr>
          <p:nvPr>
            <p:ph type="subTitle" idx="1"/>
          </p:nvPr>
        </p:nvSpPr>
        <p:spPr>
          <a:xfrm>
            <a:off x="530350" y="1343500"/>
            <a:ext cx="8074200" cy="3283500"/>
          </a:xfrm>
          <a:prstGeom prst="rect">
            <a:avLst/>
          </a:prstGeom>
          <a:noFill/>
          <a:ln>
            <a:noFill/>
          </a:ln>
        </p:spPr>
        <p:txBody>
          <a:bodyPr spcFirstLastPara="1" wrap="square" lIns="91425" tIns="91425" rIns="91425" bIns="91425" anchor="t" anchorCtr="0">
            <a:noAutofit/>
          </a:bodyPr>
          <a:lstStyle>
            <a:lvl1pPr marL="457200" lvl="0" indent="-228600" rtl="0">
              <a:spcBef>
                <a:spcPts val="0"/>
              </a:spcBef>
              <a:spcAft>
                <a:spcPts val="0"/>
              </a:spcAft>
              <a:buFont typeface="Helvetica Neue"/>
              <a:buNone/>
              <a:defRPr>
                <a:latin typeface="Helvetica Neue"/>
                <a:ea typeface="Helvetica Neue"/>
                <a:cs typeface="Helvetica Neue"/>
                <a:sym typeface="Helvetica Neu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52" name="Google Shape;52;p11"/>
          <p:cNvPicPr preferRelativeResize="0"/>
          <p:nvPr/>
        </p:nvPicPr>
        <p:blipFill>
          <a:blip r:embed="rId2">
            <a:alphaModFix/>
          </a:blip>
          <a:stretch>
            <a:fillRect/>
          </a:stretch>
        </p:blipFill>
        <p:spPr>
          <a:xfrm>
            <a:off x="230500" y="4631550"/>
            <a:ext cx="604885" cy="393600"/>
          </a:xfrm>
          <a:prstGeom prst="rect">
            <a:avLst/>
          </a:prstGeom>
          <a:noFill/>
          <a:ln>
            <a:noFill/>
          </a:ln>
        </p:spPr>
      </p:pic>
      <p:sp>
        <p:nvSpPr>
          <p:cNvPr id="53" name="Google Shape;53;p11"/>
          <p:cNvSpPr/>
          <p:nvPr/>
        </p:nvSpPr>
        <p:spPr>
          <a:xfrm>
            <a:off x="6303525" y="85620"/>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
        <p:nvSpPr>
          <p:cNvPr id="54" name="Google Shape;54;p11"/>
          <p:cNvSpPr/>
          <p:nvPr/>
        </p:nvSpPr>
        <p:spPr>
          <a:xfrm>
            <a:off x="6303525" y="4801345"/>
            <a:ext cx="2743200" cy="223800"/>
          </a:xfrm>
          <a:prstGeom prst="rect">
            <a:avLst/>
          </a:prstGeom>
          <a:noFill/>
          <a:ln>
            <a:noFill/>
          </a:ln>
          <a:effectLst>
            <a:outerShdw dist="9525" dir="486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E4A4EE"/>
                </a:solidFill>
                <a:latin typeface="Helvetica Neue"/>
                <a:ea typeface="Helvetica Neue"/>
                <a:cs typeface="Helvetica Neue"/>
                <a:sym typeface="Helvetica Neue"/>
              </a:rPr>
              <a:t>DELETE AFTER PREP</a:t>
            </a:r>
            <a:endParaRPr sz="1600" b="1">
              <a:solidFill>
                <a:srgbClr val="E4A4EE"/>
              </a:solidFill>
              <a:latin typeface="Helvetica Neue"/>
              <a:ea typeface="Helvetica Neue"/>
              <a:cs typeface="Helvetica Neue"/>
              <a:sym typeface="Helvetica Neue"/>
            </a:endParaRPr>
          </a:p>
        </p:txBody>
      </p:sp>
    </p:spTree>
  </p:cSld>
  <p:clrMapOvr>
    <a:masterClrMapping/>
  </p:clrMapOvr>
  <p:extLst>
    <p:ext uri="{DCECCB84-F9BA-43D5-87BE-67443E8EF086}">
      <p15:sldGuideLst xmlns:p15="http://schemas.microsoft.com/office/powerpoint/2012/main">
        <p15:guide id="1" pos="334">
          <p15:clr>
            <a:srgbClr val="FA7B17"/>
          </p15:clr>
        </p15:guide>
        <p15:guide id="2" pos="5420">
          <p15:clr>
            <a:srgbClr val="FA7B17"/>
          </p15:clr>
        </p15:guide>
        <p15:guide id="3" pos="144">
          <p15:clr>
            <a:srgbClr val="FA7B17"/>
          </p15:clr>
        </p15:guide>
        <p15:guide id="4" pos="5616">
          <p15:clr>
            <a:srgbClr val="FA7B17"/>
          </p15:clr>
        </p15:guide>
        <p15:guide id="5" pos="2880">
          <p15:clr>
            <a:srgbClr val="FA7B17"/>
          </p15:clr>
        </p15:guide>
        <p15:guide id="6" orient="horz" pos="648">
          <p15:clr>
            <a:srgbClr val="FA7B17"/>
          </p15:clr>
        </p15:guide>
        <p15:guide id="7" orient="horz" pos="2915">
          <p15:clr>
            <a:srgbClr val="FA7B17"/>
          </p15:clr>
        </p15:guide>
        <p15:guide id="8" orient="horz" pos="3162">
          <p15:clr>
            <a:srgbClr val="FA7B17"/>
          </p15:clr>
        </p15:guide>
        <p15:guide id="9" orient="horz" pos="1880">
          <p15:clr>
            <a:srgbClr val="FA7B17"/>
          </p15:clr>
        </p15:guide>
        <p15:guide id="10" orient="horz" pos="846">
          <p15:clr>
            <a:srgbClr val="FA7B17"/>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21" Type="http://schemas.openxmlformats.org/officeDocument/2006/relationships/slideLayout" Target="../slideLayouts/slideLayout27.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theme" Target="../theme/theme2.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681"/>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
        <p:nvSpPr>
          <p:cNvPr id="8" name="Google Shape;8;p1"/>
          <p:cNvSpPr txBox="1">
            <a:spLocks noGrp="1"/>
          </p:cNvSpPr>
          <p:nvPr>
            <p:ph type="sldNum" idx="12"/>
          </p:nvPr>
        </p:nvSpPr>
        <p:spPr>
          <a:xfrm>
            <a:off x="8556791" y="4749851"/>
            <a:ext cx="548700" cy="393525"/>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1pPr>
            <a:lvl2pPr lvl="1"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2pPr>
            <a:lvl3pPr lvl="2"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3pPr>
            <a:lvl4pPr lvl="3"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4pPr>
            <a:lvl5pPr lvl="4"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5pPr>
            <a:lvl6pPr lvl="5"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6pPr>
            <a:lvl7pPr lvl="6"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7pPr>
            <a:lvl8pPr lvl="7"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8pPr>
            <a:lvl9pPr lvl="8"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9pPr>
          </a:lstStyle>
          <a:p>
            <a:endParaRPr/>
          </a:p>
        </p:txBody>
      </p:sp>
      <p:sp>
        <p:nvSpPr>
          <p:cNvPr id="32" name="Google Shape;3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9" r:id="rId13"/>
    <p:sldLayoutId id="2147483671"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44.jp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opcode.org/?snapshot=5d33c22a-3aa2-469c-abf0-ed32f3dd2af5"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32.jpg"/><Relationship Id="rId4" Type="http://schemas.openxmlformats.org/officeDocument/2006/relationships/hyperlink" Target="http://www.youtube.com/watch?v=ipvJHuKa-Ic"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www.youtube.com/watch?v=fnf-GBHn-18" TargetMode="External"/><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49.gif"/><Relationship Id="rId4" Type="http://schemas.openxmlformats.org/officeDocument/2006/relationships/image" Target="../media/image48.jp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36.gif"/></Relationships>
</file>

<file path=ppt/slides/_rels/slide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Begin!</a:t>
            </a:r>
            <a:endParaRPr sz="1800"/>
          </a:p>
        </p:txBody>
      </p:sp>
      <p:sp>
        <p:nvSpPr>
          <p:cNvPr id="113" name="Google Shape;113;p23"/>
          <p:cNvSpPr txBox="1">
            <a:spLocks noGrp="1"/>
          </p:cNvSpPr>
          <p:nvPr>
            <p:ph type="body" idx="1"/>
          </p:nvPr>
        </p:nvSpPr>
        <p:spPr>
          <a:xfrm>
            <a:off x="457200" y="1200150"/>
            <a:ext cx="8229600" cy="360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solidFill>
                <a:srgbClr val="000000"/>
              </a:solidFill>
              <a:latin typeface="Arial"/>
              <a:ea typeface="Arial"/>
              <a:cs typeface="Arial"/>
              <a:sym typeface="Arial"/>
            </a:endParaRPr>
          </a:p>
          <a:p>
            <a:pPr marL="0" lvl="0" indent="0" algn="l" rtl="0">
              <a:spcBef>
                <a:spcPts val="600"/>
              </a:spcBef>
              <a:spcAft>
                <a:spcPts val="0"/>
              </a:spcAft>
              <a:buNone/>
            </a:pPr>
            <a:endParaRPr sz="2000">
              <a:solidFill>
                <a:srgbClr val="000000"/>
              </a:solidFill>
              <a:latin typeface="Arial"/>
              <a:ea typeface="Arial"/>
              <a:cs typeface="Arial"/>
              <a:sym typeface="Arial"/>
            </a:endParaRPr>
          </a:p>
          <a:p>
            <a:pPr marL="457200" lvl="0" indent="0" algn="l" rtl="0">
              <a:spcBef>
                <a:spcPts val="0"/>
              </a:spcBef>
              <a:spcAft>
                <a:spcPts val="0"/>
              </a:spcAft>
              <a:buNone/>
            </a:pPr>
            <a:endParaRPr sz="2000">
              <a:solidFill>
                <a:srgbClr val="000000"/>
              </a:solidFill>
              <a:latin typeface="Arial"/>
              <a:ea typeface="Arial"/>
              <a:cs typeface="Arial"/>
              <a:sym typeface="Arial"/>
            </a:endParaRPr>
          </a:p>
          <a:p>
            <a:pPr marL="0" lvl="0" indent="0" algn="l" rtl="0">
              <a:spcBef>
                <a:spcPts val="0"/>
              </a:spcBef>
              <a:spcAft>
                <a:spcPts val="0"/>
              </a:spcAft>
              <a:buNone/>
            </a:pPr>
            <a:endParaRPr sz="2400">
              <a:solidFill>
                <a:srgbClr val="000000"/>
              </a:solidFill>
              <a:latin typeface="Arial"/>
              <a:ea typeface="Arial"/>
              <a:cs typeface="Arial"/>
              <a:sym typeface="Arial"/>
            </a:endParaRPr>
          </a:p>
          <a:p>
            <a:pPr marL="457200" lvl="0" indent="0" algn="l" rtl="0">
              <a:spcBef>
                <a:spcPts val="0"/>
              </a:spcBef>
              <a:spcAft>
                <a:spcPts val="0"/>
              </a:spcAft>
              <a:buNone/>
            </a:pPr>
            <a:endParaRPr sz="1400">
              <a:solidFill>
                <a:srgbClr val="000000"/>
              </a:solidFill>
              <a:latin typeface="Arial"/>
              <a:ea typeface="Arial"/>
              <a:cs typeface="Arial"/>
              <a:sym typeface="Arial"/>
            </a:endParaRPr>
          </a:p>
          <a:p>
            <a:pPr marL="914400" lvl="0" indent="457200" algn="l" rtl="0">
              <a:spcBef>
                <a:spcPts val="0"/>
              </a:spcBef>
              <a:spcAft>
                <a:spcPts val="0"/>
              </a:spcAft>
              <a:buNone/>
            </a:pPr>
            <a:endParaRPr sz="1400">
              <a:solidFill>
                <a:srgbClr val="000000"/>
              </a:solidFill>
              <a:latin typeface="Arial"/>
              <a:ea typeface="Arial"/>
              <a:cs typeface="Arial"/>
              <a:sym typeface="Arial"/>
            </a:endParaRPr>
          </a:p>
          <a:p>
            <a:pPr marL="1828800" lvl="0" indent="457200" algn="l" rtl="0">
              <a:spcBef>
                <a:spcPts val="600"/>
              </a:spcBef>
              <a:spcAft>
                <a:spcPts val="0"/>
              </a:spcAft>
              <a:buNone/>
            </a:pPr>
            <a:endParaRPr sz="6000"/>
          </a:p>
          <a:p>
            <a:pPr marL="0" lvl="0" indent="0" algn="l" rtl="0">
              <a:spcBef>
                <a:spcPts val="600"/>
              </a:spcBef>
              <a:spcAft>
                <a:spcPts val="0"/>
              </a:spcAft>
              <a:buNone/>
            </a:pPr>
            <a:endParaRPr sz="2700"/>
          </a:p>
          <a:p>
            <a:pPr marL="0" lvl="0" indent="0" algn="l" rtl="0">
              <a:spcBef>
                <a:spcPts val="600"/>
              </a:spcBef>
              <a:spcAft>
                <a:spcPts val="0"/>
              </a:spcAft>
              <a:buNone/>
            </a:pPr>
            <a:endParaRPr sz="2700"/>
          </a:p>
          <a:p>
            <a:pPr marL="0" lvl="0" indent="0" algn="l" rtl="0">
              <a:spcBef>
                <a:spcPts val="600"/>
              </a:spcBef>
              <a:spcAft>
                <a:spcPts val="0"/>
              </a:spcAft>
              <a:buNone/>
            </a:pPr>
            <a:endParaRPr sz="2700"/>
          </a:p>
          <a:p>
            <a:pPr marL="0" lvl="0" indent="0" algn="l" rtl="0">
              <a:spcBef>
                <a:spcPts val="600"/>
              </a:spcBef>
              <a:spcAft>
                <a:spcPts val="0"/>
              </a:spcAft>
              <a:buNone/>
            </a:pPr>
            <a:endParaRPr sz="2700"/>
          </a:p>
          <a:p>
            <a:pPr marL="0" lvl="0" indent="0" algn="l" rtl="0">
              <a:spcBef>
                <a:spcPts val="600"/>
              </a:spcBef>
              <a:spcAft>
                <a:spcPts val="0"/>
              </a:spcAft>
              <a:buNone/>
            </a:pPr>
            <a:endParaRPr sz="2700"/>
          </a:p>
        </p:txBody>
      </p:sp>
      <p:pic>
        <p:nvPicPr>
          <p:cNvPr id="114" name="Google Shape;114;p23" descr="Image result for Password guesser"/>
          <p:cNvPicPr preferRelativeResize="0"/>
          <p:nvPr/>
        </p:nvPicPr>
        <p:blipFill>
          <a:blip r:embed="rId3">
            <a:alphaModFix/>
          </a:blip>
          <a:stretch>
            <a:fillRect/>
          </a:stretch>
        </p:blipFill>
        <p:spPr>
          <a:xfrm>
            <a:off x="1251025" y="926875"/>
            <a:ext cx="6641950" cy="3874475"/>
          </a:xfrm>
          <a:prstGeom prst="rect">
            <a:avLst/>
          </a:prstGeom>
          <a:noFill/>
          <a:ln>
            <a:noFill/>
          </a:ln>
        </p:spPr>
      </p:pic>
    </p:spTree>
    <p:extLst>
      <p:ext uri="{BB962C8B-B14F-4D97-AF65-F5344CB8AC3E}">
        <p14:creationId xmlns:p14="http://schemas.microsoft.com/office/powerpoint/2010/main" val="1642001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8"/>
          <p:cNvSpPr txBox="1">
            <a:spLocks noGrp="1"/>
          </p:cNvSpPr>
          <p:nvPr>
            <p:ph type="body" idx="1"/>
          </p:nvPr>
        </p:nvSpPr>
        <p:spPr>
          <a:xfrm>
            <a:off x="2555700" y="1407625"/>
            <a:ext cx="4032600" cy="1992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93000"/>
              </a:lnSpc>
              <a:spcBef>
                <a:spcPts val="0"/>
              </a:spcBef>
              <a:spcAft>
                <a:spcPts val="0"/>
              </a:spcAft>
              <a:buClr>
                <a:schemeClr val="dk1"/>
              </a:buClr>
              <a:buSzPts val="1100"/>
              <a:buFont typeface="Arial"/>
              <a:buNone/>
            </a:pPr>
            <a:r>
              <a:rPr lang="en" sz="2000" dirty="0">
                <a:solidFill>
                  <a:schemeClr val="dk1"/>
                </a:solidFill>
                <a:latin typeface="Consolas"/>
                <a:ea typeface="Consolas"/>
                <a:cs typeface="Consolas"/>
                <a:sym typeface="Consolas"/>
              </a:rPr>
              <a:t>let number = 5;</a:t>
            </a:r>
            <a:endParaRPr sz="2000" dirty="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sz="2000" dirty="0">
                <a:solidFill>
                  <a:schemeClr val="dk1"/>
                </a:solidFill>
                <a:latin typeface="Consolas"/>
                <a:ea typeface="Consolas"/>
                <a:cs typeface="Consolas"/>
                <a:sym typeface="Consolas"/>
              </a:rPr>
              <a:t>if(number &lt; 10) {</a:t>
            </a:r>
            <a:endParaRPr sz="2000" dirty="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sz="2000" dirty="0">
                <a:solidFill>
                  <a:schemeClr val="dk1"/>
                </a:solidFill>
                <a:latin typeface="Consolas"/>
                <a:ea typeface="Consolas"/>
                <a:cs typeface="Consolas"/>
                <a:sym typeface="Consolas"/>
              </a:rPr>
              <a:t>	$(".image").hide();</a:t>
            </a:r>
            <a:endParaRPr sz="2000" dirty="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sz="2000" dirty="0">
                <a:solidFill>
                  <a:schemeClr val="dk1"/>
                </a:solidFill>
                <a:latin typeface="Consolas"/>
                <a:ea typeface="Consolas"/>
                <a:cs typeface="Consolas"/>
                <a:sym typeface="Consolas"/>
              </a:rPr>
              <a:t>} else {</a:t>
            </a:r>
            <a:endParaRPr sz="2000" dirty="0">
              <a:solidFill>
                <a:schemeClr val="dk1"/>
              </a:solidFill>
              <a:latin typeface="Consolas"/>
              <a:ea typeface="Consolas"/>
              <a:cs typeface="Consolas"/>
              <a:sym typeface="Consolas"/>
            </a:endParaRPr>
          </a:p>
          <a:p>
            <a:pPr marL="0" lvl="0" indent="457200" algn="l" rtl="0">
              <a:lnSpc>
                <a:spcPct val="93000"/>
              </a:lnSpc>
              <a:spcBef>
                <a:spcPts val="0"/>
              </a:spcBef>
              <a:spcAft>
                <a:spcPts val="0"/>
              </a:spcAft>
              <a:buClr>
                <a:schemeClr val="dk1"/>
              </a:buClr>
              <a:buSzPts val="1100"/>
              <a:buFont typeface="Arial"/>
              <a:buNone/>
            </a:pPr>
            <a:r>
              <a:rPr lang="en" sz="2000" dirty="0">
                <a:solidFill>
                  <a:schemeClr val="dk1"/>
                </a:solidFill>
                <a:latin typeface="Consolas"/>
                <a:ea typeface="Consolas"/>
                <a:cs typeface="Consolas"/>
                <a:sym typeface="Consolas"/>
              </a:rPr>
              <a:t>$(".image").show();</a:t>
            </a:r>
            <a:endParaRPr sz="2000" dirty="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sz="2000" dirty="0">
                <a:solidFill>
                  <a:schemeClr val="dk1"/>
                </a:solidFill>
                <a:latin typeface="Consolas"/>
                <a:ea typeface="Consolas"/>
                <a:cs typeface="Consolas"/>
                <a:sym typeface="Consolas"/>
              </a:rPr>
              <a:t>}</a:t>
            </a:r>
            <a:endParaRPr sz="2000" dirty="0">
              <a:solidFill>
                <a:srgbClr val="EF5330"/>
              </a:solidFill>
              <a:highlight>
                <a:srgbClr val="FFFFFF"/>
              </a:highlight>
              <a:latin typeface="Consolas"/>
              <a:ea typeface="Consolas"/>
              <a:cs typeface="Consolas"/>
              <a:sym typeface="Consolas"/>
            </a:endParaRPr>
          </a:p>
        </p:txBody>
      </p:sp>
      <p:sp>
        <p:nvSpPr>
          <p:cNvPr id="339" name="Google Shape;339;p48"/>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Let’s break down this example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9"/>
          <p:cNvSpPr txBox="1">
            <a:spLocks noGrp="1"/>
          </p:cNvSpPr>
          <p:nvPr>
            <p:ph type="body" idx="1"/>
          </p:nvPr>
        </p:nvSpPr>
        <p:spPr>
          <a:xfrm>
            <a:off x="3271500" y="1538800"/>
            <a:ext cx="5323800" cy="18990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93000"/>
              </a:lnSpc>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let number = 5;</a:t>
            </a:r>
            <a:endParaRPr sz="200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if(</a:t>
            </a:r>
            <a:r>
              <a:rPr lang="en" sz="2000">
                <a:solidFill>
                  <a:srgbClr val="EF5330"/>
                </a:solidFill>
                <a:latin typeface="Consolas"/>
                <a:ea typeface="Consolas"/>
                <a:cs typeface="Consolas"/>
                <a:sym typeface="Consolas"/>
              </a:rPr>
              <a:t>number &lt; 10</a:t>
            </a: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$(".image").hide();</a:t>
            </a:r>
            <a:endParaRPr sz="200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}else{</a:t>
            </a:r>
            <a:endParaRPr sz="200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$(".image").show();</a:t>
            </a:r>
            <a:endParaRPr sz="200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a:t>
            </a:r>
            <a:endParaRPr sz="200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endParaRPr sz="200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endParaRPr sz="2000">
              <a:solidFill>
                <a:schemeClr val="dk1"/>
              </a:solidFill>
              <a:latin typeface="Consolas"/>
              <a:ea typeface="Consolas"/>
              <a:cs typeface="Consolas"/>
              <a:sym typeface="Consolas"/>
            </a:endParaRPr>
          </a:p>
        </p:txBody>
      </p:sp>
      <p:sp>
        <p:nvSpPr>
          <p:cNvPr id="345" name="Google Shape;345;p49"/>
          <p:cNvSpPr txBox="1">
            <a:spLocks noGrp="1"/>
          </p:cNvSpPr>
          <p:nvPr>
            <p:ph type="ctrTitle"/>
          </p:nvPr>
        </p:nvSpPr>
        <p:spPr>
          <a:xfrm>
            <a:off x="126450" y="1718625"/>
            <a:ext cx="2450100" cy="31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 condition is between the      </a:t>
            </a:r>
            <a:r>
              <a:rPr lang="en">
                <a:latin typeface="Consolas"/>
                <a:ea typeface="Consolas"/>
                <a:cs typeface="Consolas"/>
                <a:sym typeface="Consolas"/>
              </a:rPr>
              <a:t> </a:t>
            </a:r>
            <a:r>
              <a:rPr lang="en" u="sng">
                <a:highlight>
                  <a:srgbClr val="EFEFEF"/>
                </a:highlight>
                <a:latin typeface="Consolas"/>
                <a:ea typeface="Consolas"/>
                <a:cs typeface="Consolas"/>
                <a:sym typeface="Consolas"/>
              </a:rPr>
              <a:t>(  )</a:t>
            </a:r>
            <a:r>
              <a:rPr lang="en">
                <a:latin typeface="Consolas"/>
                <a:ea typeface="Consolas"/>
                <a:cs typeface="Consolas"/>
                <a:sym typeface="Consolas"/>
              </a:rPr>
              <a:t> </a:t>
            </a:r>
            <a:r>
              <a:rPr lang="en"/>
              <a:t>and the result should be </a:t>
            </a:r>
            <a:r>
              <a:rPr lang="en" u="sng"/>
              <a:t>true or false</a:t>
            </a:r>
            <a:endParaRPr u="sng"/>
          </a:p>
          <a:p>
            <a:pPr marL="0" lvl="0" indent="0" algn="l" rtl="0">
              <a:spcBef>
                <a:spcPts val="0"/>
              </a:spcBef>
              <a:spcAft>
                <a:spcPts val="0"/>
              </a:spcAft>
              <a:buClr>
                <a:schemeClr val="dk1"/>
              </a:buClr>
              <a:buSzPts val="1100"/>
              <a:buFont typeface="Arial"/>
              <a:buNone/>
            </a:pPr>
            <a:endParaRPr/>
          </a:p>
        </p:txBody>
      </p:sp>
      <p:pic>
        <p:nvPicPr>
          <p:cNvPr id="346" name="Google Shape;346;p49"/>
          <p:cNvPicPr preferRelativeResize="0"/>
          <p:nvPr/>
        </p:nvPicPr>
        <p:blipFill>
          <a:blip r:embed="rId3">
            <a:alphaModFix/>
          </a:blip>
          <a:stretch>
            <a:fillRect/>
          </a:stretch>
        </p:blipFill>
        <p:spPr>
          <a:xfrm>
            <a:off x="8035050" y="224550"/>
            <a:ext cx="572700"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0"/>
          <p:cNvSpPr txBox="1">
            <a:spLocks noGrp="1"/>
          </p:cNvSpPr>
          <p:nvPr>
            <p:ph type="body" idx="1"/>
          </p:nvPr>
        </p:nvSpPr>
        <p:spPr>
          <a:xfrm>
            <a:off x="3271500" y="1538800"/>
            <a:ext cx="5323800" cy="30879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93000"/>
              </a:lnSpc>
              <a:spcBef>
                <a:spcPts val="0"/>
              </a:spcBef>
              <a:spcAft>
                <a:spcPts val="0"/>
              </a:spcAft>
              <a:buClr>
                <a:schemeClr val="dk1"/>
              </a:buClr>
              <a:buSzPts val="1100"/>
              <a:buFont typeface="Arial"/>
              <a:buNone/>
            </a:pPr>
            <a:r>
              <a:rPr lang="en" sz="2000">
                <a:latin typeface="Consolas"/>
                <a:ea typeface="Consolas"/>
                <a:cs typeface="Consolas"/>
                <a:sym typeface="Consolas"/>
              </a:rPr>
              <a:t>if (number &lt; 10) </a:t>
            </a:r>
            <a:r>
              <a:rPr lang="en" sz="2000">
                <a:solidFill>
                  <a:schemeClr val="dk1"/>
                </a:solidFill>
                <a:latin typeface="Consolas"/>
                <a:ea typeface="Consolas"/>
                <a:cs typeface="Consolas"/>
                <a:sym typeface="Consolas"/>
              </a:rPr>
              <a:t>{</a:t>
            </a:r>
            <a:endParaRPr sz="200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a:t>
            </a:r>
            <a:r>
              <a:rPr lang="en" sz="2000">
                <a:solidFill>
                  <a:srgbClr val="EF5330"/>
                </a:solidFill>
                <a:latin typeface="Consolas"/>
                <a:ea typeface="Consolas"/>
                <a:cs typeface="Consolas"/>
                <a:sym typeface="Consolas"/>
              </a:rPr>
              <a:t>$(".button").hide();</a:t>
            </a:r>
            <a:endParaRPr sz="2000">
              <a:solidFill>
                <a:srgbClr val="EF5330"/>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sz="2000">
                <a:latin typeface="Consolas"/>
                <a:ea typeface="Consolas"/>
                <a:cs typeface="Consolas"/>
                <a:sym typeface="Consolas"/>
              </a:rPr>
              <a:t>else</a:t>
            </a:r>
            <a:endParaRPr sz="2000">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sz="2000">
                <a:solidFill>
                  <a:srgbClr val="D9D9D9"/>
                </a:solidFill>
                <a:latin typeface="Consolas"/>
                <a:ea typeface="Consolas"/>
                <a:cs typeface="Consolas"/>
                <a:sym typeface="Consolas"/>
              </a:rPr>
              <a:t> </a:t>
            </a:r>
            <a:r>
              <a:rPr lang="en" sz="2000">
                <a:solidFill>
                  <a:schemeClr val="dk1"/>
                </a:solidFill>
                <a:latin typeface="Consolas"/>
                <a:ea typeface="Consolas"/>
                <a:cs typeface="Consolas"/>
                <a:sym typeface="Consolas"/>
              </a:rPr>
              <a:t>{</a:t>
            </a:r>
            <a:endParaRPr sz="2000">
              <a:solidFill>
                <a:schemeClr val="dk1"/>
              </a:solidFill>
              <a:latin typeface="Consolas"/>
              <a:ea typeface="Consolas"/>
              <a:cs typeface="Consolas"/>
              <a:sym typeface="Consolas"/>
            </a:endParaRPr>
          </a:p>
          <a:p>
            <a:pPr marL="0" lvl="0" indent="457200" algn="l" rtl="0">
              <a:lnSpc>
                <a:spcPct val="93000"/>
              </a:lnSpc>
              <a:spcBef>
                <a:spcPts val="0"/>
              </a:spcBef>
              <a:spcAft>
                <a:spcPts val="0"/>
              </a:spcAft>
              <a:buClr>
                <a:schemeClr val="dk1"/>
              </a:buClr>
              <a:buSzPts val="1100"/>
              <a:buFont typeface="Arial"/>
              <a:buNone/>
            </a:pPr>
            <a:r>
              <a:rPr lang="en" sz="2000">
                <a:solidFill>
                  <a:srgbClr val="EF5330"/>
                </a:solidFill>
                <a:latin typeface="Consolas"/>
                <a:ea typeface="Consolas"/>
                <a:cs typeface="Consolas"/>
                <a:sym typeface="Consolas"/>
              </a:rPr>
              <a:t>$(".button").show();</a:t>
            </a:r>
            <a:endParaRPr sz="200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a:t>
            </a:r>
            <a:endParaRPr sz="200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endParaRPr sz="200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endParaRPr sz="2000">
              <a:solidFill>
                <a:schemeClr val="dk1"/>
              </a:solidFill>
              <a:latin typeface="Consolas"/>
              <a:ea typeface="Consolas"/>
              <a:cs typeface="Consolas"/>
              <a:sym typeface="Consolas"/>
            </a:endParaRPr>
          </a:p>
        </p:txBody>
      </p:sp>
      <p:sp>
        <p:nvSpPr>
          <p:cNvPr id="352" name="Google Shape;352;p50"/>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p>
            <a:pPr marL="0" lvl="0" indent="0" algn="l" rtl="0">
              <a:lnSpc>
                <a:spcPct val="93000"/>
              </a:lnSpc>
              <a:spcBef>
                <a:spcPts val="0"/>
              </a:spcBef>
              <a:spcAft>
                <a:spcPts val="0"/>
              </a:spcAft>
              <a:buClr>
                <a:schemeClr val="dk1"/>
              </a:buClr>
              <a:buSzPts val="1100"/>
              <a:buFont typeface="Arial"/>
              <a:buNone/>
            </a:pPr>
            <a:r>
              <a:rPr lang="en"/>
              <a:t>The body of code is between the </a:t>
            </a:r>
            <a:r>
              <a:rPr lang="en" u="sng">
                <a:latin typeface="Consolas"/>
                <a:ea typeface="Consolas"/>
                <a:cs typeface="Consolas"/>
                <a:sym typeface="Consolas"/>
              </a:rPr>
              <a:t> {   } </a:t>
            </a:r>
            <a:r>
              <a:rPr lang="en"/>
              <a:t>curly braces and executes only when that condition is met.</a:t>
            </a:r>
            <a:endParaRPr/>
          </a:p>
          <a:p>
            <a:pPr marL="0" lvl="0" indent="0" algn="l" rtl="0">
              <a:spcBef>
                <a:spcPts val="0"/>
              </a:spcBef>
              <a:spcAft>
                <a:spcPts val="0"/>
              </a:spcAft>
              <a:buClr>
                <a:schemeClr val="dk1"/>
              </a:buClr>
              <a:buSzPts val="1100"/>
              <a:buFont typeface="Arial"/>
              <a:buNone/>
            </a:pPr>
            <a:endParaRPr/>
          </a:p>
        </p:txBody>
      </p:sp>
      <p:sp>
        <p:nvSpPr>
          <p:cNvPr id="353" name="Google Shape;353;p50"/>
          <p:cNvSpPr/>
          <p:nvPr/>
        </p:nvSpPr>
        <p:spPr>
          <a:xfrm>
            <a:off x="3591350" y="356625"/>
            <a:ext cx="3808500" cy="679800"/>
          </a:xfrm>
          <a:prstGeom prst="roundRect">
            <a:avLst>
              <a:gd name="adj" fmla="val 16667"/>
            </a:avLst>
          </a:prstGeom>
          <a:noFill/>
          <a:ln w="19050"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100">
                <a:latin typeface="Helvetica Neue"/>
                <a:ea typeface="Helvetica Neue"/>
                <a:cs typeface="Helvetica Neue"/>
                <a:sym typeface="Helvetica Neue"/>
              </a:rPr>
              <a:t>Body of code between the { }</a:t>
            </a:r>
            <a:endParaRPr sz="2100">
              <a:latin typeface="Helvetica Neue"/>
              <a:ea typeface="Helvetica Neue"/>
              <a:cs typeface="Helvetica Neue"/>
              <a:sym typeface="Helvetica Neue"/>
            </a:endParaRPr>
          </a:p>
        </p:txBody>
      </p:sp>
      <p:pic>
        <p:nvPicPr>
          <p:cNvPr id="354" name="Google Shape;354;p50"/>
          <p:cNvPicPr preferRelativeResize="0"/>
          <p:nvPr/>
        </p:nvPicPr>
        <p:blipFill>
          <a:blip r:embed="rId3">
            <a:alphaModFix/>
          </a:blip>
          <a:stretch>
            <a:fillRect/>
          </a:stretch>
        </p:blipFill>
        <p:spPr>
          <a:xfrm>
            <a:off x="8035050" y="224550"/>
            <a:ext cx="572700" cy="572700"/>
          </a:xfrm>
          <a:prstGeom prst="rect">
            <a:avLst/>
          </a:prstGeom>
          <a:noFill/>
          <a:ln>
            <a:noFill/>
          </a:ln>
        </p:spPr>
      </p:pic>
      <p:cxnSp>
        <p:nvCxnSpPr>
          <p:cNvPr id="355" name="Google Shape;355;p50"/>
          <p:cNvCxnSpPr/>
          <p:nvPr/>
        </p:nvCxnSpPr>
        <p:spPr>
          <a:xfrm>
            <a:off x="6704925" y="1036325"/>
            <a:ext cx="27600" cy="1953600"/>
          </a:xfrm>
          <a:prstGeom prst="straightConnector1">
            <a:avLst/>
          </a:prstGeom>
          <a:noFill/>
          <a:ln w="19050" cap="flat" cmpd="sng">
            <a:solidFill>
              <a:srgbClr val="0080FF"/>
            </a:solidFill>
            <a:prstDash val="solid"/>
            <a:round/>
            <a:headEnd type="none" w="med" len="med"/>
            <a:tailEnd type="none" w="med" len="med"/>
          </a:ln>
        </p:spPr>
      </p:cxnSp>
      <p:cxnSp>
        <p:nvCxnSpPr>
          <p:cNvPr id="356" name="Google Shape;356;p50"/>
          <p:cNvCxnSpPr/>
          <p:nvPr/>
        </p:nvCxnSpPr>
        <p:spPr>
          <a:xfrm>
            <a:off x="4555300" y="1036325"/>
            <a:ext cx="32400" cy="850200"/>
          </a:xfrm>
          <a:prstGeom prst="straightConnector1">
            <a:avLst/>
          </a:prstGeom>
          <a:noFill/>
          <a:ln w="19050" cap="flat" cmpd="sng">
            <a:solidFill>
              <a:srgbClr val="0080FF"/>
            </a:solidFill>
            <a:prstDash val="solid"/>
            <a:round/>
            <a:headEnd type="none" w="med" len="med"/>
            <a:tailEnd type="none" w="med" len="med"/>
          </a:ln>
        </p:spPr>
      </p:cxnSp>
      <p:sp>
        <p:nvSpPr>
          <p:cNvPr id="357" name="Google Shape;357;p50"/>
          <p:cNvSpPr/>
          <p:nvPr/>
        </p:nvSpPr>
        <p:spPr>
          <a:xfrm>
            <a:off x="3770450" y="1886525"/>
            <a:ext cx="2881800" cy="347100"/>
          </a:xfrm>
          <a:prstGeom prst="roundRect">
            <a:avLst>
              <a:gd name="adj" fmla="val 16667"/>
            </a:avLst>
          </a:prstGeom>
          <a:noFill/>
          <a:ln w="19050"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Helvetica Neue"/>
              <a:ea typeface="Helvetica Neue"/>
              <a:cs typeface="Helvetica Neue"/>
              <a:sym typeface="Helvetica Neue"/>
            </a:endParaRPr>
          </a:p>
        </p:txBody>
      </p:sp>
      <p:sp>
        <p:nvSpPr>
          <p:cNvPr id="358" name="Google Shape;358;p50"/>
          <p:cNvSpPr/>
          <p:nvPr/>
        </p:nvSpPr>
        <p:spPr>
          <a:xfrm>
            <a:off x="3770450" y="3017800"/>
            <a:ext cx="3175500" cy="347100"/>
          </a:xfrm>
          <a:prstGeom prst="roundRect">
            <a:avLst>
              <a:gd name="adj" fmla="val 16667"/>
            </a:avLst>
          </a:prstGeom>
          <a:noFill/>
          <a:ln w="19050" cap="flat" cmpd="sng">
            <a:solidFill>
              <a:srgbClr val="008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1"/>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p>
            <a:pPr marL="0" lvl="0" indent="0" algn="l" rtl="0">
              <a:lnSpc>
                <a:spcPct val="93000"/>
              </a:lnSpc>
              <a:spcBef>
                <a:spcPts val="0"/>
              </a:spcBef>
              <a:spcAft>
                <a:spcPts val="0"/>
              </a:spcAft>
              <a:buClr>
                <a:schemeClr val="dk1"/>
              </a:buClr>
              <a:buSzPts val="1100"/>
              <a:buFont typeface="Arial"/>
              <a:buNone/>
            </a:pPr>
            <a:r>
              <a:rPr lang="en">
                <a:solidFill>
                  <a:srgbClr val="6AA84F"/>
                </a:solidFill>
              </a:rPr>
              <a:t>a true condition</a:t>
            </a:r>
            <a:endParaRPr>
              <a:solidFill>
                <a:srgbClr val="6AA84F"/>
              </a:solidFill>
            </a:endParaRPr>
          </a:p>
          <a:p>
            <a:pPr marL="0" lvl="0" indent="0" algn="l" rtl="0">
              <a:lnSpc>
                <a:spcPct val="93000"/>
              </a:lnSpc>
              <a:spcBef>
                <a:spcPts val="1000"/>
              </a:spcBef>
              <a:spcAft>
                <a:spcPts val="0"/>
              </a:spcAft>
              <a:buClr>
                <a:schemeClr val="dk1"/>
              </a:buClr>
              <a:buSzPts val="1100"/>
              <a:buFont typeface="Arial"/>
              <a:buNone/>
            </a:pPr>
            <a:r>
              <a:rPr lang="en" sz="1800"/>
              <a:t>executes the block of code in the </a:t>
            </a:r>
            <a:r>
              <a:rPr lang="en" sz="1800" b="1">
                <a:solidFill>
                  <a:srgbClr val="FFAA7B"/>
                </a:solidFill>
              </a:rPr>
              <a:t>if</a:t>
            </a:r>
            <a:r>
              <a:rPr lang="en" sz="1800"/>
              <a:t> body</a:t>
            </a:r>
            <a:endParaRPr sz="1800"/>
          </a:p>
        </p:txBody>
      </p:sp>
      <p:pic>
        <p:nvPicPr>
          <p:cNvPr id="364" name="Google Shape;364;p51" descr="Image result for true false icon"/>
          <p:cNvPicPr preferRelativeResize="0"/>
          <p:nvPr/>
        </p:nvPicPr>
        <p:blipFill rotWithShape="1">
          <a:blip r:embed="rId3">
            <a:alphaModFix/>
          </a:blip>
          <a:srcRect t="14799" r="78988" b="53400"/>
          <a:stretch/>
        </p:blipFill>
        <p:spPr>
          <a:xfrm>
            <a:off x="1092488" y="3272325"/>
            <a:ext cx="558225" cy="591725"/>
          </a:xfrm>
          <a:prstGeom prst="rect">
            <a:avLst/>
          </a:prstGeom>
          <a:noFill/>
          <a:ln>
            <a:noFill/>
          </a:ln>
        </p:spPr>
      </p:pic>
      <p:sp>
        <p:nvSpPr>
          <p:cNvPr id="365" name="Google Shape;365;p51"/>
          <p:cNvSpPr txBox="1">
            <a:spLocks noGrp="1"/>
          </p:cNvSpPr>
          <p:nvPr>
            <p:ph type="body" idx="1"/>
          </p:nvPr>
        </p:nvSpPr>
        <p:spPr>
          <a:xfrm>
            <a:off x="3909000" y="1718625"/>
            <a:ext cx="4032600" cy="1992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93000"/>
              </a:lnSpc>
              <a:spcBef>
                <a:spcPts val="0"/>
              </a:spcBef>
              <a:spcAft>
                <a:spcPts val="0"/>
              </a:spcAft>
              <a:buClr>
                <a:schemeClr val="dk1"/>
              </a:buClr>
              <a:buSzPts val="1100"/>
              <a:buFont typeface="Arial"/>
              <a:buNone/>
            </a:pPr>
            <a:r>
              <a:rPr lang="en" sz="2000">
                <a:latin typeface="Consolas"/>
                <a:ea typeface="Consolas"/>
                <a:cs typeface="Consolas"/>
                <a:sym typeface="Consolas"/>
              </a:rPr>
              <a:t>let number = 5;</a:t>
            </a:r>
            <a:endParaRPr sz="2000">
              <a:latin typeface="Consolas"/>
              <a:ea typeface="Consolas"/>
              <a:cs typeface="Consolas"/>
              <a:sym typeface="Consolas"/>
            </a:endParaRPr>
          </a:p>
          <a:p>
            <a:pPr marL="0" lvl="0" indent="0" algn="l" rtl="0">
              <a:lnSpc>
                <a:spcPct val="93000"/>
              </a:lnSpc>
              <a:spcBef>
                <a:spcPts val="1000"/>
              </a:spcBef>
              <a:spcAft>
                <a:spcPts val="0"/>
              </a:spcAft>
              <a:buClr>
                <a:schemeClr val="dk1"/>
              </a:buClr>
              <a:buSzPts val="1100"/>
              <a:buFont typeface="Arial"/>
              <a:buNone/>
            </a:pPr>
            <a:r>
              <a:rPr lang="en" sz="2000">
                <a:solidFill>
                  <a:srgbClr val="38761D"/>
                </a:solidFill>
                <a:latin typeface="Consolas"/>
                <a:ea typeface="Consolas"/>
                <a:cs typeface="Consolas"/>
                <a:sym typeface="Consolas"/>
              </a:rPr>
              <a:t>if</a:t>
            </a:r>
            <a:r>
              <a:rPr lang="en" sz="2000">
                <a:solidFill>
                  <a:schemeClr val="dk1"/>
                </a:solidFill>
                <a:latin typeface="Consolas"/>
                <a:ea typeface="Consolas"/>
                <a:cs typeface="Consolas"/>
                <a:sym typeface="Consolas"/>
              </a:rPr>
              <a:t> (</a:t>
            </a:r>
            <a:r>
              <a:rPr lang="en" sz="2000">
                <a:solidFill>
                  <a:srgbClr val="38761D"/>
                </a:solidFill>
                <a:latin typeface="Consolas"/>
                <a:ea typeface="Consolas"/>
                <a:cs typeface="Consolas"/>
                <a:sym typeface="Consolas"/>
              </a:rPr>
              <a:t>number &lt; 10</a:t>
            </a: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$(".image").hide();</a:t>
            </a:r>
            <a:endParaRPr sz="200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a:t>
            </a:r>
            <a:r>
              <a:rPr lang="en" sz="2000">
                <a:solidFill>
                  <a:srgbClr val="D9D9D9"/>
                </a:solidFill>
                <a:latin typeface="Consolas"/>
                <a:ea typeface="Consolas"/>
                <a:cs typeface="Consolas"/>
                <a:sym typeface="Consolas"/>
              </a:rPr>
              <a:t> </a:t>
            </a:r>
            <a:r>
              <a:rPr lang="en" sz="2000">
                <a:latin typeface="Consolas"/>
                <a:ea typeface="Consolas"/>
                <a:cs typeface="Consolas"/>
                <a:sym typeface="Consolas"/>
              </a:rPr>
              <a:t>else { </a:t>
            </a:r>
            <a:endParaRPr sz="2000">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sz="2000">
                <a:latin typeface="Consolas"/>
                <a:ea typeface="Consolas"/>
                <a:cs typeface="Consolas"/>
                <a:sym typeface="Consolas"/>
              </a:rPr>
              <a:t>	$(".image").show();</a:t>
            </a:r>
            <a:endParaRPr sz="2000">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sz="2000">
                <a:latin typeface="Consolas"/>
                <a:ea typeface="Consolas"/>
                <a:cs typeface="Consolas"/>
                <a:sym typeface="Consolas"/>
              </a:rPr>
              <a:t>}</a:t>
            </a:r>
            <a:endParaRPr sz="2000">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endParaRPr sz="200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endParaRPr sz="200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endParaRPr sz="2000">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2"/>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p>
            <a:pPr marL="0" lvl="0" indent="0" algn="l" rtl="0">
              <a:lnSpc>
                <a:spcPct val="93000"/>
              </a:lnSpc>
              <a:spcBef>
                <a:spcPts val="0"/>
              </a:spcBef>
              <a:spcAft>
                <a:spcPts val="0"/>
              </a:spcAft>
              <a:buNone/>
            </a:pPr>
            <a:r>
              <a:rPr lang="en">
                <a:solidFill>
                  <a:srgbClr val="CC0000"/>
                </a:solidFill>
              </a:rPr>
              <a:t>a false condition</a:t>
            </a:r>
            <a:endParaRPr>
              <a:solidFill>
                <a:srgbClr val="CC0000"/>
              </a:solidFill>
            </a:endParaRPr>
          </a:p>
          <a:p>
            <a:pPr marL="0" lvl="0" indent="0" algn="l" rtl="0">
              <a:lnSpc>
                <a:spcPct val="93000"/>
              </a:lnSpc>
              <a:spcBef>
                <a:spcPts val="1000"/>
              </a:spcBef>
              <a:spcAft>
                <a:spcPts val="0"/>
              </a:spcAft>
              <a:buNone/>
            </a:pPr>
            <a:r>
              <a:rPr lang="en" sz="1800"/>
              <a:t>Does </a:t>
            </a:r>
            <a:r>
              <a:rPr lang="en" sz="1800">
                <a:solidFill>
                  <a:srgbClr val="CC0000"/>
                </a:solidFill>
              </a:rPr>
              <a:t>not</a:t>
            </a:r>
            <a:r>
              <a:rPr lang="en" sz="1800"/>
              <a:t> execute code in the </a:t>
            </a:r>
            <a:r>
              <a:rPr lang="en" sz="1800" b="1"/>
              <a:t>if</a:t>
            </a:r>
            <a:r>
              <a:rPr lang="en" sz="1800"/>
              <a:t> body</a:t>
            </a:r>
            <a:endParaRPr sz="1800">
              <a:solidFill>
                <a:srgbClr val="6AA84F"/>
              </a:solidFill>
            </a:endParaRPr>
          </a:p>
        </p:txBody>
      </p:sp>
      <p:sp>
        <p:nvSpPr>
          <p:cNvPr id="371" name="Google Shape;371;p52"/>
          <p:cNvSpPr txBox="1">
            <a:spLocks noGrp="1"/>
          </p:cNvSpPr>
          <p:nvPr>
            <p:ph type="body" idx="1"/>
          </p:nvPr>
        </p:nvSpPr>
        <p:spPr>
          <a:xfrm>
            <a:off x="3909000" y="1718625"/>
            <a:ext cx="4032600" cy="1992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93000"/>
              </a:lnSpc>
              <a:spcBef>
                <a:spcPts val="0"/>
              </a:spcBef>
              <a:spcAft>
                <a:spcPts val="0"/>
              </a:spcAft>
              <a:buClr>
                <a:schemeClr val="dk1"/>
              </a:buClr>
              <a:buSzPts val="1100"/>
              <a:buFont typeface="Arial"/>
              <a:buNone/>
            </a:pPr>
            <a:r>
              <a:rPr lang="en" sz="2000">
                <a:latin typeface="Consolas"/>
                <a:ea typeface="Consolas"/>
                <a:cs typeface="Consolas"/>
                <a:sym typeface="Consolas"/>
              </a:rPr>
              <a:t>let number = 5;</a:t>
            </a:r>
            <a:endParaRPr sz="2000">
              <a:latin typeface="Consolas"/>
              <a:ea typeface="Consolas"/>
              <a:cs typeface="Consolas"/>
              <a:sym typeface="Consolas"/>
            </a:endParaRPr>
          </a:p>
          <a:p>
            <a:pPr marL="0" lvl="0" indent="0" algn="l" rtl="0">
              <a:lnSpc>
                <a:spcPct val="93000"/>
              </a:lnSpc>
              <a:spcBef>
                <a:spcPts val="1000"/>
              </a:spcBef>
              <a:spcAft>
                <a:spcPts val="0"/>
              </a:spcAft>
              <a:buClr>
                <a:schemeClr val="dk1"/>
              </a:buClr>
              <a:buSzPts val="1100"/>
              <a:buFont typeface="Arial"/>
              <a:buNone/>
            </a:pPr>
            <a:r>
              <a:rPr lang="en" sz="2000">
                <a:solidFill>
                  <a:srgbClr val="EF5330"/>
                </a:solidFill>
                <a:latin typeface="Consolas"/>
                <a:ea typeface="Consolas"/>
                <a:cs typeface="Consolas"/>
                <a:sym typeface="Consolas"/>
              </a:rPr>
              <a:t>if</a:t>
            </a:r>
            <a:r>
              <a:rPr lang="en" sz="2000">
                <a:solidFill>
                  <a:schemeClr val="dk1"/>
                </a:solidFill>
                <a:latin typeface="Consolas"/>
                <a:ea typeface="Consolas"/>
                <a:cs typeface="Consolas"/>
                <a:sym typeface="Consolas"/>
              </a:rPr>
              <a:t> (</a:t>
            </a:r>
            <a:r>
              <a:rPr lang="en" sz="2000">
                <a:solidFill>
                  <a:srgbClr val="EF5330"/>
                </a:solidFill>
                <a:latin typeface="Consolas"/>
                <a:ea typeface="Consolas"/>
                <a:cs typeface="Consolas"/>
                <a:sym typeface="Consolas"/>
              </a:rPr>
              <a:t>number &lt; 2</a:t>
            </a:r>
            <a:r>
              <a:rPr lang="en" sz="2000">
                <a:solidFill>
                  <a:schemeClr val="dk1"/>
                </a:solidFill>
                <a:latin typeface="Consolas"/>
                <a:ea typeface="Consolas"/>
                <a:cs typeface="Consolas"/>
                <a:sym typeface="Consolas"/>
              </a:rPr>
              <a:t>) {</a:t>
            </a:r>
            <a:endParaRPr sz="200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	$(".image").hide();</a:t>
            </a:r>
            <a:endParaRPr sz="200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sz="2000">
                <a:solidFill>
                  <a:schemeClr val="dk1"/>
                </a:solidFill>
                <a:latin typeface="Consolas"/>
                <a:ea typeface="Consolas"/>
                <a:cs typeface="Consolas"/>
                <a:sym typeface="Consolas"/>
              </a:rPr>
              <a:t>}</a:t>
            </a:r>
            <a:r>
              <a:rPr lang="en" sz="2000">
                <a:solidFill>
                  <a:srgbClr val="D9D9D9"/>
                </a:solidFill>
                <a:latin typeface="Consolas"/>
                <a:ea typeface="Consolas"/>
                <a:cs typeface="Consolas"/>
                <a:sym typeface="Consolas"/>
              </a:rPr>
              <a:t> </a:t>
            </a:r>
            <a:r>
              <a:rPr lang="en" sz="2000">
                <a:latin typeface="Consolas"/>
                <a:ea typeface="Consolas"/>
                <a:cs typeface="Consolas"/>
                <a:sym typeface="Consolas"/>
              </a:rPr>
              <a:t>else { </a:t>
            </a:r>
            <a:endParaRPr sz="2000">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sz="2000">
                <a:latin typeface="Consolas"/>
                <a:ea typeface="Consolas"/>
                <a:cs typeface="Consolas"/>
                <a:sym typeface="Consolas"/>
              </a:rPr>
              <a:t>	</a:t>
            </a:r>
            <a:r>
              <a:rPr lang="en" sz="2000">
                <a:solidFill>
                  <a:srgbClr val="38761D"/>
                </a:solidFill>
                <a:latin typeface="Consolas"/>
                <a:ea typeface="Consolas"/>
                <a:cs typeface="Consolas"/>
                <a:sym typeface="Consolas"/>
              </a:rPr>
              <a:t>$(".image").show()</a:t>
            </a:r>
            <a:r>
              <a:rPr lang="en" sz="2000">
                <a:latin typeface="Consolas"/>
                <a:ea typeface="Consolas"/>
                <a:cs typeface="Consolas"/>
                <a:sym typeface="Consolas"/>
              </a:rPr>
              <a:t>;</a:t>
            </a:r>
            <a:endParaRPr sz="2000">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sz="2000">
                <a:latin typeface="Consolas"/>
                <a:ea typeface="Consolas"/>
                <a:cs typeface="Consolas"/>
                <a:sym typeface="Consolas"/>
              </a:rPr>
              <a:t>}</a:t>
            </a:r>
            <a:endParaRPr sz="2000">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endParaRPr sz="200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endParaRPr sz="200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endParaRPr sz="2000">
              <a:solidFill>
                <a:schemeClr val="dk1"/>
              </a:solidFill>
              <a:latin typeface="Consolas"/>
              <a:ea typeface="Consolas"/>
              <a:cs typeface="Consolas"/>
              <a:sym typeface="Consolas"/>
            </a:endParaRPr>
          </a:p>
        </p:txBody>
      </p:sp>
      <p:pic>
        <p:nvPicPr>
          <p:cNvPr id="372" name="Google Shape;372;p52" descr="Image result for true false icon"/>
          <p:cNvPicPr preferRelativeResize="0"/>
          <p:nvPr/>
        </p:nvPicPr>
        <p:blipFill rotWithShape="1">
          <a:blip r:embed="rId3">
            <a:alphaModFix/>
          </a:blip>
          <a:srcRect t="53238" r="78988" b="14961"/>
          <a:stretch/>
        </p:blipFill>
        <p:spPr>
          <a:xfrm>
            <a:off x="1092494" y="3448275"/>
            <a:ext cx="558225" cy="59172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3"/>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a:t>1. Where is the condition?</a:t>
            </a:r>
            <a:endParaRPr sz="1700"/>
          </a:p>
          <a:p>
            <a:pPr marL="0" lvl="0" indent="0" algn="l" rtl="0">
              <a:spcBef>
                <a:spcPts val="0"/>
              </a:spcBef>
              <a:spcAft>
                <a:spcPts val="0"/>
              </a:spcAft>
              <a:buClr>
                <a:schemeClr val="dk1"/>
              </a:buClr>
              <a:buSzPts val="1100"/>
              <a:buFont typeface="Arial"/>
              <a:buNone/>
            </a:pPr>
            <a:r>
              <a:rPr lang="en" sz="1700"/>
              <a:t>2. How do you know where the condition is?</a:t>
            </a:r>
            <a:br>
              <a:rPr lang="en" sz="1700"/>
            </a:br>
            <a:r>
              <a:rPr lang="en" sz="1700"/>
              <a:t>3. Where is the body?</a:t>
            </a:r>
            <a:br>
              <a:rPr lang="en" sz="1700"/>
            </a:br>
            <a:r>
              <a:rPr lang="en" sz="1700"/>
              <a:t>4. How do you know where the body is?</a:t>
            </a:r>
            <a:endParaRPr sz="1700"/>
          </a:p>
          <a:p>
            <a:pPr marL="0" lvl="0" indent="0" algn="l" rtl="0">
              <a:spcBef>
                <a:spcPts val="0"/>
              </a:spcBef>
              <a:spcAft>
                <a:spcPts val="0"/>
              </a:spcAft>
              <a:buClr>
                <a:schemeClr val="dk1"/>
              </a:buClr>
              <a:buSzPts val="1100"/>
              <a:buFont typeface="Arial"/>
              <a:buNone/>
            </a:pPr>
            <a:r>
              <a:rPr lang="en" sz="1700"/>
              <a:t>5. What executes if condition is true?</a:t>
            </a:r>
            <a:br>
              <a:rPr lang="en" sz="1700"/>
            </a:br>
            <a:r>
              <a:rPr lang="en" sz="1700"/>
              <a:t>6. What executes if condition is false?</a:t>
            </a:r>
            <a:endParaRPr sz="3000">
              <a:solidFill>
                <a:srgbClr val="000000"/>
              </a:solidFill>
            </a:endParaRPr>
          </a:p>
        </p:txBody>
      </p:sp>
      <p:sp>
        <p:nvSpPr>
          <p:cNvPr id="378" name="Google Shape;378;p53"/>
          <p:cNvSpPr txBox="1">
            <a:spLocks noGrp="1"/>
          </p:cNvSpPr>
          <p:nvPr>
            <p:ph type="body" idx="1"/>
          </p:nvPr>
        </p:nvSpPr>
        <p:spPr>
          <a:xfrm>
            <a:off x="3271500" y="1538800"/>
            <a:ext cx="5323800" cy="25548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93000"/>
              </a:lnSpc>
              <a:spcBef>
                <a:spcPts val="0"/>
              </a:spcBef>
              <a:spcAft>
                <a:spcPts val="0"/>
              </a:spcAft>
              <a:buClr>
                <a:schemeClr val="dk1"/>
              </a:buClr>
              <a:buSzPts val="1100"/>
              <a:buFont typeface="Arial"/>
              <a:buNone/>
            </a:pPr>
            <a:r>
              <a:rPr lang="en" dirty="0">
                <a:solidFill>
                  <a:schemeClr val="dk1"/>
                </a:solidFill>
                <a:latin typeface="Consolas"/>
                <a:ea typeface="Consolas"/>
                <a:cs typeface="Consolas"/>
                <a:sym typeface="Consolas"/>
              </a:rPr>
              <a:t>let number = 5;</a:t>
            </a:r>
            <a:endParaRPr dirty="0">
              <a:solidFill>
                <a:schemeClr val="dk1"/>
              </a:solidFill>
              <a:latin typeface="Consolas"/>
              <a:ea typeface="Consolas"/>
              <a:cs typeface="Consolas"/>
              <a:sym typeface="Consolas"/>
            </a:endParaRPr>
          </a:p>
          <a:p>
            <a:pPr marL="0" lvl="0" indent="0" algn="l" rtl="0">
              <a:lnSpc>
                <a:spcPct val="93000"/>
              </a:lnSpc>
              <a:spcBef>
                <a:spcPts val="0"/>
              </a:spcBef>
              <a:spcAft>
                <a:spcPts val="0"/>
              </a:spcAft>
              <a:buClr>
                <a:schemeClr val="dk1"/>
              </a:buClr>
              <a:buSzPts val="1100"/>
              <a:buFont typeface="Arial"/>
              <a:buNone/>
            </a:pPr>
            <a:r>
              <a:rPr lang="en" u="sng" dirty="0">
                <a:solidFill>
                  <a:schemeClr val="dk1"/>
                </a:solidFill>
                <a:latin typeface="Consolas"/>
                <a:ea typeface="Consolas"/>
                <a:cs typeface="Consolas"/>
                <a:sym typeface="Consolas"/>
              </a:rPr>
              <a:t>if</a:t>
            </a:r>
            <a:r>
              <a:rPr lang="en" dirty="0">
                <a:solidFill>
                  <a:schemeClr val="dk1"/>
                </a:solidFill>
                <a:latin typeface="Consolas"/>
                <a:ea typeface="Consolas"/>
                <a:cs typeface="Consolas"/>
                <a:sym typeface="Consolas"/>
              </a:rPr>
              <a:t>(number &lt; 10) </a:t>
            </a:r>
            <a:r>
              <a:rPr lang="en" dirty="0">
                <a:solidFill>
                  <a:srgbClr val="000000"/>
                </a:solidFill>
                <a:latin typeface="Consolas"/>
                <a:ea typeface="Consolas"/>
                <a:cs typeface="Consolas"/>
                <a:sym typeface="Consolas"/>
              </a:rPr>
              <a:t>{</a:t>
            </a:r>
            <a:endParaRPr dirty="0">
              <a:latin typeface="Consolas"/>
              <a:ea typeface="Consolas"/>
              <a:cs typeface="Consolas"/>
              <a:sym typeface="Consolas"/>
            </a:endParaRPr>
          </a:p>
          <a:p>
            <a:pPr marL="0" lvl="0" indent="0" algn="l" rtl="0">
              <a:lnSpc>
                <a:spcPct val="93000"/>
              </a:lnSpc>
              <a:spcBef>
                <a:spcPts val="0"/>
              </a:spcBef>
              <a:spcAft>
                <a:spcPts val="0"/>
              </a:spcAft>
              <a:buNone/>
            </a:pPr>
            <a:r>
              <a:rPr lang="en" dirty="0">
                <a:solidFill>
                  <a:srgbClr val="000000"/>
                </a:solidFill>
                <a:latin typeface="Consolas"/>
                <a:ea typeface="Consolas"/>
                <a:cs typeface="Consolas"/>
                <a:sym typeface="Consolas"/>
              </a:rPr>
              <a:t>	$(".image").hide();</a:t>
            </a:r>
            <a:endParaRPr dirty="0">
              <a:solidFill>
                <a:srgbClr val="000000"/>
              </a:solidFill>
              <a:latin typeface="Consolas"/>
              <a:ea typeface="Consolas"/>
              <a:cs typeface="Consolas"/>
              <a:sym typeface="Consolas"/>
            </a:endParaRPr>
          </a:p>
          <a:p>
            <a:pPr marL="0" lvl="0" indent="0" algn="l" rtl="0">
              <a:lnSpc>
                <a:spcPct val="93000"/>
              </a:lnSpc>
              <a:spcBef>
                <a:spcPts val="0"/>
              </a:spcBef>
              <a:spcAft>
                <a:spcPts val="0"/>
              </a:spcAft>
              <a:buNone/>
            </a:pPr>
            <a:r>
              <a:rPr lang="en" dirty="0">
                <a:solidFill>
                  <a:srgbClr val="000000"/>
                </a:solidFill>
                <a:latin typeface="Consolas"/>
                <a:ea typeface="Consolas"/>
                <a:cs typeface="Consolas"/>
                <a:sym typeface="Consolas"/>
              </a:rPr>
              <a:t>	$("body").text("</a:t>
            </a:r>
            <a:r>
              <a:rPr lang="en" dirty="0" err="1">
                <a:solidFill>
                  <a:srgbClr val="000000"/>
                </a:solidFill>
                <a:latin typeface="Consolas"/>
                <a:ea typeface="Consolas"/>
                <a:cs typeface="Consolas"/>
                <a:sym typeface="Consolas"/>
              </a:rPr>
              <a:t>Byeeee</a:t>
            </a:r>
            <a:r>
              <a:rPr lang="en" dirty="0">
                <a:solidFill>
                  <a:srgbClr val="000000"/>
                </a:solidFill>
                <a:latin typeface="Consolas"/>
                <a:ea typeface="Consolas"/>
                <a:cs typeface="Consolas"/>
                <a:sym typeface="Consolas"/>
              </a:rPr>
              <a:t>!");</a:t>
            </a:r>
            <a:endParaRPr dirty="0">
              <a:solidFill>
                <a:srgbClr val="000000"/>
              </a:solidFill>
              <a:latin typeface="Consolas"/>
              <a:ea typeface="Consolas"/>
              <a:cs typeface="Consolas"/>
              <a:sym typeface="Consolas"/>
            </a:endParaRPr>
          </a:p>
          <a:p>
            <a:pPr marL="0" lvl="0" indent="0" algn="l" rtl="0">
              <a:lnSpc>
                <a:spcPct val="93000"/>
              </a:lnSpc>
              <a:spcBef>
                <a:spcPts val="0"/>
              </a:spcBef>
              <a:spcAft>
                <a:spcPts val="0"/>
              </a:spcAft>
              <a:buNone/>
            </a:pPr>
            <a:r>
              <a:rPr lang="en" dirty="0">
                <a:solidFill>
                  <a:srgbClr val="000000"/>
                </a:solidFill>
                <a:latin typeface="Consolas"/>
                <a:ea typeface="Consolas"/>
                <a:cs typeface="Consolas"/>
                <a:sym typeface="Consolas"/>
              </a:rPr>
              <a:t>} </a:t>
            </a:r>
            <a:endParaRPr dirty="0">
              <a:solidFill>
                <a:srgbClr val="000000"/>
              </a:solidFill>
              <a:latin typeface="Consolas"/>
              <a:ea typeface="Consolas"/>
              <a:cs typeface="Consolas"/>
              <a:sym typeface="Consolas"/>
            </a:endParaRPr>
          </a:p>
          <a:p>
            <a:pPr marL="0" lvl="0" indent="0" algn="l" rtl="0">
              <a:lnSpc>
                <a:spcPct val="93000"/>
              </a:lnSpc>
              <a:spcBef>
                <a:spcPts val="0"/>
              </a:spcBef>
              <a:spcAft>
                <a:spcPts val="0"/>
              </a:spcAft>
              <a:buNone/>
            </a:pPr>
            <a:r>
              <a:rPr lang="en" u="sng" dirty="0">
                <a:solidFill>
                  <a:srgbClr val="000000"/>
                </a:solidFill>
                <a:latin typeface="Consolas"/>
                <a:ea typeface="Consolas"/>
                <a:cs typeface="Consolas"/>
                <a:sym typeface="Consolas"/>
              </a:rPr>
              <a:t>else</a:t>
            </a:r>
            <a:r>
              <a:rPr lang="en" dirty="0">
                <a:solidFill>
                  <a:srgbClr val="000000"/>
                </a:solidFill>
                <a:latin typeface="Consolas"/>
                <a:ea typeface="Consolas"/>
                <a:cs typeface="Consolas"/>
                <a:sym typeface="Consolas"/>
              </a:rPr>
              <a:t> </a:t>
            </a:r>
            <a:endParaRPr dirty="0">
              <a:solidFill>
                <a:srgbClr val="000000"/>
              </a:solidFill>
              <a:latin typeface="Consolas"/>
              <a:ea typeface="Consolas"/>
              <a:cs typeface="Consolas"/>
              <a:sym typeface="Consolas"/>
            </a:endParaRPr>
          </a:p>
          <a:p>
            <a:pPr marL="0" lvl="0" indent="0" algn="l" rtl="0">
              <a:lnSpc>
                <a:spcPct val="93000"/>
              </a:lnSpc>
              <a:spcBef>
                <a:spcPts val="0"/>
              </a:spcBef>
              <a:spcAft>
                <a:spcPts val="0"/>
              </a:spcAft>
              <a:buNone/>
            </a:pPr>
            <a:r>
              <a:rPr lang="en" dirty="0">
                <a:solidFill>
                  <a:srgbClr val="000000"/>
                </a:solidFill>
                <a:latin typeface="Consolas"/>
                <a:ea typeface="Consolas"/>
                <a:cs typeface="Consolas"/>
                <a:sym typeface="Consolas"/>
              </a:rPr>
              <a:t>{</a:t>
            </a:r>
            <a:endParaRPr dirty="0">
              <a:solidFill>
                <a:srgbClr val="000000"/>
              </a:solidFill>
              <a:latin typeface="Consolas"/>
              <a:ea typeface="Consolas"/>
              <a:cs typeface="Consolas"/>
              <a:sym typeface="Consolas"/>
            </a:endParaRPr>
          </a:p>
          <a:p>
            <a:pPr marL="0" lvl="0" indent="457200" algn="l" rtl="0">
              <a:lnSpc>
                <a:spcPct val="93000"/>
              </a:lnSpc>
              <a:spcBef>
                <a:spcPts val="0"/>
              </a:spcBef>
              <a:spcAft>
                <a:spcPts val="0"/>
              </a:spcAft>
              <a:buClr>
                <a:schemeClr val="dk1"/>
              </a:buClr>
              <a:buSzPts val="1100"/>
              <a:buFont typeface="Arial"/>
              <a:buNone/>
            </a:pPr>
            <a:r>
              <a:rPr lang="en" dirty="0">
                <a:solidFill>
                  <a:srgbClr val="000000"/>
                </a:solidFill>
                <a:latin typeface="Consolas"/>
                <a:ea typeface="Consolas"/>
                <a:cs typeface="Consolas"/>
                <a:sym typeface="Consolas"/>
              </a:rPr>
              <a:t>$(".image").show();</a:t>
            </a:r>
            <a:endParaRPr dirty="0">
              <a:solidFill>
                <a:srgbClr val="000000"/>
              </a:solidFill>
              <a:latin typeface="Consolas"/>
              <a:ea typeface="Consolas"/>
              <a:cs typeface="Consolas"/>
              <a:sym typeface="Consolas"/>
            </a:endParaRPr>
          </a:p>
          <a:p>
            <a:pPr marL="0" lvl="0" indent="0" algn="l" rtl="0">
              <a:lnSpc>
                <a:spcPct val="93000"/>
              </a:lnSpc>
              <a:spcBef>
                <a:spcPts val="0"/>
              </a:spcBef>
              <a:spcAft>
                <a:spcPts val="0"/>
              </a:spcAft>
              <a:buNone/>
            </a:pPr>
            <a:r>
              <a:rPr lang="en" dirty="0">
                <a:solidFill>
                  <a:srgbClr val="000000"/>
                </a:solidFill>
                <a:latin typeface="Consolas"/>
                <a:ea typeface="Consolas"/>
                <a:cs typeface="Consolas"/>
                <a:sym typeface="Consolas"/>
              </a:rPr>
              <a:t>}</a:t>
            </a:r>
            <a:endParaRPr dirty="0">
              <a:solidFill>
                <a:srgbClr val="000000"/>
              </a:solidFill>
              <a:latin typeface="Consolas"/>
              <a:ea typeface="Consolas"/>
              <a:cs typeface="Consolas"/>
              <a:sym typeface="Consolas"/>
            </a:endParaRPr>
          </a:p>
        </p:txBody>
      </p:sp>
      <p:pic>
        <p:nvPicPr>
          <p:cNvPr id="379" name="Google Shape;379;p53"/>
          <p:cNvPicPr preferRelativeResize="0"/>
          <p:nvPr/>
        </p:nvPicPr>
        <p:blipFill>
          <a:blip r:embed="rId3">
            <a:alphaModFix/>
          </a:blip>
          <a:stretch>
            <a:fillRect/>
          </a:stretch>
        </p:blipFill>
        <p:spPr>
          <a:xfrm>
            <a:off x="8035050" y="300750"/>
            <a:ext cx="572700"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graphicFrame>
        <p:nvGraphicFramePr>
          <p:cNvPr id="384" name="Google Shape;384;p54"/>
          <p:cNvGraphicFramePr/>
          <p:nvPr>
            <p:extLst>
              <p:ext uri="{D42A27DB-BD31-4B8C-83A1-F6EECF244321}">
                <p14:modId xmlns:p14="http://schemas.microsoft.com/office/powerpoint/2010/main" val="232492169"/>
              </p:ext>
            </p:extLst>
          </p:nvPr>
        </p:nvGraphicFramePr>
        <p:xfrm>
          <a:off x="2596638" y="1687310"/>
          <a:ext cx="5933950" cy="2819190"/>
        </p:xfrm>
        <a:graphic>
          <a:graphicData uri="http://schemas.openxmlformats.org/drawingml/2006/table">
            <a:tbl>
              <a:tblPr>
                <a:noFill/>
                <a:tableStyleId>{E327C709-16E8-4005-999C-0B2D0F30EF74}</a:tableStyleId>
              </a:tblPr>
              <a:tblGrid>
                <a:gridCol w="2213350">
                  <a:extLst>
                    <a:ext uri="{9D8B030D-6E8A-4147-A177-3AD203B41FA5}">
                      <a16:colId xmlns:a16="http://schemas.microsoft.com/office/drawing/2014/main" val="20000"/>
                    </a:ext>
                  </a:extLst>
                </a:gridCol>
                <a:gridCol w="1860300">
                  <a:extLst>
                    <a:ext uri="{9D8B030D-6E8A-4147-A177-3AD203B41FA5}">
                      <a16:colId xmlns:a16="http://schemas.microsoft.com/office/drawing/2014/main" val="20001"/>
                    </a:ext>
                  </a:extLst>
                </a:gridCol>
                <a:gridCol w="1860300">
                  <a:extLst>
                    <a:ext uri="{9D8B030D-6E8A-4147-A177-3AD203B41FA5}">
                      <a16:colId xmlns:a16="http://schemas.microsoft.com/office/drawing/2014/main" val="20002"/>
                    </a:ext>
                  </a:extLst>
                </a:gridCol>
              </a:tblGrid>
              <a:tr h="418800">
                <a:tc>
                  <a:txBody>
                    <a:bodyPr/>
                    <a:lstStyle/>
                    <a:p>
                      <a:pPr marL="0" lvl="0" indent="0" algn="l" rtl="0">
                        <a:spcBef>
                          <a:spcPts val="0"/>
                        </a:spcBef>
                        <a:spcAft>
                          <a:spcPts val="0"/>
                        </a:spcAft>
                        <a:buNone/>
                      </a:pPr>
                      <a:r>
                        <a:rPr lang="en" sz="1700" b="1">
                          <a:solidFill>
                            <a:srgbClr val="3F3B39"/>
                          </a:solidFill>
                          <a:latin typeface="Helvetica Neue"/>
                          <a:ea typeface="Helvetica Neue"/>
                          <a:cs typeface="Helvetica Neue"/>
                          <a:sym typeface="Helvetica Neue"/>
                        </a:rPr>
                        <a:t>English</a:t>
                      </a:r>
                      <a:endParaRPr sz="1700" b="1">
                        <a:solidFill>
                          <a:srgbClr val="3F3B39"/>
                        </a:solidFill>
                        <a:latin typeface="Helvetica Neue"/>
                        <a:ea typeface="Helvetica Neue"/>
                        <a:cs typeface="Helvetica Neue"/>
                        <a:sym typeface="Helvetica Neu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ctr" rtl="0">
                        <a:lnSpc>
                          <a:spcPct val="93000"/>
                        </a:lnSpc>
                        <a:spcBef>
                          <a:spcPts val="0"/>
                        </a:spcBef>
                        <a:spcAft>
                          <a:spcPts val="0"/>
                        </a:spcAft>
                        <a:buNone/>
                      </a:pPr>
                      <a:r>
                        <a:rPr lang="en" sz="1700" b="1">
                          <a:solidFill>
                            <a:srgbClr val="3F3B39"/>
                          </a:solidFill>
                          <a:highlight>
                            <a:srgbClr val="B6D7A8"/>
                          </a:highlight>
                          <a:latin typeface="Helvetica Neue"/>
                          <a:ea typeface="Helvetica Neue"/>
                          <a:cs typeface="Helvetica Neue"/>
                          <a:sym typeface="Helvetica Neue"/>
                        </a:rPr>
                        <a:t>JavaScript</a:t>
                      </a:r>
                      <a:endParaRPr sz="1700" b="1">
                        <a:solidFill>
                          <a:srgbClr val="3F3B39"/>
                        </a:solidFill>
                        <a:highlight>
                          <a:srgbClr val="B6D7A8"/>
                        </a:highlight>
                        <a:latin typeface="Helvetica Neue"/>
                        <a:ea typeface="Helvetica Neue"/>
                        <a:cs typeface="Helvetica Neue"/>
                        <a:sym typeface="Helvetica Neu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ctr" rtl="0">
                        <a:lnSpc>
                          <a:spcPct val="93000"/>
                        </a:lnSpc>
                        <a:spcBef>
                          <a:spcPts val="0"/>
                        </a:spcBef>
                        <a:spcAft>
                          <a:spcPts val="0"/>
                        </a:spcAft>
                        <a:buNone/>
                      </a:pPr>
                      <a:r>
                        <a:rPr lang="en" sz="1700" b="1">
                          <a:solidFill>
                            <a:srgbClr val="3F3B39"/>
                          </a:solidFill>
                          <a:latin typeface="Helvetica Neue"/>
                          <a:ea typeface="Helvetica Neue"/>
                          <a:cs typeface="Helvetica Neue"/>
                          <a:sym typeface="Helvetica Neue"/>
                        </a:rPr>
                        <a:t>Math Class</a:t>
                      </a:r>
                      <a:endParaRPr sz="1700" b="1">
                        <a:solidFill>
                          <a:srgbClr val="3F3B39"/>
                        </a:solidFill>
                        <a:latin typeface="Helvetica Neue"/>
                        <a:ea typeface="Helvetica Neue"/>
                        <a:cs typeface="Helvetica Neue"/>
                        <a:sym typeface="Helvetica Neu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373475">
                <a:tc>
                  <a:txBody>
                    <a:bodyPr/>
                    <a:lstStyle/>
                    <a:p>
                      <a:pPr marL="0" lvl="0" indent="0" algn="l" rtl="0">
                        <a:spcBef>
                          <a:spcPts val="0"/>
                        </a:spcBef>
                        <a:spcAft>
                          <a:spcPts val="0"/>
                        </a:spcAft>
                        <a:buNone/>
                      </a:pPr>
                      <a:r>
                        <a:rPr lang="zh-CN" altLang="en" dirty="0">
                          <a:latin typeface="Helvetica Neue"/>
                          <a:ea typeface="Helvetica Neue"/>
                          <a:cs typeface="Helvetica Neue"/>
                          <a:sym typeface="Helvetica Neue"/>
                        </a:rPr>
                        <a:t>小于</a:t>
                      </a:r>
                      <a:endParaRPr dirty="0">
                        <a:latin typeface="Helvetica Neue"/>
                        <a:ea typeface="Helvetica Neue"/>
                        <a:cs typeface="Helvetica Neue"/>
                        <a:sym typeface="Helvetica Neu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3000"/>
                        </a:lnSpc>
                        <a:spcBef>
                          <a:spcPts val="0"/>
                        </a:spcBef>
                        <a:spcAft>
                          <a:spcPts val="0"/>
                        </a:spcAft>
                        <a:buClr>
                          <a:schemeClr val="dk1"/>
                        </a:buClr>
                        <a:buSzPts val="1100"/>
                        <a:buFont typeface="Arial"/>
                        <a:buNone/>
                      </a:pPr>
                      <a:r>
                        <a:rPr lang="en" b="1" dirty="0">
                          <a:solidFill>
                            <a:srgbClr val="3F3B39"/>
                          </a:solidFill>
                          <a:highlight>
                            <a:srgbClr val="B6D7A8"/>
                          </a:highlight>
                          <a:latin typeface="Helvetica Neue"/>
                          <a:ea typeface="Helvetica Neue"/>
                          <a:cs typeface="Helvetica Neue"/>
                          <a:sym typeface="Helvetica Neue"/>
                        </a:rPr>
                        <a:t>&lt; </a:t>
                      </a:r>
                      <a:endParaRPr b="1" dirty="0">
                        <a:highlight>
                          <a:srgbClr val="B6D7A8"/>
                        </a:highlight>
                        <a:latin typeface="Helvetica Neue"/>
                        <a:ea typeface="Helvetica Neue"/>
                        <a:cs typeface="Helvetica Neue"/>
                        <a:sym typeface="Helvetica Neu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3000"/>
                        </a:lnSpc>
                        <a:spcBef>
                          <a:spcPts val="0"/>
                        </a:spcBef>
                        <a:spcAft>
                          <a:spcPts val="0"/>
                        </a:spcAft>
                        <a:buNone/>
                      </a:pPr>
                      <a:r>
                        <a:rPr lang="en" b="1">
                          <a:solidFill>
                            <a:srgbClr val="3F3B39"/>
                          </a:solidFill>
                          <a:latin typeface="Helvetica Neue"/>
                          <a:ea typeface="Helvetica Neue"/>
                          <a:cs typeface="Helvetica Neue"/>
                          <a:sym typeface="Helvetica Neue"/>
                        </a:rPr>
                        <a:t>&lt;</a:t>
                      </a:r>
                      <a:endParaRPr b="1">
                        <a:solidFill>
                          <a:srgbClr val="3F3B39"/>
                        </a:solidFill>
                        <a:latin typeface="Helvetica Neue"/>
                        <a:ea typeface="Helvetica Neue"/>
                        <a:cs typeface="Helvetica Neue"/>
                        <a:sym typeface="Helvetica Neu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73475">
                <a:tc>
                  <a:txBody>
                    <a:bodyPr/>
                    <a:lstStyle/>
                    <a:p>
                      <a:pPr marL="0" lvl="0" indent="0" algn="l" rtl="0">
                        <a:spcBef>
                          <a:spcPts val="0"/>
                        </a:spcBef>
                        <a:spcAft>
                          <a:spcPts val="0"/>
                        </a:spcAft>
                        <a:buNone/>
                      </a:pPr>
                      <a:r>
                        <a:rPr lang="zh-CN" altLang="en" dirty="0">
                          <a:latin typeface="Helvetica Neue"/>
                          <a:ea typeface="Helvetica Neue"/>
                          <a:cs typeface="Helvetica Neue"/>
                          <a:sym typeface="Helvetica Neue"/>
                        </a:rPr>
                        <a:t>大于</a:t>
                      </a:r>
                      <a:endParaRPr dirty="0">
                        <a:latin typeface="Helvetica Neue"/>
                        <a:ea typeface="Helvetica Neue"/>
                        <a:cs typeface="Helvetica Neue"/>
                        <a:sym typeface="Helvetica Neu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3000"/>
                        </a:lnSpc>
                        <a:spcBef>
                          <a:spcPts val="0"/>
                        </a:spcBef>
                        <a:spcAft>
                          <a:spcPts val="0"/>
                        </a:spcAft>
                        <a:buNone/>
                      </a:pPr>
                      <a:r>
                        <a:rPr lang="en" b="1" dirty="0">
                          <a:solidFill>
                            <a:srgbClr val="3F3B39"/>
                          </a:solidFill>
                          <a:highlight>
                            <a:srgbClr val="B6D7A8"/>
                          </a:highlight>
                          <a:latin typeface="Helvetica Neue"/>
                          <a:ea typeface="Helvetica Neue"/>
                          <a:cs typeface="Helvetica Neue"/>
                          <a:sym typeface="Helvetica Neue"/>
                        </a:rPr>
                        <a:t>&gt;</a:t>
                      </a:r>
                      <a:endParaRPr b="1" dirty="0">
                        <a:solidFill>
                          <a:srgbClr val="3F3B39"/>
                        </a:solidFill>
                        <a:highlight>
                          <a:srgbClr val="B6D7A8"/>
                        </a:highlight>
                        <a:latin typeface="Helvetica Neue"/>
                        <a:ea typeface="Helvetica Neue"/>
                        <a:cs typeface="Helvetica Neue"/>
                        <a:sym typeface="Helvetica Neu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3000"/>
                        </a:lnSpc>
                        <a:spcBef>
                          <a:spcPts val="0"/>
                        </a:spcBef>
                        <a:spcAft>
                          <a:spcPts val="0"/>
                        </a:spcAft>
                        <a:buNone/>
                      </a:pPr>
                      <a:r>
                        <a:rPr lang="en" b="1">
                          <a:solidFill>
                            <a:srgbClr val="3F3B39"/>
                          </a:solidFill>
                          <a:latin typeface="Helvetica Neue"/>
                          <a:ea typeface="Helvetica Neue"/>
                          <a:cs typeface="Helvetica Neue"/>
                          <a:sym typeface="Helvetica Neue"/>
                        </a:rPr>
                        <a:t>&gt;</a:t>
                      </a:r>
                      <a:endParaRPr b="1">
                        <a:solidFill>
                          <a:srgbClr val="3F3B39"/>
                        </a:solidFill>
                        <a:latin typeface="Helvetica Neue"/>
                        <a:ea typeface="Helvetica Neue"/>
                        <a:cs typeface="Helvetica Neue"/>
                        <a:sym typeface="Helvetica Neu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77100">
                <a:tc>
                  <a:txBody>
                    <a:bodyPr/>
                    <a:lstStyle/>
                    <a:p>
                      <a:pPr marL="0" lvl="0" indent="0" algn="l" rtl="0">
                        <a:spcBef>
                          <a:spcPts val="0"/>
                        </a:spcBef>
                        <a:spcAft>
                          <a:spcPts val="0"/>
                        </a:spcAft>
                        <a:buNone/>
                      </a:pPr>
                      <a:r>
                        <a:rPr lang="zh-CN" altLang="en" dirty="0">
                          <a:latin typeface="Helvetica Neue"/>
                          <a:ea typeface="Helvetica Neue"/>
                          <a:cs typeface="Helvetica Neue"/>
                          <a:sym typeface="Helvetica Neue"/>
                        </a:rPr>
                        <a:t>小于</a:t>
                      </a:r>
                      <a:r>
                        <a:rPr lang="zh-CN" altLang="en-US" dirty="0">
                          <a:latin typeface="Helvetica Neue"/>
                          <a:ea typeface="Helvetica Neue"/>
                          <a:cs typeface="Helvetica Neue"/>
                          <a:sym typeface="Helvetica Neue"/>
                        </a:rPr>
                        <a:t>等于</a:t>
                      </a:r>
                      <a:endParaRPr dirty="0">
                        <a:latin typeface="Helvetica Neue"/>
                        <a:ea typeface="Helvetica Neue"/>
                        <a:cs typeface="Helvetica Neue"/>
                        <a:sym typeface="Helvetica Neu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3000"/>
                        </a:lnSpc>
                        <a:spcBef>
                          <a:spcPts val="0"/>
                        </a:spcBef>
                        <a:spcAft>
                          <a:spcPts val="0"/>
                        </a:spcAft>
                        <a:buClr>
                          <a:schemeClr val="dk1"/>
                        </a:buClr>
                        <a:buSzPts val="1100"/>
                        <a:buFont typeface="Arial"/>
                        <a:buNone/>
                      </a:pPr>
                      <a:r>
                        <a:rPr lang="en" b="1" dirty="0">
                          <a:solidFill>
                            <a:srgbClr val="3F3B39"/>
                          </a:solidFill>
                          <a:highlight>
                            <a:srgbClr val="B6D7A8"/>
                          </a:highlight>
                          <a:latin typeface="Helvetica Neue"/>
                          <a:ea typeface="Helvetica Neue"/>
                          <a:cs typeface="Helvetica Neue"/>
                          <a:sym typeface="Helvetica Neue"/>
                        </a:rPr>
                        <a:t>&lt;=     </a:t>
                      </a:r>
                      <a:endParaRPr b="1" dirty="0">
                        <a:highlight>
                          <a:srgbClr val="B6D7A8"/>
                        </a:highlight>
                        <a:latin typeface="Helvetica Neue"/>
                        <a:ea typeface="Helvetica Neue"/>
                        <a:cs typeface="Helvetica Neue"/>
                        <a:sym typeface="Helvetica Neu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3000"/>
                        </a:lnSpc>
                        <a:spcBef>
                          <a:spcPts val="0"/>
                        </a:spcBef>
                        <a:spcAft>
                          <a:spcPts val="0"/>
                        </a:spcAft>
                        <a:buNone/>
                      </a:pPr>
                      <a:endParaRPr b="1">
                        <a:solidFill>
                          <a:srgbClr val="3F3B39"/>
                        </a:solidFill>
                        <a:latin typeface="Helvetica Neue"/>
                        <a:ea typeface="Helvetica Neue"/>
                        <a:cs typeface="Helvetica Neue"/>
                        <a:sym typeface="Helvetica Neu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77100">
                <a:tc>
                  <a:txBody>
                    <a:bodyPr/>
                    <a:lstStyle/>
                    <a:p>
                      <a:pPr marL="0" lvl="0" indent="0" algn="l" rtl="0">
                        <a:spcBef>
                          <a:spcPts val="0"/>
                        </a:spcBef>
                        <a:spcAft>
                          <a:spcPts val="0"/>
                        </a:spcAft>
                        <a:buNone/>
                      </a:pPr>
                      <a:r>
                        <a:rPr lang="zh-CN" altLang="en" dirty="0">
                          <a:latin typeface="Helvetica Neue"/>
                          <a:ea typeface="Helvetica Neue"/>
                          <a:cs typeface="Helvetica Neue"/>
                          <a:sym typeface="Helvetica Neue"/>
                        </a:rPr>
                        <a:t>大于</a:t>
                      </a:r>
                      <a:r>
                        <a:rPr lang="zh-CN" altLang="en-US" dirty="0">
                          <a:latin typeface="Helvetica Neue"/>
                          <a:ea typeface="Helvetica Neue"/>
                          <a:cs typeface="Helvetica Neue"/>
                          <a:sym typeface="Helvetica Neue"/>
                        </a:rPr>
                        <a:t>等于</a:t>
                      </a:r>
                      <a:endParaRPr dirty="0">
                        <a:latin typeface="Helvetica Neue"/>
                        <a:ea typeface="Helvetica Neue"/>
                        <a:cs typeface="Helvetica Neue"/>
                        <a:sym typeface="Helvetica Neu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3000"/>
                        </a:lnSpc>
                        <a:spcBef>
                          <a:spcPts val="0"/>
                        </a:spcBef>
                        <a:spcAft>
                          <a:spcPts val="0"/>
                        </a:spcAft>
                        <a:buNone/>
                      </a:pPr>
                      <a:r>
                        <a:rPr lang="en" b="1" dirty="0">
                          <a:solidFill>
                            <a:srgbClr val="3F3B39"/>
                          </a:solidFill>
                          <a:highlight>
                            <a:srgbClr val="B6D7A8"/>
                          </a:highlight>
                          <a:latin typeface="Helvetica Neue"/>
                          <a:ea typeface="Helvetica Neue"/>
                          <a:cs typeface="Helvetica Neue"/>
                          <a:sym typeface="Helvetica Neue"/>
                        </a:rPr>
                        <a:t>&gt;=</a:t>
                      </a:r>
                      <a:endParaRPr b="1" dirty="0">
                        <a:solidFill>
                          <a:srgbClr val="3F3B39"/>
                        </a:solidFill>
                        <a:highlight>
                          <a:srgbClr val="B6D7A8"/>
                        </a:highlight>
                        <a:latin typeface="Helvetica Neue"/>
                        <a:ea typeface="Helvetica Neue"/>
                        <a:cs typeface="Helvetica Neue"/>
                        <a:sym typeface="Helvetica Neu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3000"/>
                        </a:lnSpc>
                        <a:spcBef>
                          <a:spcPts val="0"/>
                        </a:spcBef>
                        <a:spcAft>
                          <a:spcPts val="0"/>
                        </a:spcAft>
                        <a:buNone/>
                      </a:pPr>
                      <a:endParaRPr b="1">
                        <a:solidFill>
                          <a:srgbClr val="3F3B39"/>
                        </a:solidFill>
                        <a:latin typeface="Helvetica Neue"/>
                        <a:ea typeface="Helvetica Neue"/>
                        <a:cs typeface="Helvetica Neue"/>
                        <a:sym typeface="Helvetica Neu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73475">
                <a:tc>
                  <a:txBody>
                    <a:bodyPr/>
                    <a:lstStyle/>
                    <a:p>
                      <a:pPr marL="0" lvl="0" indent="0" algn="l" rtl="0">
                        <a:spcBef>
                          <a:spcPts val="0"/>
                        </a:spcBef>
                        <a:spcAft>
                          <a:spcPts val="0"/>
                        </a:spcAft>
                        <a:buNone/>
                      </a:pPr>
                      <a:r>
                        <a:rPr lang="zh-CN" altLang="en" dirty="0">
                          <a:latin typeface="Helvetica Neue"/>
                          <a:ea typeface="Helvetica Neue"/>
                          <a:cs typeface="Helvetica Neue"/>
                          <a:sym typeface="Helvetica Neue"/>
                        </a:rPr>
                        <a:t>等于</a:t>
                      </a:r>
                      <a:endParaRPr dirty="0">
                        <a:latin typeface="Helvetica Neue"/>
                        <a:ea typeface="Helvetica Neue"/>
                        <a:cs typeface="Helvetica Neue"/>
                        <a:sym typeface="Helvetica Neu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3000"/>
                        </a:lnSpc>
                        <a:spcBef>
                          <a:spcPts val="0"/>
                        </a:spcBef>
                        <a:spcAft>
                          <a:spcPts val="0"/>
                        </a:spcAft>
                        <a:buClr>
                          <a:schemeClr val="dk1"/>
                        </a:buClr>
                        <a:buSzPts val="1100"/>
                        <a:buFont typeface="Arial"/>
                        <a:buNone/>
                      </a:pPr>
                      <a:r>
                        <a:rPr lang="en" b="1" dirty="0">
                          <a:solidFill>
                            <a:srgbClr val="3F3B39"/>
                          </a:solidFill>
                          <a:highlight>
                            <a:srgbClr val="B6D7A8"/>
                          </a:highlight>
                          <a:latin typeface="Helvetica Neue"/>
                          <a:ea typeface="Helvetica Neue"/>
                          <a:cs typeface="Helvetica Neue"/>
                          <a:sym typeface="Helvetica Neue"/>
                        </a:rPr>
                        <a:t>===</a:t>
                      </a:r>
                      <a:endParaRPr b="1" dirty="0">
                        <a:highlight>
                          <a:srgbClr val="B6D7A8"/>
                        </a:highlight>
                        <a:latin typeface="Helvetica Neue"/>
                        <a:ea typeface="Helvetica Neue"/>
                        <a:cs typeface="Helvetica Neue"/>
                        <a:sym typeface="Helvetica Neu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3000"/>
                        </a:lnSpc>
                        <a:spcBef>
                          <a:spcPts val="0"/>
                        </a:spcBef>
                        <a:spcAft>
                          <a:spcPts val="0"/>
                        </a:spcAft>
                        <a:buNone/>
                      </a:pPr>
                      <a:r>
                        <a:rPr lang="en" b="1">
                          <a:solidFill>
                            <a:srgbClr val="3F3B39"/>
                          </a:solidFill>
                          <a:latin typeface="Helvetica Neue"/>
                          <a:ea typeface="Helvetica Neue"/>
                          <a:cs typeface="Helvetica Neue"/>
                          <a:sym typeface="Helvetica Neue"/>
                        </a:rPr>
                        <a:t>=</a:t>
                      </a:r>
                      <a:endParaRPr b="1">
                        <a:solidFill>
                          <a:srgbClr val="3F3B39"/>
                        </a:solidFill>
                        <a:latin typeface="Helvetica Neue"/>
                        <a:ea typeface="Helvetica Neue"/>
                        <a:cs typeface="Helvetica Neue"/>
                        <a:sym typeface="Helvetica Neu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77100">
                <a:tc>
                  <a:txBody>
                    <a:bodyPr/>
                    <a:lstStyle/>
                    <a:p>
                      <a:pPr marL="0" lvl="0" indent="0" algn="l" rtl="0">
                        <a:spcBef>
                          <a:spcPts val="0"/>
                        </a:spcBef>
                        <a:spcAft>
                          <a:spcPts val="0"/>
                        </a:spcAft>
                        <a:buNone/>
                      </a:pPr>
                      <a:r>
                        <a:rPr lang="zh-CN" altLang="en" dirty="0">
                          <a:latin typeface="Helvetica Neue"/>
                          <a:ea typeface="Helvetica Neue"/>
                          <a:cs typeface="Helvetica Neue"/>
                          <a:sym typeface="Helvetica Neue"/>
                        </a:rPr>
                        <a:t>不</a:t>
                      </a:r>
                      <a:r>
                        <a:rPr lang="zh-CN" altLang="en-US" dirty="0">
                          <a:latin typeface="Helvetica Neue"/>
                          <a:ea typeface="Helvetica Neue"/>
                          <a:cs typeface="Helvetica Neue"/>
                          <a:sym typeface="Helvetica Neue"/>
                        </a:rPr>
                        <a:t>等于</a:t>
                      </a:r>
                      <a:endParaRPr dirty="0">
                        <a:latin typeface="Helvetica Neue"/>
                        <a:ea typeface="Helvetica Neue"/>
                        <a:cs typeface="Helvetica Neue"/>
                        <a:sym typeface="Helvetica Neu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3000"/>
                        </a:lnSpc>
                        <a:spcBef>
                          <a:spcPts val="0"/>
                        </a:spcBef>
                        <a:spcAft>
                          <a:spcPts val="0"/>
                        </a:spcAft>
                        <a:buClr>
                          <a:schemeClr val="dk1"/>
                        </a:buClr>
                        <a:buSzPts val="1100"/>
                        <a:buFont typeface="Arial"/>
                        <a:buNone/>
                      </a:pPr>
                      <a:r>
                        <a:rPr lang="en" b="1" dirty="0">
                          <a:solidFill>
                            <a:srgbClr val="3F3B39"/>
                          </a:solidFill>
                          <a:highlight>
                            <a:srgbClr val="B6D7A8"/>
                          </a:highlight>
                          <a:latin typeface="Helvetica Neue"/>
                          <a:ea typeface="Helvetica Neue"/>
                          <a:cs typeface="Helvetica Neue"/>
                          <a:sym typeface="Helvetica Neue"/>
                        </a:rPr>
                        <a:t>!==</a:t>
                      </a:r>
                      <a:endParaRPr b="1" dirty="0">
                        <a:highlight>
                          <a:srgbClr val="B6D7A8"/>
                        </a:highlight>
                        <a:latin typeface="Helvetica Neue"/>
                        <a:ea typeface="Helvetica Neue"/>
                        <a:cs typeface="Helvetica Neue"/>
                        <a:sym typeface="Helvetica Neu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3000"/>
                        </a:lnSpc>
                        <a:spcBef>
                          <a:spcPts val="0"/>
                        </a:spcBef>
                        <a:spcAft>
                          <a:spcPts val="0"/>
                        </a:spcAft>
                        <a:buNone/>
                      </a:pPr>
                      <a:endParaRPr b="1" dirty="0">
                        <a:solidFill>
                          <a:srgbClr val="3F3B39"/>
                        </a:solidFill>
                        <a:latin typeface="Helvetica Neue"/>
                        <a:ea typeface="Helvetica Neue"/>
                        <a:cs typeface="Helvetica Neue"/>
                        <a:sym typeface="Helvetica Neue"/>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385" name="Google Shape;385;p54"/>
          <p:cNvPicPr preferRelativeResize="0"/>
          <p:nvPr/>
        </p:nvPicPr>
        <p:blipFill>
          <a:blip r:embed="rId3">
            <a:alphaModFix/>
          </a:blip>
          <a:stretch>
            <a:fillRect/>
          </a:stretch>
        </p:blipFill>
        <p:spPr>
          <a:xfrm>
            <a:off x="7331475" y="3035300"/>
            <a:ext cx="367732" cy="367732"/>
          </a:xfrm>
          <a:prstGeom prst="rect">
            <a:avLst/>
          </a:prstGeom>
          <a:noFill/>
          <a:ln>
            <a:noFill/>
          </a:ln>
        </p:spPr>
      </p:pic>
      <p:pic>
        <p:nvPicPr>
          <p:cNvPr id="386" name="Google Shape;386;p54"/>
          <p:cNvPicPr preferRelativeResize="0"/>
          <p:nvPr/>
        </p:nvPicPr>
        <p:blipFill>
          <a:blip r:embed="rId3">
            <a:alphaModFix/>
          </a:blip>
          <a:stretch>
            <a:fillRect/>
          </a:stretch>
        </p:blipFill>
        <p:spPr>
          <a:xfrm flipH="1">
            <a:off x="7331476" y="3372567"/>
            <a:ext cx="367732" cy="367732"/>
          </a:xfrm>
          <a:prstGeom prst="rect">
            <a:avLst/>
          </a:prstGeom>
          <a:noFill/>
          <a:ln>
            <a:noFill/>
          </a:ln>
        </p:spPr>
      </p:pic>
      <p:pic>
        <p:nvPicPr>
          <p:cNvPr id="387" name="Google Shape;387;p54"/>
          <p:cNvPicPr preferRelativeResize="0"/>
          <p:nvPr/>
        </p:nvPicPr>
        <p:blipFill>
          <a:blip r:embed="rId4">
            <a:alphaModFix/>
          </a:blip>
          <a:stretch>
            <a:fillRect/>
          </a:stretch>
        </p:blipFill>
        <p:spPr>
          <a:xfrm>
            <a:off x="7399176" y="4218475"/>
            <a:ext cx="288025" cy="288025"/>
          </a:xfrm>
          <a:prstGeom prst="rect">
            <a:avLst/>
          </a:prstGeom>
          <a:noFill/>
          <a:ln>
            <a:noFill/>
          </a:ln>
        </p:spPr>
      </p:pic>
      <p:sp>
        <p:nvSpPr>
          <p:cNvPr id="388" name="Google Shape;388;p54"/>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True False </a:t>
            </a:r>
            <a:r>
              <a:rPr lang="zh-CN" altLang="en" dirty="0"/>
              <a:t>运</a:t>
            </a:r>
            <a:r>
              <a:rPr lang="zh-CN" altLang="en-US" dirty="0"/>
              <a:t>算符</a:t>
            </a:r>
            <a:r>
              <a:rPr lang="en" dirty="0"/>
              <a:t>	</a:t>
            </a:r>
            <a:endParaRPr dirty="0"/>
          </a:p>
        </p:txBody>
      </p:sp>
      <p:sp>
        <p:nvSpPr>
          <p:cNvPr id="389" name="Google Shape;389;p54"/>
          <p:cNvSpPr txBox="1">
            <a:spLocks noGrp="1"/>
          </p:cNvSpPr>
          <p:nvPr>
            <p:ph type="body" idx="1"/>
          </p:nvPr>
        </p:nvSpPr>
        <p:spPr>
          <a:xfrm>
            <a:off x="564438" y="1088357"/>
            <a:ext cx="8071500" cy="288000"/>
          </a:xfrm>
          <a:prstGeom prst="rect">
            <a:avLst/>
          </a:prstGeom>
        </p:spPr>
        <p:txBody>
          <a:bodyPr spcFirstLastPara="1" wrap="square" lIns="91425" tIns="91425" rIns="91425" bIns="91425" anchor="t" anchorCtr="0">
            <a:noAutofit/>
          </a:bodyPr>
          <a:lstStyle/>
          <a:p>
            <a:pPr marL="0" lvl="0" indent="0">
              <a:lnSpc>
                <a:spcPct val="93000"/>
              </a:lnSpc>
              <a:buNone/>
            </a:pPr>
            <a:r>
              <a:rPr lang="en-US" sz="2000" dirty="0"/>
              <a:t>if /else</a:t>
            </a:r>
            <a:r>
              <a:rPr lang="zh-CN" altLang="en-US" sz="2000" dirty="0"/>
              <a:t>条件语句中的大多数条件将包括运算符。</a:t>
            </a:r>
            <a:endParaRPr sz="2000" dirty="0">
              <a:latin typeface="Helvetica Neue"/>
              <a:ea typeface="Helvetica Neue"/>
              <a:cs typeface="Helvetica Neue"/>
              <a:sym typeface="Helvetica Neue"/>
            </a:endParaRPr>
          </a:p>
        </p:txBody>
      </p:sp>
      <p:pic>
        <p:nvPicPr>
          <p:cNvPr id="390" name="Google Shape;390;p54" descr="original-613496-1.jpg"/>
          <p:cNvPicPr preferRelativeResize="0"/>
          <p:nvPr/>
        </p:nvPicPr>
        <p:blipFill>
          <a:blip r:embed="rId5">
            <a:alphaModFix/>
          </a:blip>
          <a:stretch>
            <a:fillRect/>
          </a:stretch>
        </p:blipFill>
        <p:spPr>
          <a:xfrm>
            <a:off x="772550" y="2136188"/>
            <a:ext cx="1492522" cy="1934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5"/>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Rapid           Conditions</a:t>
            </a:r>
            <a:endParaRPr/>
          </a:p>
        </p:txBody>
      </p:sp>
      <p:pic>
        <p:nvPicPr>
          <p:cNvPr id="396" name="Google Shape;396;p55" descr="Fire_Emoji_large.png"/>
          <p:cNvPicPr preferRelativeResize="0"/>
          <p:nvPr/>
        </p:nvPicPr>
        <p:blipFill>
          <a:blip r:embed="rId3">
            <a:alphaModFix/>
          </a:blip>
          <a:stretch>
            <a:fillRect/>
          </a:stretch>
        </p:blipFill>
        <p:spPr>
          <a:xfrm>
            <a:off x="2797625" y="58350"/>
            <a:ext cx="738524" cy="738526"/>
          </a:xfrm>
          <a:prstGeom prst="rect">
            <a:avLst/>
          </a:prstGeom>
          <a:noFill/>
          <a:ln>
            <a:noFill/>
          </a:ln>
        </p:spPr>
      </p:pic>
      <p:sp>
        <p:nvSpPr>
          <p:cNvPr id="397" name="Google Shape;397;p55"/>
          <p:cNvSpPr txBox="1"/>
          <p:nvPr/>
        </p:nvSpPr>
        <p:spPr>
          <a:xfrm>
            <a:off x="733550" y="1749150"/>
            <a:ext cx="7877400" cy="1950000"/>
          </a:xfrm>
          <a:prstGeom prst="rect">
            <a:avLst/>
          </a:prstGeom>
          <a:noFill/>
          <a:ln>
            <a:noFill/>
          </a:ln>
        </p:spPr>
        <p:txBody>
          <a:bodyPr spcFirstLastPara="1" wrap="square" lIns="91425" tIns="91425" rIns="91425" bIns="91425" anchor="t" anchorCtr="0">
            <a:noAutofit/>
          </a:bodyPr>
          <a:lstStyle/>
          <a:p>
            <a:pPr lvl="0"/>
            <a:r>
              <a:rPr lang="zh-CN" altLang="en-US" sz="2400" dirty="0">
                <a:latin typeface="Helvetica Neue"/>
                <a:ea typeface="Helvetica Neue"/>
                <a:cs typeface="Helvetica Neue"/>
                <a:sym typeface="Helvetica Neue"/>
              </a:rPr>
              <a:t>我将向您展示几行代码。</a:t>
            </a:r>
          </a:p>
          <a:p>
            <a:pPr lvl="0"/>
            <a:endParaRPr lang="zh-CN" altLang="en-US" sz="2400" dirty="0">
              <a:latin typeface="Helvetica Neue"/>
              <a:ea typeface="Helvetica Neue"/>
              <a:cs typeface="Helvetica Neue"/>
              <a:sym typeface="Helvetica Neue"/>
            </a:endParaRPr>
          </a:p>
          <a:p>
            <a:pPr lvl="0"/>
            <a:r>
              <a:rPr lang="zh-CN" altLang="en-US" sz="2400" dirty="0">
                <a:latin typeface="Helvetica Neue"/>
                <a:ea typeface="Helvetica Neue"/>
                <a:cs typeface="Helvetica Neue"/>
                <a:sym typeface="Helvetica Neue"/>
              </a:rPr>
              <a:t>如果条件评估为“真”，请 </a:t>
            </a:r>
            <a:r>
              <a:rPr lang="en-US" altLang="zh-CN" sz="2400" dirty="0">
                <a:latin typeface="Helvetica Neue"/>
                <a:ea typeface="Helvetica Neue"/>
                <a:cs typeface="Helvetica Neue"/>
                <a:sym typeface="Helvetica Neue"/>
              </a:rPr>
              <a:t>A</a:t>
            </a:r>
            <a:endParaRPr lang="zh-CN" altLang="en-US" sz="2400" dirty="0">
              <a:latin typeface="Helvetica Neue"/>
              <a:ea typeface="Helvetica Neue"/>
              <a:cs typeface="Helvetica Neue"/>
              <a:sym typeface="Helvetica Neue"/>
            </a:endParaRPr>
          </a:p>
          <a:p>
            <a:pPr lvl="0"/>
            <a:endParaRPr lang="zh-CN" altLang="en-US" sz="2400" dirty="0">
              <a:latin typeface="Helvetica Neue"/>
              <a:ea typeface="Helvetica Neue"/>
              <a:cs typeface="Helvetica Neue"/>
              <a:sym typeface="Helvetica Neue"/>
            </a:endParaRPr>
          </a:p>
          <a:p>
            <a:pPr lvl="0"/>
            <a:r>
              <a:rPr lang="zh-CN" altLang="en-US" sz="2400" dirty="0">
                <a:latin typeface="Helvetica Neue"/>
                <a:ea typeface="Helvetica Neue"/>
                <a:cs typeface="Helvetica Neue"/>
                <a:sym typeface="Helvetica Neue"/>
              </a:rPr>
              <a:t>如果条件评估为“假”，投</a:t>
            </a:r>
            <a:r>
              <a:rPr lang="en-US" altLang="zh-CN" sz="2400" dirty="0">
                <a:latin typeface="Helvetica Neue"/>
                <a:ea typeface="Helvetica Neue"/>
                <a:cs typeface="Helvetica Neue"/>
                <a:sym typeface="Helvetica Neue"/>
              </a:rPr>
              <a:t>B</a:t>
            </a:r>
            <a:r>
              <a:rPr lang="zh-CN" altLang="en-US" sz="2400" dirty="0">
                <a:latin typeface="Helvetica Neue"/>
                <a:ea typeface="Helvetica Neue"/>
                <a:cs typeface="Helvetica Neue"/>
                <a:sym typeface="Helvetica Neue"/>
              </a:rPr>
              <a:t>。</a:t>
            </a:r>
            <a:endParaRPr sz="2400" dirty="0">
              <a:latin typeface="Helvetica Neue"/>
              <a:ea typeface="Helvetica Neue"/>
              <a:cs typeface="Helvetica Neue"/>
              <a:sym typeface="Helvetica Neue"/>
            </a:endParaRPr>
          </a:p>
        </p:txBody>
      </p:sp>
      <p:pic>
        <p:nvPicPr>
          <p:cNvPr id="398" name="Google Shape;398;p55" descr="thumbs-up-emoji-5.jpg"/>
          <p:cNvPicPr preferRelativeResize="0"/>
          <p:nvPr/>
        </p:nvPicPr>
        <p:blipFill>
          <a:blip r:embed="rId4">
            <a:alphaModFix/>
          </a:blip>
          <a:stretch>
            <a:fillRect/>
          </a:stretch>
        </p:blipFill>
        <p:spPr>
          <a:xfrm>
            <a:off x="5332807" y="2279126"/>
            <a:ext cx="659050" cy="659050"/>
          </a:xfrm>
          <a:prstGeom prst="rect">
            <a:avLst/>
          </a:prstGeom>
          <a:noFill/>
          <a:ln>
            <a:noFill/>
          </a:ln>
        </p:spPr>
      </p:pic>
      <p:pic>
        <p:nvPicPr>
          <p:cNvPr id="399" name="Google Shape;399;p55" descr="olive-toned-thumbs-down-sign.png"/>
          <p:cNvPicPr preferRelativeResize="0"/>
          <p:nvPr/>
        </p:nvPicPr>
        <p:blipFill>
          <a:blip r:embed="rId5">
            <a:alphaModFix/>
          </a:blip>
          <a:stretch>
            <a:fillRect/>
          </a:stretch>
        </p:blipFill>
        <p:spPr>
          <a:xfrm>
            <a:off x="4832875" y="3420587"/>
            <a:ext cx="659050" cy="659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6"/>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Rapid           Conditions</a:t>
            </a:r>
            <a:endParaRPr/>
          </a:p>
        </p:txBody>
      </p:sp>
      <p:pic>
        <p:nvPicPr>
          <p:cNvPr id="405" name="Google Shape;405;p56" descr="Fire_Emoji_large.png"/>
          <p:cNvPicPr preferRelativeResize="0"/>
          <p:nvPr/>
        </p:nvPicPr>
        <p:blipFill>
          <a:blip r:embed="rId3">
            <a:alphaModFix/>
          </a:blip>
          <a:stretch>
            <a:fillRect/>
          </a:stretch>
        </p:blipFill>
        <p:spPr>
          <a:xfrm>
            <a:off x="2797625" y="58350"/>
            <a:ext cx="738524" cy="738526"/>
          </a:xfrm>
          <a:prstGeom prst="rect">
            <a:avLst/>
          </a:prstGeom>
          <a:noFill/>
          <a:ln>
            <a:noFill/>
          </a:ln>
        </p:spPr>
      </p:pic>
      <p:sp>
        <p:nvSpPr>
          <p:cNvPr id="406" name="Google Shape;406;p56"/>
          <p:cNvSpPr txBox="1">
            <a:spLocks noGrp="1"/>
          </p:cNvSpPr>
          <p:nvPr>
            <p:ph type="body" idx="1"/>
          </p:nvPr>
        </p:nvSpPr>
        <p:spPr>
          <a:xfrm>
            <a:off x="3310050" y="2301850"/>
            <a:ext cx="2523900" cy="10980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just" rtl="0">
              <a:lnSpc>
                <a:spcPct val="93000"/>
              </a:lnSpc>
              <a:spcBef>
                <a:spcPts val="0"/>
              </a:spcBef>
              <a:spcAft>
                <a:spcPts val="0"/>
              </a:spcAft>
              <a:buClr>
                <a:schemeClr val="dk1"/>
              </a:buClr>
              <a:buSzPts val="1100"/>
              <a:buFont typeface="Arial"/>
              <a:buNone/>
            </a:pPr>
            <a:r>
              <a:rPr lang="en" sz="2000" dirty="0">
                <a:latin typeface="Consolas"/>
                <a:ea typeface="Consolas"/>
                <a:cs typeface="Consolas"/>
                <a:sym typeface="Consolas"/>
              </a:rPr>
              <a:t>let</a:t>
            </a:r>
            <a:r>
              <a:rPr lang="en" sz="2000" dirty="0">
                <a:solidFill>
                  <a:srgbClr val="000000"/>
                </a:solidFill>
                <a:latin typeface="Consolas"/>
                <a:ea typeface="Consolas"/>
                <a:cs typeface="Consolas"/>
                <a:sym typeface="Consolas"/>
              </a:rPr>
              <a:t> points = 3;</a:t>
            </a:r>
            <a:endParaRPr sz="2000" dirty="0">
              <a:solidFill>
                <a:srgbClr val="000000"/>
              </a:solidFill>
              <a:latin typeface="Consolas"/>
              <a:ea typeface="Consolas"/>
              <a:cs typeface="Consolas"/>
              <a:sym typeface="Consolas"/>
            </a:endParaRPr>
          </a:p>
          <a:p>
            <a:pPr marL="0" lvl="0" indent="0" algn="just" rtl="0">
              <a:lnSpc>
                <a:spcPct val="93000"/>
              </a:lnSpc>
              <a:spcBef>
                <a:spcPts val="0"/>
              </a:spcBef>
              <a:spcAft>
                <a:spcPts val="0"/>
              </a:spcAft>
              <a:buClr>
                <a:schemeClr val="dk1"/>
              </a:buClr>
              <a:buSzPts val="1100"/>
              <a:buFont typeface="Arial"/>
              <a:buNone/>
            </a:pPr>
            <a:r>
              <a:rPr lang="en" sz="2000" dirty="0">
                <a:solidFill>
                  <a:srgbClr val="000000"/>
                </a:solidFill>
                <a:latin typeface="Consolas"/>
                <a:ea typeface="Consolas"/>
                <a:cs typeface="Consolas"/>
                <a:sym typeface="Consolas"/>
              </a:rPr>
              <a:t>points = 4;</a:t>
            </a:r>
            <a:endParaRPr sz="2000" dirty="0">
              <a:solidFill>
                <a:srgbClr val="000000"/>
              </a:solidFill>
              <a:latin typeface="Consolas"/>
              <a:ea typeface="Consolas"/>
              <a:cs typeface="Consolas"/>
              <a:sym typeface="Consolas"/>
            </a:endParaRPr>
          </a:p>
          <a:p>
            <a:pPr marL="0" lvl="0" indent="0" algn="just" rtl="0">
              <a:lnSpc>
                <a:spcPct val="93000"/>
              </a:lnSpc>
              <a:spcBef>
                <a:spcPts val="0"/>
              </a:spcBef>
              <a:spcAft>
                <a:spcPts val="0"/>
              </a:spcAft>
              <a:buClr>
                <a:schemeClr val="dk1"/>
              </a:buClr>
              <a:buSzPts val="1100"/>
              <a:buFont typeface="Arial"/>
              <a:buNone/>
            </a:pPr>
            <a:r>
              <a:rPr lang="en" sz="2000" dirty="0">
                <a:solidFill>
                  <a:srgbClr val="000000"/>
                </a:solidFill>
                <a:latin typeface="Consolas"/>
                <a:ea typeface="Consolas"/>
                <a:cs typeface="Consolas"/>
                <a:sym typeface="Consolas"/>
              </a:rPr>
              <a:t>if</a:t>
            </a:r>
            <a:r>
              <a:rPr lang="zh-CN" altLang="en-US" sz="2000" dirty="0">
                <a:solidFill>
                  <a:srgbClr val="000000"/>
                </a:solidFill>
                <a:latin typeface="Consolas"/>
                <a:ea typeface="Consolas"/>
                <a:cs typeface="Consolas"/>
                <a:sym typeface="Consolas"/>
              </a:rPr>
              <a:t> </a:t>
            </a:r>
            <a:r>
              <a:rPr lang="en" sz="2000" dirty="0">
                <a:solidFill>
                  <a:srgbClr val="000000"/>
                </a:solidFill>
                <a:latin typeface="Consolas"/>
                <a:ea typeface="Consolas"/>
                <a:cs typeface="Consolas"/>
                <a:sym typeface="Consolas"/>
              </a:rPr>
              <a:t>(points &gt; 5)</a:t>
            </a:r>
            <a:endParaRPr sz="2000" dirty="0">
              <a:solidFill>
                <a:schemeClr val="dk1"/>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7"/>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Rapid           Conditions</a:t>
            </a:r>
            <a:endParaRPr/>
          </a:p>
        </p:txBody>
      </p:sp>
      <p:pic>
        <p:nvPicPr>
          <p:cNvPr id="412" name="Google Shape;412;p57" descr="Fire_Emoji_large.png"/>
          <p:cNvPicPr preferRelativeResize="0"/>
          <p:nvPr/>
        </p:nvPicPr>
        <p:blipFill>
          <a:blip r:embed="rId3">
            <a:alphaModFix/>
          </a:blip>
          <a:stretch>
            <a:fillRect/>
          </a:stretch>
        </p:blipFill>
        <p:spPr>
          <a:xfrm>
            <a:off x="2797625" y="58350"/>
            <a:ext cx="738524" cy="738526"/>
          </a:xfrm>
          <a:prstGeom prst="rect">
            <a:avLst/>
          </a:prstGeom>
          <a:noFill/>
          <a:ln>
            <a:noFill/>
          </a:ln>
        </p:spPr>
      </p:pic>
      <p:sp>
        <p:nvSpPr>
          <p:cNvPr id="413" name="Google Shape;413;p57"/>
          <p:cNvSpPr txBox="1">
            <a:spLocks noGrp="1"/>
          </p:cNvSpPr>
          <p:nvPr>
            <p:ph type="body" idx="1"/>
          </p:nvPr>
        </p:nvSpPr>
        <p:spPr>
          <a:xfrm>
            <a:off x="3189600" y="2534850"/>
            <a:ext cx="2764800" cy="819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just" rtl="0">
              <a:lnSpc>
                <a:spcPct val="93000"/>
              </a:lnSpc>
              <a:spcBef>
                <a:spcPts val="0"/>
              </a:spcBef>
              <a:spcAft>
                <a:spcPts val="0"/>
              </a:spcAft>
              <a:buClr>
                <a:schemeClr val="dk1"/>
              </a:buClr>
              <a:buSzPts val="1100"/>
              <a:buFont typeface="Arial"/>
              <a:buNone/>
            </a:pPr>
            <a:r>
              <a:rPr lang="en" sz="2000" dirty="0">
                <a:latin typeface="Consolas"/>
                <a:ea typeface="Consolas"/>
                <a:cs typeface="Consolas"/>
                <a:sym typeface="Consolas"/>
              </a:rPr>
              <a:t>let score = 100;</a:t>
            </a:r>
            <a:endParaRPr sz="2000" dirty="0">
              <a:latin typeface="Consolas"/>
              <a:ea typeface="Consolas"/>
              <a:cs typeface="Consolas"/>
              <a:sym typeface="Consolas"/>
            </a:endParaRPr>
          </a:p>
          <a:p>
            <a:pPr marL="0" lvl="0" indent="0" algn="just" rtl="0">
              <a:lnSpc>
                <a:spcPct val="93000"/>
              </a:lnSpc>
              <a:spcBef>
                <a:spcPts val="0"/>
              </a:spcBef>
              <a:spcAft>
                <a:spcPts val="0"/>
              </a:spcAft>
              <a:buClr>
                <a:schemeClr val="dk1"/>
              </a:buClr>
              <a:buSzPts val="1100"/>
              <a:buFont typeface="Arial"/>
              <a:buNone/>
            </a:pPr>
            <a:r>
              <a:rPr lang="en" sz="2000" dirty="0">
                <a:latin typeface="Consolas"/>
                <a:ea typeface="Consolas"/>
                <a:cs typeface="Consolas"/>
                <a:sym typeface="Consolas"/>
              </a:rPr>
              <a:t>if(score !== 100)</a:t>
            </a:r>
            <a:endParaRPr sz="2000" dirty="0">
              <a:latin typeface="Consolas"/>
              <a:ea typeface="Consolas"/>
              <a:cs typeface="Consolas"/>
              <a:sym typeface="Consolas"/>
            </a:endParaRPr>
          </a:p>
          <a:p>
            <a:pPr marL="0" lvl="0" indent="0" algn="just" rtl="0">
              <a:lnSpc>
                <a:spcPct val="93000"/>
              </a:lnSpc>
              <a:spcBef>
                <a:spcPts val="0"/>
              </a:spcBef>
              <a:spcAft>
                <a:spcPts val="0"/>
              </a:spcAft>
              <a:buClr>
                <a:schemeClr val="dk1"/>
              </a:buClr>
              <a:buSzPts val="1100"/>
              <a:buFont typeface="Arial"/>
              <a:buNone/>
            </a:pPr>
            <a:endParaRPr sz="2000" dirty="0">
              <a:latin typeface="Consolas"/>
              <a:ea typeface="Consolas"/>
              <a:cs typeface="Consolas"/>
              <a:sym typeface="Consolas"/>
            </a:endParaRPr>
          </a:p>
          <a:p>
            <a:pPr marL="0" lvl="0" indent="0" algn="just" rtl="0">
              <a:lnSpc>
                <a:spcPct val="93000"/>
              </a:lnSpc>
              <a:spcBef>
                <a:spcPts val="0"/>
              </a:spcBef>
              <a:spcAft>
                <a:spcPts val="0"/>
              </a:spcAft>
              <a:buClr>
                <a:schemeClr val="dk1"/>
              </a:buClr>
              <a:buSzPts val="1100"/>
              <a:buFont typeface="Arial"/>
              <a:buNone/>
            </a:pPr>
            <a:endParaRPr sz="2000" dirty="0">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6"/>
        <p:cNvGrpSpPr/>
        <p:nvPr/>
      </p:nvGrpSpPr>
      <p:grpSpPr>
        <a:xfrm>
          <a:off x="0" y="0"/>
          <a:ext cx="0" cy="0"/>
          <a:chOff x="0" y="0"/>
          <a:chExt cx="0" cy="0"/>
        </a:xfrm>
      </p:grpSpPr>
      <p:sp>
        <p:nvSpPr>
          <p:cNvPr id="277" name="Google Shape;277;p40"/>
          <p:cNvSpPr txBox="1">
            <a:spLocks noGrp="1"/>
          </p:cNvSpPr>
          <p:nvPr>
            <p:ph type="ctrTitle"/>
          </p:nvPr>
        </p:nvSpPr>
        <p:spPr>
          <a:xfrm>
            <a:off x="3264400" y="1538800"/>
            <a:ext cx="5331000" cy="31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Conditionals in action:</a:t>
            </a:r>
            <a:endParaRPr sz="2000" dirty="0"/>
          </a:p>
          <a:p>
            <a:pPr marL="0" lvl="0" indent="0" algn="l" rtl="0">
              <a:spcBef>
                <a:spcPts val="1000"/>
              </a:spcBef>
              <a:spcAft>
                <a:spcPts val="0"/>
              </a:spcAft>
              <a:buNone/>
            </a:pPr>
            <a:r>
              <a:rPr lang="en" sz="2000" u="sng" dirty="0">
                <a:solidFill>
                  <a:schemeClr val="hlink"/>
                </a:solidFill>
                <a:hlinkClick r:id="rId3"/>
              </a:rPr>
              <a:t>Crack the code</a:t>
            </a:r>
            <a:endParaRPr sz="2000" dirty="0"/>
          </a:p>
          <a:p>
            <a:pPr marL="0" lvl="0" indent="0" algn="l" rtl="0">
              <a:lnSpc>
                <a:spcPct val="93000"/>
              </a:lnSpc>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If you figure it out...can you change the password?</a:t>
            </a:r>
            <a:endParaRPr dirty="0"/>
          </a:p>
          <a:p>
            <a:pPr marL="0" lvl="0" indent="0" algn="l" rtl="0">
              <a:lnSpc>
                <a:spcPct val="93000"/>
              </a:lnSpc>
              <a:spcBef>
                <a:spcPts val="0"/>
              </a:spcBef>
              <a:spcAft>
                <a:spcPts val="0"/>
              </a:spcAft>
              <a:buClr>
                <a:schemeClr val="dk1"/>
              </a:buClr>
              <a:buSzPts val="1100"/>
              <a:buFont typeface="Arial"/>
              <a:buNone/>
            </a:pPr>
            <a:endParaRPr dirty="0"/>
          </a:p>
          <a:p>
            <a:pPr marL="0" lvl="0" indent="0" algn="l" rtl="0">
              <a:lnSpc>
                <a:spcPct val="93000"/>
              </a:lnSpc>
              <a:spcBef>
                <a:spcPts val="0"/>
              </a:spcBef>
              <a:spcAft>
                <a:spcPts val="0"/>
              </a:spcAft>
              <a:buClr>
                <a:schemeClr val="dk1"/>
              </a:buClr>
              <a:buSzPts val="1100"/>
              <a:buFont typeface="Arial"/>
              <a:buNone/>
            </a:pPr>
            <a:endParaRPr sz="2000" dirty="0"/>
          </a:p>
          <a:p>
            <a:pPr marL="0" lvl="0" indent="0" algn="l" rtl="0">
              <a:lnSpc>
                <a:spcPct val="93000"/>
              </a:lnSpc>
              <a:spcBef>
                <a:spcPts val="0"/>
              </a:spcBef>
              <a:spcAft>
                <a:spcPts val="0"/>
              </a:spcAft>
              <a:buClr>
                <a:schemeClr val="dk1"/>
              </a:buClr>
              <a:buSzPts val="1100"/>
              <a:buFont typeface="Arial"/>
              <a:buNone/>
            </a:pPr>
            <a:endParaRPr sz="2000" dirty="0"/>
          </a:p>
          <a:p>
            <a:pPr marL="0" lvl="0" indent="0" algn="l" rtl="0">
              <a:lnSpc>
                <a:spcPct val="93000"/>
              </a:lnSpc>
              <a:spcBef>
                <a:spcPts val="140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sz="1800" dirty="0"/>
          </a:p>
        </p:txBody>
      </p:sp>
      <p:pic>
        <p:nvPicPr>
          <p:cNvPr id="278" name="Google Shape;278;p40" title="3 Minute Timer">
            <a:hlinkClick r:id="rId4"/>
          </p:cNvPr>
          <p:cNvPicPr preferRelativeResize="0"/>
          <p:nvPr/>
        </p:nvPicPr>
        <p:blipFill>
          <a:blip r:embed="rId5">
            <a:alphaModFix/>
          </a:blip>
          <a:stretch>
            <a:fillRect/>
          </a:stretch>
        </p:blipFill>
        <p:spPr>
          <a:xfrm>
            <a:off x="247175" y="2249188"/>
            <a:ext cx="2248850" cy="1686625"/>
          </a:xfrm>
          <a:prstGeom prst="rect">
            <a:avLst/>
          </a:prstGeom>
          <a:noFill/>
          <a:ln>
            <a:noFill/>
          </a:ln>
        </p:spPr>
      </p:pic>
      <p:sp>
        <p:nvSpPr>
          <p:cNvPr id="279" name="Google Shape;279;p40"/>
          <p:cNvSpPr txBox="1"/>
          <p:nvPr/>
        </p:nvSpPr>
        <p:spPr>
          <a:xfrm>
            <a:off x="657450" y="1697250"/>
            <a:ext cx="14283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latin typeface="Helvetica Neue"/>
                <a:ea typeface="Helvetica Neue"/>
                <a:cs typeface="Helvetica Neue"/>
                <a:sym typeface="Helvetica Neue"/>
              </a:rPr>
              <a:t>Computer</a:t>
            </a:r>
            <a:endParaRPr sz="2000" b="1">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8"/>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Rapid           Conditions</a:t>
            </a:r>
            <a:endParaRPr/>
          </a:p>
        </p:txBody>
      </p:sp>
      <p:pic>
        <p:nvPicPr>
          <p:cNvPr id="419" name="Google Shape;419;p58" descr="Fire_Emoji_large.png"/>
          <p:cNvPicPr preferRelativeResize="0"/>
          <p:nvPr/>
        </p:nvPicPr>
        <p:blipFill>
          <a:blip r:embed="rId3">
            <a:alphaModFix/>
          </a:blip>
          <a:stretch>
            <a:fillRect/>
          </a:stretch>
        </p:blipFill>
        <p:spPr>
          <a:xfrm>
            <a:off x="2797625" y="58350"/>
            <a:ext cx="738524" cy="738526"/>
          </a:xfrm>
          <a:prstGeom prst="rect">
            <a:avLst/>
          </a:prstGeom>
          <a:noFill/>
          <a:ln>
            <a:noFill/>
          </a:ln>
        </p:spPr>
      </p:pic>
      <p:sp>
        <p:nvSpPr>
          <p:cNvPr id="420" name="Google Shape;420;p58"/>
          <p:cNvSpPr txBox="1">
            <a:spLocks noGrp="1"/>
          </p:cNvSpPr>
          <p:nvPr>
            <p:ph type="body" idx="1"/>
          </p:nvPr>
        </p:nvSpPr>
        <p:spPr>
          <a:xfrm>
            <a:off x="3077550" y="2491950"/>
            <a:ext cx="2988900" cy="9051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just" rtl="0">
              <a:lnSpc>
                <a:spcPct val="93000"/>
              </a:lnSpc>
              <a:spcBef>
                <a:spcPts val="0"/>
              </a:spcBef>
              <a:spcAft>
                <a:spcPts val="0"/>
              </a:spcAft>
              <a:buClr>
                <a:schemeClr val="dk1"/>
              </a:buClr>
              <a:buSzPts val="1100"/>
              <a:buFont typeface="Arial"/>
              <a:buNone/>
            </a:pPr>
            <a:r>
              <a:rPr lang="en" sz="2000" dirty="0">
                <a:latin typeface="Consolas"/>
                <a:ea typeface="Consolas"/>
                <a:cs typeface="Consolas"/>
                <a:sym typeface="Consolas"/>
              </a:rPr>
              <a:t>let name = "Erica";</a:t>
            </a:r>
            <a:endParaRPr sz="2000" dirty="0">
              <a:latin typeface="Consolas"/>
              <a:ea typeface="Consolas"/>
              <a:cs typeface="Consolas"/>
              <a:sym typeface="Consolas"/>
            </a:endParaRPr>
          </a:p>
          <a:p>
            <a:pPr marL="0" lvl="0" indent="0" algn="just" rtl="0">
              <a:lnSpc>
                <a:spcPct val="93000"/>
              </a:lnSpc>
              <a:spcBef>
                <a:spcPts val="0"/>
              </a:spcBef>
              <a:spcAft>
                <a:spcPts val="0"/>
              </a:spcAft>
              <a:buClr>
                <a:schemeClr val="dk1"/>
              </a:buClr>
              <a:buSzPts val="1100"/>
              <a:buFont typeface="Arial"/>
              <a:buNone/>
            </a:pPr>
            <a:r>
              <a:rPr lang="en" sz="2000" dirty="0">
                <a:latin typeface="Consolas"/>
                <a:ea typeface="Consolas"/>
                <a:cs typeface="Consolas"/>
                <a:sym typeface="Consolas"/>
              </a:rPr>
              <a:t>if(name === "Erin")</a:t>
            </a:r>
            <a:endParaRPr sz="2000" dirty="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9"/>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Rapid           Conditions</a:t>
            </a:r>
            <a:endParaRPr/>
          </a:p>
        </p:txBody>
      </p:sp>
      <p:pic>
        <p:nvPicPr>
          <p:cNvPr id="426" name="Google Shape;426;p59" descr="Fire_Emoji_large.png"/>
          <p:cNvPicPr preferRelativeResize="0"/>
          <p:nvPr/>
        </p:nvPicPr>
        <p:blipFill>
          <a:blip r:embed="rId3">
            <a:alphaModFix/>
          </a:blip>
          <a:stretch>
            <a:fillRect/>
          </a:stretch>
        </p:blipFill>
        <p:spPr>
          <a:xfrm>
            <a:off x="2797625" y="58350"/>
            <a:ext cx="738524" cy="738526"/>
          </a:xfrm>
          <a:prstGeom prst="rect">
            <a:avLst/>
          </a:prstGeom>
          <a:noFill/>
          <a:ln>
            <a:noFill/>
          </a:ln>
        </p:spPr>
      </p:pic>
      <p:sp>
        <p:nvSpPr>
          <p:cNvPr id="427" name="Google Shape;427;p59"/>
          <p:cNvSpPr txBox="1">
            <a:spLocks noGrp="1"/>
          </p:cNvSpPr>
          <p:nvPr>
            <p:ph type="body" idx="1"/>
          </p:nvPr>
        </p:nvSpPr>
        <p:spPr>
          <a:xfrm>
            <a:off x="3342450" y="2491950"/>
            <a:ext cx="2459100" cy="9051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just" rtl="0">
              <a:lnSpc>
                <a:spcPct val="93000"/>
              </a:lnSpc>
              <a:spcBef>
                <a:spcPts val="0"/>
              </a:spcBef>
              <a:spcAft>
                <a:spcPts val="0"/>
              </a:spcAft>
              <a:buClr>
                <a:schemeClr val="dk1"/>
              </a:buClr>
              <a:buSzPts val="1100"/>
              <a:buFont typeface="Arial"/>
              <a:buNone/>
            </a:pPr>
            <a:r>
              <a:rPr lang="en" sz="2000" dirty="0">
                <a:latin typeface="Consolas"/>
                <a:ea typeface="Consolas"/>
                <a:cs typeface="Consolas"/>
                <a:sym typeface="Consolas"/>
              </a:rPr>
              <a:t>let grade = 8;</a:t>
            </a:r>
            <a:endParaRPr sz="2000" dirty="0">
              <a:latin typeface="Consolas"/>
              <a:ea typeface="Consolas"/>
              <a:cs typeface="Consolas"/>
              <a:sym typeface="Consolas"/>
            </a:endParaRPr>
          </a:p>
          <a:p>
            <a:pPr marL="0" lvl="0" indent="0" algn="just" rtl="0">
              <a:lnSpc>
                <a:spcPct val="93000"/>
              </a:lnSpc>
              <a:spcBef>
                <a:spcPts val="0"/>
              </a:spcBef>
              <a:spcAft>
                <a:spcPts val="0"/>
              </a:spcAft>
              <a:buClr>
                <a:schemeClr val="dk1"/>
              </a:buClr>
              <a:buSzPts val="1100"/>
              <a:buFont typeface="Arial"/>
              <a:buNone/>
            </a:pPr>
            <a:r>
              <a:rPr lang="en" sz="2000" dirty="0">
                <a:latin typeface="Consolas"/>
                <a:ea typeface="Consolas"/>
                <a:cs typeface="Consolas"/>
                <a:sym typeface="Consolas"/>
              </a:rPr>
              <a:t>if(grade &lt;= 8 )</a:t>
            </a:r>
            <a:endParaRPr sz="2000" dirty="0">
              <a:latin typeface="Consolas"/>
              <a:ea typeface="Consolas"/>
              <a:cs typeface="Consolas"/>
              <a:sym typeface="Consolas"/>
            </a:endParaRPr>
          </a:p>
          <a:p>
            <a:pPr marL="0" lvl="0" indent="0" algn="just" rtl="0">
              <a:lnSpc>
                <a:spcPct val="93000"/>
              </a:lnSpc>
              <a:spcBef>
                <a:spcPts val="0"/>
              </a:spcBef>
              <a:spcAft>
                <a:spcPts val="0"/>
              </a:spcAft>
              <a:buClr>
                <a:schemeClr val="dk1"/>
              </a:buClr>
              <a:buSzPts val="1100"/>
              <a:buFont typeface="Arial"/>
              <a:buNone/>
            </a:pPr>
            <a:endParaRPr sz="2000" dirty="0">
              <a:latin typeface="Consolas"/>
              <a:ea typeface="Consolas"/>
              <a:cs typeface="Consolas"/>
              <a:sym typeface="Consolas"/>
            </a:endParaRPr>
          </a:p>
          <a:p>
            <a:pPr marL="0" lvl="0" indent="0" algn="just" rtl="0">
              <a:lnSpc>
                <a:spcPct val="93000"/>
              </a:lnSpc>
              <a:spcBef>
                <a:spcPts val="0"/>
              </a:spcBef>
              <a:spcAft>
                <a:spcPts val="0"/>
              </a:spcAft>
              <a:buClr>
                <a:schemeClr val="dk1"/>
              </a:buClr>
              <a:buSzPts val="1100"/>
              <a:buFont typeface="Arial"/>
              <a:buNone/>
            </a:pPr>
            <a:endParaRPr sz="2000" dirty="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0"/>
          <p:cNvSpPr txBox="1">
            <a:spLocks noGrp="1"/>
          </p:cNvSpPr>
          <p:nvPr>
            <p:ph type="body" idx="1"/>
          </p:nvPr>
        </p:nvSpPr>
        <p:spPr>
          <a:xfrm>
            <a:off x="3263400" y="1770625"/>
            <a:ext cx="5323800" cy="20955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dirty="0">
                <a:solidFill>
                  <a:schemeClr val="dk1"/>
                </a:solidFill>
                <a:latin typeface="Consolas"/>
                <a:ea typeface="Consolas"/>
                <a:cs typeface="Consolas"/>
                <a:sym typeface="Consolas"/>
              </a:rPr>
              <a:t>let </a:t>
            </a:r>
            <a:r>
              <a:rPr lang="en" sz="1600" dirty="0" err="1">
                <a:solidFill>
                  <a:schemeClr val="dk1"/>
                </a:solidFill>
                <a:latin typeface="Consolas"/>
                <a:ea typeface="Consolas"/>
                <a:cs typeface="Consolas"/>
                <a:sym typeface="Consolas"/>
              </a:rPr>
              <a:t>testScore</a:t>
            </a:r>
            <a:r>
              <a:rPr lang="en" sz="1600" dirty="0">
                <a:solidFill>
                  <a:schemeClr val="dk1"/>
                </a:solidFill>
                <a:latin typeface="Consolas"/>
                <a:ea typeface="Consolas"/>
                <a:cs typeface="Consolas"/>
                <a:sym typeface="Consolas"/>
              </a:rPr>
              <a:t> = 78;</a:t>
            </a:r>
            <a:endParaRPr sz="16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600" dirty="0">
                <a:solidFill>
                  <a:schemeClr val="dk1"/>
                </a:solidFill>
                <a:latin typeface="Consolas"/>
                <a:ea typeface="Consolas"/>
                <a:cs typeface="Consolas"/>
                <a:sym typeface="Consolas"/>
              </a:rPr>
              <a:t>if(</a:t>
            </a:r>
            <a:r>
              <a:rPr lang="en" sz="1600" dirty="0" err="1">
                <a:solidFill>
                  <a:schemeClr val="dk1"/>
                </a:solidFill>
                <a:latin typeface="Consolas"/>
                <a:ea typeface="Consolas"/>
                <a:cs typeface="Consolas"/>
                <a:sym typeface="Consolas"/>
              </a:rPr>
              <a:t>testScore</a:t>
            </a:r>
            <a:r>
              <a:rPr lang="en" sz="1600" dirty="0">
                <a:solidFill>
                  <a:schemeClr val="dk1"/>
                </a:solidFill>
                <a:latin typeface="Consolas"/>
                <a:ea typeface="Consolas"/>
                <a:cs typeface="Consolas"/>
                <a:sym typeface="Consolas"/>
              </a:rPr>
              <a:t> &gt; 90) </a:t>
            </a:r>
            <a:r>
              <a:rPr lang="en" sz="1600" dirty="0">
                <a:solidFill>
                  <a:srgbClr val="000000"/>
                </a:solidFill>
                <a:latin typeface="Consolas"/>
                <a:ea typeface="Consolas"/>
                <a:cs typeface="Consolas"/>
                <a:sym typeface="Consolas"/>
              </a:rPr>
              <a:t>{</a:t>
            </a:r>
            <a:endParaRPr sz="1600" dirty="0">
              <a:latin typeface="Consolas"/>
              <a:ea typeface="Consolas"/>
              <a:cs typeface="Consolas"/>
              <a:sym typeface="Consolas"/>
            </a:endParaRPr>
          </a:p>
          <a:p>
            <a:pPr marL="0" lvl="0" indent="457200" algn="l" rtl="0">
              <a:lnSpc>
                <a:spcPct val="115000"/>
              </a:lnSpc>
              <a:spcBef>
                <a:spcPts val="0"/>
              </a:spcBef>
              <a:spcAft>
                <a:spcPts val="0"/>
              </a:spcAft>
              <a:buClr>
                <a:schemeClr val="dk1"/>
              </a:buClr>
              <a:buSzPts val="1100"/>
              <a:buFont typeface="Arial"/>
              <a:buNone/>
            </a:pPr>
            <a:r>
              <a:rPr lang="en" sz="1600" dirty="0">
                <a:solidFill>
                  <a:srgbClr val="000000"/>
                </a:solidFill>
                <a:latin typeface="Consolas"/>
                <a:ea typeface="Consolas"/>
                <a:cs typeface="Consolas"/>
                <a:sym typeface="Consolas"/>
              </a:rPr>
              <a:t>$(</a:t>
            </a:r>
            <a:r>
              <a:rPr lang="en" sz="1600" dirty="0">
                <a:solidFill>
                  <a:schemeClr val="dk1"/>
                </a:solidFill>
                <a:latin typeface="Consolas"/>
                <a:ea typeface="Consolas"/>
                <a:cs typeface="Consolas"/>
                <a:sym typeface="Consolas"/>
              </a:rPr>
              <a:t>"</a:t>
            </a:r>
            <a:r>
              <a:rPr lang="en" sz="1600" dirty="0">
                <a:solidFill>
                  <a:srgbClr val="000000"/>
                </a:solidFill>
                <a:latin typeface="Consolas"/>
                <a:ea typeface="Consolas"/>
                <a:cs typeface="Consolas"/>
                <a:sym typeface="Consolas"/>
              </a:rPr>
              <a:t>body</a:t>
            </a:r>
            <a:r>
              <a:rPr lang="en" sz="1600" dirty="0">
                <a:solidFill>
                  <a:schemeClr val="dk1"/>
                </a:solidFill>
                <a:latin typeface="Consolas"/>
                <a:ea typeface="Consolas"/>
                <a:cs typeface="Consolas"/>
                <a:sym typeface="Consolas"/>
              </a:rPr>
              <a:t>"</a:t>
            </a:r>
            <a:r>
              <a:rPr lang="en" sz="1600" dirty="0">
                <a:solidFill>
                  <a:srgbClr val="000000"/>
                </a:solidFill>
                <a:latin typeface="Consolas"/>
                <a:ea typeface="Consolas"/>
                <a:cs typeface="Consolas"/>
                <a:sym typeface="Consolas"/>
              </a:rPr>
              <a:t>).html("You got an A!");</a:t>
            </a:r>
            <a:endParaRPr sz="1600"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None/>
            </a:pPr>
            <a:r>
              <a:rPr lang="en" sz="1600" dirty="0">
                <a:solidFill>
                  <a:srgbClr val="000000"/>
                </a:solidFill>
                <a:latin typeface="Consolas"/>
                <a:ea typeface="Consolas"/>
                <a:cs typeface="Consolas"/>
                <a:sym typeface="Consolas"/>
              </a:rPr>
              <a:t>} else</a:t>
            </a:r>
            <a:r>
              <a:rPr lang="zh-CN" altLang="en-US" sz="1600" dirty="0">
                <a:solidFill>
                  <a:srgbClr val="000000"/>
                </a:solidFill>
                <a:latin typeface="Consolas"/>
                <a:ea typeface="Consolas"/>
                <a:cs typeface="Consolas"/>
                <a:sym typeface="Consolas"/>
              </a:rPr>
              <a:t> </a:t>
            </a:r>
            <a:r>
              <a:rPr lang="en" sz="1600" dirty="0">
                <a:solidFill>
                  <a:srgbClr val="000000"/>
                </a:solidFill>
                <a:latin typeface="Consolas"/>
                <a:ea typeface="Consolas"/>
                <a:cs typeface="Consolas"/>
                <a:sym typeface="Consolas"/>
              </a:rPr>
              <a:t> {</a:t>
            </a:r>
            <a:endParaRPr sz="1600" dirty="0">
              <a:latin typeface="Consolas"/>
              <a:ea typeface="Consolas"/>
              <a:cs typeface="Consolas"/>
              <a:sym typeface="Consolas"/>
            </a:endParaRPr>
          </a:p>
          <a:p>
            <a:pPr marL="0" lvl="0" indent="457200" algn="l" rtl="0">
              <a:lnSpc>
                <a:spcPct val="115000"/>
              </a:lnSpc>
              <a:spcBef>
                <a:spcPts val="0"/>
              </a:spcBef>
              <a:spcAft>
                <a:spcPts val="0"/>
              </a:spcAft>
              <a:buNone/>
            </a:pPr>
            <a:r>
              <a:rPr lang="en" sz="1600" dirty="0">
                <a:solidFill>
                  <a:srgbClr val="000000"/>
                </a:solidFill>
                <a:latin typeface="Consolas"/>
                <a:ea typeface="Consolas"/>
                <a:cs typeface="Consolas"/>
                <a:sym typeface="Consolas"/>
              </a:rPr>
              <a:t>$(</a:t>
            </a:r>
            <a:r>
              <a:rPr lang="en" sz="1600" dirty="0">
                <a:solidFill>
                  <a:schemeClr val="dk1"/>
                </a:solidFill>
                <a:latin typeface="Consolas"/>
                <a:ea typeface="Consolas"/>
                <a:cs typeface="Consolas"/>
                <a:sym typeface="Consolas"/>
              </a:rPr>
              <a:t>"</a:t>
            </a:r>
            <a:r>
              <a:rPr lang="en" sz="1600" dirty="0">
                <a:solidFill>
                  <a:srgbClr val="000000"/>
                </a:solidFill>
                <a:latin typeface="Consolas"/>
                <a:ea typeface="Consolas"/>
                <a:cs typeface="Consolas"/>
                <a:sym typeface="Consolas"/>
              </a:rPr>
              <a:t>body</a:t>
            </a:r>
            <a:r>
              <a:rPr lang="en" sz="1600" dirty="0">
                <a:solidFill>
                  <a:schemeClr val="dk1"/>
                </a:solidFill>
                <a:latin typeface="Consolas"/>
                <a:ea typeface="Consolas"/>
                <a:cs typeface="Consolas"/>
                <a:sym typeface="Consolas"/>
              </a:rPr>
              <a:t>"</a:t>
            </a:r>
            <a:r>
              <a:rPr lang="en" sz="1600" dirty="0">
                <a:solidFill>
                  <a:srgbClr val="000000"/>
                </a:solidFill>
                <a:latin typeface="Consolas"/>
                <a:ea typeface="Consolas"/>
                <a:cs typeface="Consolas"/>
                <a:sym typeface="Consolas"/>
              </a:rPr>
              <a:t>).html("There’s room to grow!");</a:t>
            </a:r>
            <a:endParaRPr sz="1600"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None/>
            </a:pPr>
            <a:r>
              <a:rPr lang="en" sz="1600" dirty="0">
                <a:solidFill>
                  <a:srgbClr val="000000"/>
                </a:solidFill>
                <a:latin typeface="Consolas"/>
                <a:ea typeface="Consolas"/>
                <a:cs typeface="Consolas"/>
                <a:sym typeface="Consolas"/>
              </a:rPr>
              <a:t>}</a:t>
            </a:r>
            <a:endParaRPr sz="1600" dirty="0">
              <a:solidFill>
                <a:srgbClr val="000000"/>
              </a:solidFill>
              <a:latin typeface="Consolas"/>
              <a:ea typeface="Consolas"/>
              <a:cs typeface="Consolas"/>
              <a:sym typeface="Consolas"/>
            </a:endParaRPr>
          </a:p>
        </p:txBody>
      </p:sp>
      <p:sp>
        <p:nvSpPr>
          <p:cNvPr id="433" name="Google Shape;433;p60"/>
          <p:cNvSpPr txBox="1">
            <a:spLocks noGrp="1"/>
          </p:cNvSpPr>
          <p:nvPr>
            <p:ph type="ctrTitle"/>
          </p:nvPr>
        </p:nvSpPr>
        <p:spPr>
          <a:xfrm>
            <a:off x="126450" y="1718625"/>
            <a:ext cx="2490600" cy="3107400"/>
          </a:xfrm>
          <a:prstGeom prst="rect">
            <a:avLst/>
          </a:prstGeom>
        </p:spPr>
        <p:txBody>
          <a:bodyPr spcFirstLastPara="1" wrap="square" lIns="91425" tIns="91425" rIns="91425" bIns="91425" anchor="t" anchorCtr="0">
            <a:noAutofit/>
          </a:bodyPr>
          <a:lstStyle/>
          <a:p>
            <a:pPr lvl="0"/>
            <a:r>
              <a:rPr lang="zh-CN" altLang="en-US" dirty="0"/>
              <a:t>条件在哪里？</a:t>
            </a:r>
            <a:br>
              <a:rPr lang="zh-CN" altLang="en-US" dirty="0"/>
            </a:br>
            <a:r>
              <a:rPr lang="zh-CN" altLang="en-US" dirty="0"/>
              <a:t>什么将执行，什么将不执行？</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9"/>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Multiple Conditions				</a:t>
            </a:r>
            <a:endParaRPr/>
          </a:p>
        </p:txBody>
      </p:sp>
      <p:sp>
        <p:nvSpPr>
          <p:cNvPr id="348" name="Google Shape;348;p49"/>
          <p:cNvSpPr txBox="1"/>
          <p:nvPr/>
        </p:nvSpPr>
        <p:spPr>
          <a:xfrm>
            <a:off x="2234550" y="1397125"/>
            <a:ext cx="4674900" cy="33324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lvl="0">
              <a:lnSpc>
                <a:spcPct val="93000"/>
              </a:lnSpc>
            </a:pPr>
            <a:r>
              <a:rPr lang="en" sz="2000" dirty="0">
                <a:latin typeface="Consolas"/>
                <a:ea typeface="Consolas"/>
                <a:cs typeface="Consolas"/>
                <a:sym typeface="Consolas"/>
              </a:rPr>
              <a:t>if (</a:t>
            </a:r>
            <a:r>
              <a:rPr lang="zh-CN" altLang="en" sz="2000" dirty="0">
                <a:latin typeface="Consolas"/>
                <a:ea typeface="Consolas"/>
                <a:cs typeface="Consolas"/>
                <a:sym typeface="Consolas"/>
              </a:rPr>
              <a:t>分数</a:t>
            </a:r>
            <a:r>
              <a:rPr lang="en" sz="2000" dirty="0">
                <a:latin typeface="Consolas"/>
                <a:ea typeface="Consolas"/>
                <a:cs typeface="Consolas"/>
                <a:sym typeface="Consolas"/>
              </a:rPr>
              <a:t> &gt;= 90) {</a:t>
            </a:r>
          </a:p>
          <a:p>
            <a:pPr lvl="0">
              <a:lnSpc>
                <a:spcPct val="93000"/>
              </a:lnSpc>
            </a:pPr>
            <a:r>
              <a:rPr lang="en-US" altLang="zh-CN" sz="2000" dirty="0">
                <a:latin typeface="Consolas"/>
                <a:ea typeface="Consolas"/>
                <a:cs typeface="Consolas"/>
                <a:sym typeface="Consolas"/>
              </a:rPr>
              <a:t>	</a:t>
            </a:r>
            <a:r>
              <a:rPr lang="zh-CN" altLang="en" sz="2000" dirty="0">
                <a:latin typeface="Consolas"/>
                <a:ea typeface="Consolas"/>
                <a:cs typeface="Consolas"/>
                <a:sym typeface="Consolas"/>
              </a:rPr>
              <a:t>得分</a:t>
            </a:r>
            <a:r>
              <a:rPr lang="en" sz="2000" dirty="0">
                <a:latin typeface="Consolas"/>
                <a:ea typeface="Consolas"/>
                <a:cs typeface="Consolas"/>
                <a:sym typeface="Consolas"/>
              </a:rPr>
              <a:t> = “A”;</a:t>
            </a:r>
          </a:p>
          <a:p>
            <a:pPr lvl="0">
              <a:lnSpc>
                <a:spcPct val="93000"/>
              </a:lnSpc>
            </a:pPr>
            <a:r>
              <a:rPr lang="en" sz="2000" dirty="0">
                <a:latin typeface="Consolas"/>
                <a:ea typeface="Consolas"/>
                <a:cs typeface="Consolas"/>
                <a:sym typeface="Consolas"/>
              </a:rPr>
              <a:t>} else if (</a:t>
            </a:r>
            <a:r>
              <a:rPr lang="zh-CN" altLang="en" sz="2000" dirty="0">
                <a:latin typeface="Consolas"/>
                <a:ea typeface="Consolas"/>
                <a:cs typeface="Consolas"/>
                <a:sym typeface="Consolas"/>
              </a:rPr>
              <a:t>分数</a:t>
            </a:r>
            <a:r>
              <a:rPr lang="zh-CN" altLang="en-US" sz="2000" dirty="0">
                <a:latin typeface="Consolas"/>
                <a:ea typeface="Consolas"/>
                <a:cs typeface="Consolas"/>
                <a:sym typeface="Consolas"/>
              </a:rPr>
              <a:t> </a:t>
            </a:r>
            <a:r>
              <a:rPr lang="en" sz="2000" dirty="0">
                <a:latin typeface="Consolas"/>
                <a:ea typeface="Consolas"/>
                <a:cs typeface="Consolas"/>
                <a:sym typeface="Consolas"/>
              </a:rPr>
              <a:t>&gt;= 80) {</a:t>
            </a:r>
            <a:endParaRPr sz="2000" dirty="0">
              <a:latin typeface="Consolas"/>
              <a:ea typeface="Consolas"/>
              <a:cs typeface="Consolas"/>
              <a:sym typeface="Consolas"/>
            </a:endParaRPr>
          </a:p>
          <a:p>
            <a:pPr lvl="0">
              <a:lnSpc>
                <a:spcPct val="93000"/>
              </a:lnSpc>
            </a:pPr>
            <a:r>
              <a:rPr lang="en" sz="2000" dirty="0">
                <a:latin typeface="Consolas"/>
                <a:ea typeface="Consolas"/>
                <a:cs typeface="Consolas"/>
                <a:sym typeface="Consolas"/>
              </a:rPr>
              <a:t>  </a:t>
            </a:r>
            <a:r>
              <a:rPr lang="zh-CN" altLang="en" sz="2000" dirty="0">
                <a:latin typeface="Consolas"/>
                <a:ea typeface="Consolas"/>
                <a:cs typeface="Consolas"/>
                <a:sym typeface="Consolas"/>
              </a:rPr>
              <a:t>得分</a:t>
            </a:r>
            <a:r>
              <a:rPr lang="en" sz="2000" dirty="0">
                <a:latin typeface="Consolas"/>
                <a:ea typeface="Consolas"/>
                <a:cs typeface="Consolas"/>
                <a:sym typeface="Consolas"/>
              </a:rPr>
              <a:t> = "B";</a:t>
            </a:r>
            <a:endParaRPr sz="2000" dirty="0">
              <a:latin typeface="Consolas"/>
              <a:ea typeface="Consolas"/>
              <a:cs typeface="Consolas"/>
              <a:sym typeface="Consolas"/>
            </a:endParaRPr>
          </a:p>
          <a:p>
            <a:pPr lvl="0">
              <a:lnSpc>
                <a:spcPct val="93000"/>
              </a:lnSpc>
            </a:pPr>
            <a:r>
              <a:rPr lang="en" sz="2000" dirty="0">
                <a:latin typeface="Consolas"/>
                <a:ea typeface="Consolas"/>
                <a:cs typeface="Consolas"/>
                <a:sym typeface="Consolas"/>
              </a:rPr>
              <a:t>} </a:t>
            </a:r>
            <a:r>
              <a:rPr lang="en" sz="2000" u="sng" dirty="0">
                <a:latin typeface="Consolas"/>
                <a:ea typeface="Consolas"/>
                <a:cs typeface="Consolas"/>
                <a:sym typeface="Consolas"/>
              </a:rPr>
              <a:t>else if</a:t>
            </a:r>
            <a:r>
              <a:rPr lang="en" sz="2000" dirty="0">
                <a:latin typeface="Consolas"/>
                <a:ea typeface="Consolas"/>
                <a:cs typeface="Consolas"/>
                <a:sym typeface="Consolas"/>
              </a:rPr>
              <a:t> (</a:t>
            </a:r>
            <a:r>
              <a:rPr lang="zh-CN" altLang="en" sz="2000" dirty="0">
                <a:latin typeface="Consolas"/>
                <a:ea typeface="Consolas"/>
                <a:cs typeface="Consolas"/>
                <a:sym typeface="Consolas"/>
              </a:rPr>
              <a:t>分数</a:t>
            </a:r>
            <a:r>
              <a:rPr lang="en" sz="2000" dirty="0">
                <a:latin typeface="Consolas"/>
                <a:ea typeface="Consolas"/>
                <a:cs typeface="Consolas"/>
                <a:sym typeface="Consolas"/>
              </a:rPr>
              <a:t>&gt;= 70) {</a:t>
            </a:r>
            <a:endParaRPr sz="2000" dirty="0">
              <a:latin typeface="Consolas"/>
              <a:ea typeface="Consolas"/>
              <a:cs typeface="Consolas"/>
              <a:sym typeface="Consolas"/>
            </a:endParaRPr>
          </a:p>
          <a:p>
            <a:pPr lvl="0">
              <a:lnSpc>
                <a:spcPct val="93000"/>
              </a:lnSpc>
            </a:pPr>
            <a:r>
              <a:rPr lang="en" altLang="zh-CN" sz="2000" dirty="0">
                <a:latin typeface="Consolas"/>
                <a:ea typeface="Consolas"/>
                <a:cs typeface="Consolas"/>
                <a:sym typeface="Consolas"/>
              </a:rPr>
              <a:t> </a:t>
            </a:r>
            <a:r>
              <a:rPr lang="zh-CN" altLang="en-US" sz="2000" dirty="0">
                <a:latin typeface="Consolas"/>
                <a:ea typeface="Consolas"/>
                <a:cs typeface="Consolas"/>
                <a:sym typeface="Consolas"/>
              </a:rPr>
              <a:t> </a:t>
            </a:r>
            <a:r>
              <a:rPr lang="zh-CN" altLang="en" sz="2000" dirty="0">
                <a:latin typeface="Consolas"/>
                <a:ea typeface="Consolas"/>
                <a:cs typeface="Consolas"/>
                <a:sym typeface="Consolas"/>
              </a:rPr>
              <a:t>得分</a:t>
            </a:r>
            <a:r>
              <a:rPr lang="en" altLang="zh-CN" sz="2000" dirty="0">
                <a:latin typeface="Consolas"/>
                <a:ea typeface="Consolas"/>
                <a:cs typeface="Consolas"/>
                <a:sym typeface="Consolas"/>
              </a:rPr>
              <a:t> </a:t>
            </a:r>
            <a:r>
              <a:rPr lang="en" sz="2000" dirty="0">
                <a:latin typeface="Consolas"/>
                <a:ea typeface="Consolas"/>
                <a:cs typeface="Consolas"/>
                <a:sym typeface="Consolas"/>
              </a:rPr>
              <a:t> = "C";</a:t>
            </a:r>
            <a:endParaRPr sz="2000" dirty="0">
              <a:latin typeface="Consolas"/>
              <a:ea typeface="Consolas"/>
              <a:cs typeface="Consolas"/>
              <a:sym typeface="Consolas"/>
            </a:endParaRPr>
          </a:p>
          <a:p>
            <a:pPr lvl="0">
              <a:lnSpc>
                <a:spcPct val="93000"/>
              </a:lnSpc>
            </a:pPr>
            <a:r>
              <a:rPr lang="en" sz="2000" dirty="0">
                <a:latin typeface="Consolas"/>
                <a:ea typeface="Consolas"/>
                <a:cs typeface="Consolas"/>
                <a:sym typeface="Consolas"/>
              </a:rPr>
              <a:t>} </a:t>
            </a:r>
            <a:r>
              <a:rPr lang="en" sz="2000" u="sng" dirty="0">
                <a:latin typeface="Consolas"/>
                <a:ea typeface="Consolas"/>
                <a:cs typeface="Consolas"/>
                <a:sym typeface="Consolas"/>
              </a:rPr>
              <a:t>else if</a:t>
            </a:r>
            <a:r>
              <a:rPr lang="en" sz="2000" dirty="0">
                <a:latin typeface="Consolas"/>
                <a:ea typeface="Consolas"/>
                <a:cs typeface="Consolas"/>
                <a:sym typeface="Consolas"/>
              </a:rPr>
              <a:t> (</a:t>
            </a:r>
            <a:r>
              <a:rPr lang="zh-CN" altLang="en" sz="2000" dirty="0">
                <a:latin typeface="Consolas"/>
                <a:ea typeface="Consolas"/>
                <a:cs typeface="Consolas"/>
                <a:sym typeface="Consolas"/>
              </a:rPr>
              <a:t>分数</a:t>
            </a:r>
            <a:r>
              <a:rPr lang="en" sz="2000" dirty="0">
                <a:latin typeface="Consolas"/>
                <a:ea typeface="Consolas"/>
                <a:cs typeface="Consolas"/>
                <a:sym typeface="Consolas"/>
              </a:rPr>
              <a:t>&gt;= 60) {</a:t>
            </a:r>
            <a:endParaRPr sz="2000" dirty="0">
              <a:latin typeface="Consolas"/>
              <a:ea typeface="Consolas"/>
              <a:cs typeface="Consolas"/>
              <a:sym typeface="Consolas"/>
            </a:endParaRPr>
          </a:p>
          <a:p>
            <a:pPr lvl="0">
              <a:lnSpc>
                <a:spcPct val="93000"/>
              </a:lnSpc>
            </a:pPr>
            <a:r>
              <a:rPr lang="zh-CN" altLang="en-US" sz="2000" dirty="0">
                <a:latin typeface="Consolas"/>
                <a:ea typeface="Consolas"/>
                <a:cs typeface="Consolas"/>
                <a:sym typeface="Consolas"/>
              </a:rPr>
              <a:t> </a:t>
            </a:r>
            <a:r>
              <a:rPr lang="en" altLang="zh-CN" sz="2000" dirty="0">
                <a:latin typeface="Consolas"/>
                <a:ea typeface="Consolas"/>
                <a:cs typeface="Consolas"/>
                <a:sym typeface="Consolas"/>
              </a:rPr>
              <a:t> </a:t>
            </a:r>
            <a:r>
              <a:rPr lang="zh-CN" altLang="en" sz="2000" dirty="0">
                <a:latin typeface="Consolas"/>
                <a:ea typeface="Consolas"/>
                <a:cs typeface="Consolas"/>
                <a:sym typeface="Consolas"/>
              </a:rPr>
              <a:t>得分</a:t>
            </a:r>
            <a:r>
              <a:rPr lang="en" altLang="zh-CN" sz="2000" dirty="0">
                <a:latin typeface="Consolas"/>
                <a:ea typeface="Consolas"/>
                <a:cs typeface="Consolas"/>
                <a:sym typeface="Consolas"/>
              </a:rPr>
              <a:t> </a:t>
            </a:r>
            <a:r>
              <a:rPr lang="en" sz="2000" dirty="0">
                <a:latin typeface="Consolas"/>
                <a:ea typeface="Consolas"/>
                <a:cs typeface="Consolas"/>
                <a:sym typeface="Consolas"/>
              </a:rPr>
              <a:t> = "D";</a:t>
            </a:r>
            <a:endParaRPr sz="2000" dirty="0">
              <a:latin typeface="Consolas"/>
              <a:ea typeface="Consolas"/>
              <a:cs typeface="Consolas"/>
              <a:sym typeface="Consolas"/>
            </a:endParaRPr>
          </a:p>
          <a:p>
            <a:pPr lvl="0">
              <a:lnSpc>
                <a:spcPct val="93000"/>
              </a:lnSpc>
            </a:pPr>
            <a:r>
              <a:rPr lang="en" sz="2000" dirty="0">
                <a:latin typeface="Consolas"/>
                <a:ea typeface="Consolas"/>
                <a:cs typeface="Consolas"/>
                <a:sym typeface="Consolas"/>
              </a:rPr>
              <a:t>} else {</a:t>
            </a:r>
            <a:br>
              <a:rPr lang="en" sz="2000" dirty="0">
                <a:latin typeface="Consolas"/>
                <a:ea typeface="Consolas"/>
                <a:cs typeface="Consolas"/>
                <a:sym typeface="Consolas"/>
              </a:rPr>
            </a:br>
            <a:r>
              <a:rPr lang="en" altLang="zh-CN" sz="2000" dirty="0">
                <a:latin typeface="Consolas"/>
                <a:ea typeface="Consolas"/>
                <a:cs typeface="Consolas"/>
                <a:sym typeface="Consolas"/>
              </a:rPr>
              <a:t> </a:t>
            </a:r>
            <a:r>
              <a:rPr lang="zh-CN" altLang="en-US" sz="2000" dirty="0">
                <a:latin typeface="Consolas"/>
                <a:ea typeface="Consolas"/>
                <a:cs typeface="Consolas"/>
                <a:sym typeface="Consolas"/>
              </a:rPr>
              <a:t> </a:t>
            </a:r>
            <a:r>
              <a:rPr lang="zh-CN" altLang="en" sz="2000" dirty="0">
                <a:latin typeface="Consolas"/>
                <a:ea typeface="Consolas"/>
                <a:cs typeface="Consolas"/>
                <a:sym typeface="Consolas"/>
              </a:rPr>
              <a:t>得分</a:t>
            </a:r>
            <a:r>
              <a:rPr lang="en" altLang="zh-CN" sz="2000" dirty="0">
                <a:latin typeface="Consolas"/>
                <a:ea typeface="Consolas"/>
                <a:cs typeface="Consolas"/>
                <a:sym typeface="Consolas"/>
              </a:rPr>
              <a:t> </a:t>
            </a:r>
            <a:r>
              <a:rPr lang="en" sz="2000" dirty="0">
                <a:latin typeface="Consolas"/>
                <a:ea typeface="Consolas"/>
                <a:cs typeface="Consolas"/>
                <a:sym typeface="Consolas"/>
              </a:rPr>
              <a:t>= "F";</a:t>
            </a:r>
            <a:br>
              <a:rPr lang="en" sz="2000" dirty="0">
                <a:latin typeface="Consolas"/>
                <a:ea typeface="Consolas"/>
                <a:cs typeface="Consolas"/>
                <a:sym typeface="Consolas"/>
              </a:rPr>
            </a:br>
            <a:r>
              <a:rPr lang="en" sz="2000" dirty="0">
                <a:latin typeface="Consolas"/>
                <a:ea typeface="Consolas"/>
                <a:cs typeface="Consolas"/>
                <a:sym typeface="Consolas"/>
              </a:rPr>
              <a:t>}</a:t>
            </a:r>
            <a:endParaRPr sz="2000" dirty="0">
              <a:latin typeface="Consolas"/>
              <a:ea typeface="Consolas"/>
              <a:cs typeface="Consolas"/>
              <a:sym typeface="Consolas"/>
            </a:endParaRPr>
          </a:p>
        </p:txBody>
      </p:sp>
      <p:pic>
        <p:nvPicPr>
          <p:cNvPr id="349" name="Google Shape;349;p49"/>
          <p:cNvPicPr preferRelativeResize="0"/>
          <p:nvPr/>
        </p:nvPicPr>
        <p:blipFill>
          <a:blip r:embed="rId3">
            <a:alphaModFix/>
          </a:blip>
          <a:stretch>
            <a:fillRect/>
          </a:stretch>
        </p:blipFill>
        <p:spPr>
          <a:xfrm>
            <a:off x="8310291" y="128022"/>
            <a:ext cx="605117" cy="605100"/>
          </a:xfrm>
          <a:prstGeom prst="rect">
            <a:avLst/>
          </a:prstGeom>
          <a:noFill/>
          <a:ln>
            <a:noFill/>
          </a:ln>
        </p:spPr>
      </p:pic>
    </p:spTree>
    <p:extLst>
      <p:ext uri="{BB962C8B-B14F-4D97-AF65-F5344CB8AC3E}">
        <p14:creationId xmlns:p14="http://schemas.microsoft.com/office/powerpoint/2010/main" val="3119971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5"/>
          <p:cNvSpPr txBox="1">
            <a:spLocks noGrp="1"/>
          </p:cNvSpPr>
          <p:nvPr>
            <p:ph type="ctrTitle"/>
          </p:nvPr>
        </p:nvSpPr>
        <p:spPr>
          <a:xfrm>
            <a:off x="3259800" y="1538800"/>
            <a:ext cx="3969300" cy="3107400"/>
          </a:xfrm>
          <a:prstGeom prst="rect">
            <a:avLst/>
          </a:prstGeom>
        </p:spPr>
        <p:txBody>
          <a:bodyPr spcFirstLastPara="1" wrap="square" lIns="91425" tIns="91425" rIns="91425" bIns="91425" anchor="t" anchorCtr="0">
            <a:noAutofit/>
          </a:bodyPr>
          <a:lstStyle/>
          <a:p>
            <a:pPr marL="457200" lvl="0" indent="-342900">
              <a:lnSpc>
                <a:spcPct val="115000"/>
              </a:lnSpc>
              <a:buSzPts val="1800"/>
              <a:buFont typeface="Helvetica Neue"/>
              <a:buAutoNum type="arabicPeriod"/>
            </a:pPr>
            <a:r>
              <a:rPr lang="zh-CN" altLang="en-US" sz="1800" dirty="0"/>
              <a:t>温度计显示：</a:t>
            </a:r>
            <a:br>
              <a:rPr lang="zh-CN" altLang="en-US" sz="1800" dirty="0"/>
            </a:br>
            <a:r>
              <a:rPr lang="zh-CN" altLang="en-US" sz="1800" dirty="0"/>
              <a:t>“沸腾！”如果水高于</a:t>
            </a:r>
            <a:r>
              <a:rPr lang="en-US" altLang="zh-CN" sz="1800" dirty="0"/>
              <a:t>100</a:t>
            </a:r>
            <a:r>
              <a:rPr lang="zh-CN" altLang="en-US" sz="1800" dirty="0"/>
              <a:t>度</a:t>
            </a:r>
            <a:br>
              <a:rPr lang="zh-CN" altLang="en-US" sz="1800" dirty="0"/>
            </a:br>
            <a:r>
              <a:rPr lang="zh-CN" altLang="en-US" sz="1800" dirty="0"/>
              <a:t>“冷冻！”如果水低于</a:t>
            </a:r>
            <a:r>
              <a:rPr lang="en-US" altLang="zh-CN" sz="1800" dirty="0"/>
              <a:t>0</a:t>
            </a:r>
            <a:r>
              <a:rPr lang="zh-CN" altLang="en-US" sz="1800" dirty="0"/>
              <a:t>度</a:t>
            </a:r>
            <a:br>
              <a:rPr lang="zh-CN" altLang="en-US" sz="1800" dirty="0"/>
            </a:br>
            <a:r>
              <a:rPr lang="zh-CN" altLang="en-US" sz="1800" dirty="0"/>
              <a:t>“喝吧！”如果水介于之间</a:t>
            </a:r>
            <a:endParaRPr sz="1800" dirty="0"/>
          </a:p>
        </p:txBody>
      </p:sp>
      <p:sp>
        <p:nvSpPr>
          <p:cNvPr id="300" name="Google Shape;300;p45"/>
          <p:cNvSpPr txBox="1"/>
          <p:nvPr/>
        </p:nvSpPr>
        <p:spPr>
          <a:xfrm>
            <a:off x="657450" y="1759750"/>
            <a:ext cx="14283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Helvetica Neue"/>
                <a:ea typeface="Helvetica Neue"/>
                <a:cs typeface="Helvetica Neue"/>
                <a:sym typeface="Helvetica Neue"/>
              </a:rPr>
              <a:t>Computer</a:t>
            </a:r>
            <a:endParaRPr sz="1800" b="1">
              <a:latin typeface="Helvetica Neue"/>
              <a:ea typeface="Helvetica Neue"/>
              <a:cs typeface="Helvetica Neue"/>
              <a:sym typeface="Helvetica Neue"/>
            </a:endParaRPr>
          </a:p>
        </p:txBody>
      </p:sp>
      <p:pic>
        <p:nvPicPr>
          <p:cNvPr id="301" name="Google Shape;301;p45" descr="For the HD version with beep go to: http://www.youtube.com/watch?v=LY6h3pkdsro&#10;&#10;Possibly the easiest timer you'll ever use. Big easy to see numbers. Voted #1 by timer-timer.com - that's us :) http://timer-timer.com. For a version that beeps when it reaches 0 see link above." title="5 Minute Countdown Timer">
            <a:hlinkClick r:id="rId3"/>
          </p:cNvPr>
          <p:cNvPicPr preferRelativeResize="0"/>
          <p:nvPr/>
        </p:nvPicPr>
        <p:blipFill>
          <a:blip r:embed="rId4">
            <a:alphaModFix/>
          </a:blip>
          <a:stretch>
            <a:fillRect/>
          </a:stretch>
        </p:blipFill>
        <p:spPr>
          <a:xfrm>
            <a:off x="247175" y="2347482"/>
            <a:ext cx="2248850" cy="1686646"/>
          </a:xfrm>
          <a:prstGeom prst="rect">
            <a:avLst/>
          </a:prstGeom>
          <a:noFill/>
          <a:ln>
            <a:noFill/>
          </a:ln>
        </p:spPr>
      </p:pic>
      <p:pic>
        <p:nvPicPr>
          <p:cNvPr id="302" name="Google Shape;302;p45"/>
          <p:cNvPicPr preferRelativeResize="0"/>
          <p:nvPr/>
        </p:nvPicPr>
        <p:blipFill>
          <a:blip r:embed="rId5">
            <a:alphaModFix/>
          </a:blip>
          <a:stretch>
            <a:fillRect/>
          </a:stretch>
        </p:blipFill>
        <p:spPr>
          <a:xfrm>
            <a:off x="7605325" y="2237475"/>
            <a:ext cx="990025" cy="1710038"/>
          </a:xfrm>
          <a:prstGeom prst="rect">
            <a:avLst/>
          </a:prstGeom>
          <a:noFill/>
          <a:ln>
            <a:noFill/>
          </a:ln>
        </p:spPr>
      </p:pic>
    </p:spTree>
    <p:extLst>
      <p:ext uri="{BB962C8B-B14F-4D97-AF65-F5344CB8AC3E}">
        <p14:creationId xmlns:p14="http://schemas.microsoft.com/office/powerpoint/2010/main" val="818598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0"/>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lvl="0"/>
            <a:r>
              <a:rPr lang="zh-CN" altLang="en-US" dirty="0"/>
              <a:t>复合条件</a:t>
            </a:r>
            <a:endParaRPr dirty="0"/>
          </a:p>
        </p:txBody>
      </p:sp>
      <p:sp>
        <p:nvSpPr>
          <p:cNvPr id="334" name="Google Shape;334;p50"/>
          <p:cNvSpPr txBox="1">
            <a:spLocks noGrp="1"/>
          </p:cNvSpPr>
          <p:nvPr>
            <p:ph type="body" idx="1"/>
          </p:nvPr>
        </p:nvSpPr>
        <p:spPr>
          <a:xfrm>
            <a:off x="539500" y="1257300"/>
            <a:ext cx="8071500" cy="3374400"/>
          </a:xfrm>
          <a:prstGeom prst="rect">
            <a:avLst/>
          </a:prstGeom>
        </p:spPr>
        <p:txBody>
          <a:bodyPr spcFirstLastPara="1" wrap="square" lIns="91425" tIns="91425" rIns="91425" bIns="91425" anchor="t" anchorCtr="0">
            <a:noAutofit/>
          </a:bodyPr>
          <a:lstStyle/>
          <a:p>
            <a:pPr marL="0" lvl="0" indent="0">
              <a:lnSpc>
                <a:spcPct val="115000"/>
              </a:lnSpc>
              <a:buNone/>
            </a:pPr>
            <a:r>
              <a:rPr lang="zh-CN" altLang="en-US" sz="2400" dirty="0">
                <a:solidFill>
                  <a:schemeClr val="dk1"/>
                </a:solidFill>
              </a:rPr>
              <a:t>您也可以使用</a:t>
            </a:r>
            <a:r>
              <a:rPr lang="en-US" altLang="zh-CN" sz="2400" dirty="0">
                <a:solidFill>
                  <a:schemeClr val="dk1"/>
                </a:solidFill>
              </a:rPr>
              <a:t>&amp;&amp;</a:t>
            </a:r>
            <a:r>
              <a:rPr lang="zh-CN" altLang="en-US" sz="2400" dirty="0">
                <a:solidFill>
                  <a:schemeClr val="dk1"/>
                </a:solidFill>
              </a:rPr>
              <a:t>（而且）， </a:t>
            </a:r>
            <a:r>
              <a:rPr lang="en-US" altLang="zh-CN" sz="2400" dirty="0">
                <a:solidFill>
                  <a:schemeClr val="dk1"/>
                </a:solidFill>
              </a:rPr>
              <a:t>||</a:t>
            </a:r>
            <a:r>
              <a:rPr lang="zh-CN" altLang="en-US" sz="2400" dirty="0">
                <a:solidFill>
                  <a:schemeClr val="dk1"/>
                </a:solidFill>
              </a:rPr>
              <a:t>（或），链接两个条件</a:t>
            </a:r>
          </a:p>
          <a:p>
            <a:pPr marL="0" lvl="0" indent="0">
              <a:lnSpc>
                <a:spcPct val="115000"/>
              </a:lnSpc>
              <a:buNone/>
            </a:pPr>
            <a:r>
              <a:rPr lang="en-US" altLang="zh-CN" sz="2400" dirty="0">
                <a:solidFill>
                  <a:schemeClr val="dk1"/>
                </a:solidFill>
              </a:rPr>
              <a:t>&amp;&amp;</a:t>
            </a:r>
            <a:r>
              <a:rPr lang="zh-CN" altLang="en-US" sz="2400" dirty="0">
                <a:solidFill>
                  <a:schemeClr val="dk1"/>
                </a:solidFill>
              </a:rPr>
              <a:t>（而且）</a:t>
            </a:r>
            <a:r>
              <a:rPr lang="en-US" altLang="zh-CN" sz="2400" dirty="0">
                <a:solidFill>
                  <a:schemeClr val="dk1"/>
                </a:solidFill>
              </a:rPr>
              <a:t>-</a:t>
            </a:r>
            <a:r>
              <a:rPr lang="zh-CN" altLang="en-US" sz="2400" dirty="0">
                <a:solidFill>
                  <a:schemeClr val="dk1"/>
                </a:solidFill>
              </a:rPr>
              <a:t>要求两个条件语句都为真</a:t>
            </a:r>
          </a:p>
          <a:p>
            <a:pPr marL="0" lvl="0" indent="0">
              <a:lnSpc>
                <a:spcPct val="115000"/>
              </a:lnSpc>
              <a:buNone/>
            </a:pPr>
            <a:r>
              <a:rPr lang="en-US" altLang="zh-CN" sz="2400" dirty="0">
                <a:solidFill>
                  <a:schemeClr val="dk1"/>
                </a:solidFill>
              </a:rPr>
              <a:t>|| </a:t>
            </a:r>
            <a:r>
              <a:rPr lang="zh-CN" altLang="en-US" sz="2400" dirty="0">
                <a:solidFill>
                  <a:schemeClr val="dk1"/>
                </a:solidFill>
              </a:rPr>
              <a:t>（或）</a:t>
            </a:r>
            <a:r>
              <a:rPr lang="en-US" altLang="zh-CN" sz="2400" dirty="0">
                <a:solidFill>
                  <a:schemeClr val="dk1"/>
                </a:solidFill>
              </a:rPr>
              <a:t>-</a:t>
            </a:r>
            <a:r>
              <a:rPr lang="zh-CN" altLang="en-US" sz="2400" dirty="0">
                <a:solidFill>
                  <a:schemeClr val="dk1"/>
                </a:solidFill>
              </a:rPr>
              <a:t>要求条件语句之一为真</a:t>
            </a:r>
            <a:endParaRPr sz="2400" dirty="0">
              <a:solidFill>
                <a:schemeClr val="dk1"/>
              </a:solidFill>
              <a:latin typeface="Helvetica Neue"/>
              <a:ea typeface="Helvetica Neue"/>
              <a:cs typeface="Helvetica Neue"/>
              <a:sym typeface="Helvetica Neue"/>
            </a:endParaRPr>
          </a:p>
        </p:txBody>
      </p:sp>
      <p:pic>
        <p:nvPicPr>
          <p:cNvPr id="335" name="Google Shape;335;p50"/>
          <p:cNvPicPr preferRelativeResize="0"/>
          <p:nvPr/>
        </p:nvPicPr>
        <p:blipFill>
          <a:blip r:embed="rId3">
            <a:alphaModFix/>
          </a:blip>
          <a:stretch>
            <a:fillRect/>
          </a:stretch>
        </p:blipFill>
        <p:spPr>
          <a:xfrm>
            <a:off x="8310291" y="128022"/>
            <a:ext cx="605117" cy="605100"/>
          </a:xfrm>
          <a:prstGeom prst="rect">
            <a:avLst/>
          </a:prstGeom>
          <a:noFill/>
          <a:ln>
            <a:noFill/>
          </a:ln>
        </p:spPr>
      </p:pic>
    </p:spTree>
    <p:extLst>
      <p:ext uri="{BB962C8B-B14F-4D97-AF65-F5344CB8AC3E}">
        <p14:creationId xmlns:p14="http://schemas.microsoft.com/office/powerpoint/2010/main" val="1590022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5"/>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Rapid           Conditions</a:t>
            </a:r>
            <a:endParaRPr/>
          </a:p>
        </p:txBody>
      </p:sp>
      <p:pic>
        <p:nvPicPr>
          <p:cNvPr id="396" name="Google Shape;396;p55" descr="Fire_Emoji_large.png"/>
          <p:cNvPicPr preferRelativeResize="0"/>
          <p:nvPr/>
        </p:nvPicPr>
        <p:blipFill>
          <a:blip r:embed="rId3">
            <a:alphaModFix/>
          </a:blip>
          <a:stretch>
            <a:fillRect/>
          </a:stretch>
        </p:blipFill>
        <p:spPr>
          <a:xfrm>
            <a:off x="2797625" y="58350"/>
            <a:ext cx="738524" cy="738526"/>
          </a:xfrm>
          <a:prstGeom prst="rect">
            <a:avLst/>
          </a:prstGeom>
          <a:noFill/>
          <a:ln>
            <a:noFill/>
          </a:ln>
        </p:spPr>
      </p:pic>
      <p:sp>
        <p:nvSpPr>
          <p:cNvPr id="397" name="Google Shape;397;p55"/>
          <p:cNvSpPr txBox="1"/>
          <p:nvPr/>
        </p:nvSpPr>
        <p:spPr>
          <a:xfrm>
            <a:off x="733550" y="1749150"/>
            <a:ext cx="7877400" cy="1950000"/>
          </a:xfrm>
          <a:prstGeom prst="rect">
            <a:avLst/>
          </a:prstGeom>
          <a:noFill/>
          <a:ln>
            <a:noFill/>
          </a:ln>
        </p:spPr>
        <p:txBody>
          <a:bodyPr spcFirstLastPara="1" wrap="square" lIns="91425" tIns="91425" rIns="91425" bIns="91425" anchor="t" anchorCtr="0">
            <a:noAutofit/>
          </a:bodyPr>
          <a:lstStyle/>
          <a:p>
            <a:pPr lvl="0"/>
            <a:r>
              <a:rPr lang="zh-CN" altLang="en-US" sz="2400" dirty="0">
                <a:latin typeface="Helvetica Neue"/>
                <a:ea typeface="Helvetica Neue"/>
                <a:cs typeface="Helvetica Neue"/>
                <a:sym typeface="Helvetica Neue"/>
              </a:rPr>
              <a:t>我将向您展示几行代码。</a:t>
            </a:r>
          </a:p>
          <a:p>
            <a:pPr lvl="0"/>
            <a:endParaRPr lang="zh-CN" altLang="en-US" sz="2400" dirty="0">
              <a:latin typeface="Helvetica Neue"/>
              <a:ea typeface="Helvetica Neue"/>
              <a:cs typeface="Helvetica Neue"/>
              <a:sym typeface="Helvetica Neue"/>
            </a:endParaRPr>
          </a:p>
          <a:p>
            <a:pPr lvl="0"/>
            <a:r>
              <a:rPr lang="zh-CN" altLang="en-US" sz="2400" dirty="0">
                <a:latin typeface="Helvetica Neue"/>
                <a:ea typeface="Helvetica Neue"/>
                <a:cs typeface="Helvetica Neue"/>
                <a:sym typeface="Helvetica Neue"/>
              </a:rPr>
              <a:t>如果条件评估为“真”，请给我</a:t>
            </a:r>
          </a:p>
          <a:p>
            <a:pPr lvl="0"/>
            <a:endParaRPr lang="zh-CN" altLang="en-US" sz="2400" dirty="0">
              <a:latin typeface="Helvetica Neue"/>
              <a:ea typeface="Helvetica Neue"/>
              <a:cs typeface="Helvetica Neue"/>
              <a:sym typeface="Helvetica Neue"/>
            </a:endParaRPr>
          </a:p>
          <a:p>
            <a:pPr lvl="0"/>
            <a:r>
              <a:rPr lang="zh-CN" altLang="en-US" sz="2400" dirty="0">
                <a:latin typeface="Helvetica Neue"/>
                <a:ea typeface="Helvetica Neue"/>
                <a:cs typeface="Helvetica Neue"/>
                <a:sym typeface="Helvetica Neue"/>
              </a:rPr>
              <a:t>如果条件评估为“假”。</a:t>
            </a:r>
            <a:endParaRPr sz="2400" dirty="0">
              <a:latin typeface="Helvetica Neue"/>
              <a:ea typeface="Helvetica Neue"/>
              <a:cs typeface="Helvetica Neue"/>
              <a:sym typeface="Helvetica Neue"/>
            </a:endParaRPr>
          </a:p>
        </p:txBody>
      </p:sp>
      <p:pic>
        <p:nvPicPr>
          <p:cNvPr id="398" name="Google Shape;398;p55" descr="thumbs-up-emoji-5.jpg"/>
          <p:cNvPicPr preferRelativeResize="0"/>
          <p:nvPr/>
        </p:nvPicPr>
        <p:blipFill>
          <a:blip r:embed="rId4">
            <a:alphaModFix/>
          </a:blip>
          <a:stretch>
            <a:fillRect/>
          </a:stretch>
        </p:blipFill>
        <p:spPr>
          <a:xfrm>
            <a:off x="4968534" y="2286560"/>
            <a:ext cx="659050" cy="659050"/>
          </a:xfrm>
          <a:prstGeom prst="rect">
            <a:avLst/>
          </a:prstGeom>
          <a:noFill/>
          <a:ln>
            <a:noFill/>
          </a:ln>
        </p:spPr>
      </p:pic>
      <p:pic>
        <p:nvPicPr>
          <p:cNvPr id="399" name="Google Shape;399;p55" descr="olive-toned-thumbs-down-sign.png"/>
          <p:cNvPicPr preferRelativeResize="0"/>
          <p:nvPr/>
        </p:nvPicPr>
        <p:blipFill>
          <a:blip r:embed="rId5">
            <a:alphaModFix/>
          </a:blip>
          <a:stretch>
            <a:fillRect/>
          </a:stretch>
        </p:blipFill>
        <p:spPr>
          <a:xfrm>
            <a:off x="3916877" y="3521812"/>
            <a:ext cx="659050" cy="659050"/>
          </a:xfrm>
          <a:prstGeom prst="rect">
            <a:avLst/>
          </a:prstGeom>
          <a:noFill/>
          <a:ln>
            <a:noFill/>
          </a:ln>
        </p:spPr>
      </p:pic>
    </p:spTree>
    <p:extLst>
      <p:ext uri="{BB962C8B-B14F-4D97-AF65-F5344CB8AC3E}">
        <p14:creationId xmlns:p14="http://schemas.microsoft.com/office/powerpoint/2010/main" val="1249681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2"/>
          <p:cNvSpPr txBox="1">
            <a:spLocks noGrp="1"/>
          </p:cNvSpPr>
          <p:nvPr>
            <p:ph type="body" idx="1"/>
          </p:nvPr>
        </p:nvSpPr>
        <p:spPr>
          <a:xfrm>
            <a:off x="3103350" y="1772850"/>
            <a:ext cx="5643900" cy="21807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F5330"/>
                </a:solidFill>
                <a:latin typeface="Consolas"/>
                <a:ea typeface="Consolas"/>
                <a:cs typeface="Consolas"/>
                <a:sym typeface="Consolas"/>
              </a:rPr>
              <a:t>if</a:t>
            </a:r>
            <a:r>
              <a:rPr lang="en" dirty="0">
                <a:solidFill>
                  <a:schemeClr val="dk1"/>
                </a:solidFill>
                <a:latin typeface="Consolas"/>
                <a:ea typeface="Consolas"/>
                <a:cs typeface="Consolas"/>
                <a:sym typeface="Consolas"/>
              </a:rPr>
              <a:t>(</a:t>
            </a:r>
            <a:r>
              <a:rPr lang="en" dirty="0">
                <a:solidFill>
                  <a:srgbClr val="000000"/>
                </a:solidFill>
                <a:latin typeface="Consolas"/>
                <a:ea typeface="Consolas"/>
                <a:cs typeface="Consolas"/>
                <a:sym typeface="Consolas"/>
              </a:rPr>
              <a:t>"blue" === "blue" &amp;&amp; "red" === "green"</a:t>
            </a:r>
            <a:r>
              <a:rPr lang="en" dirty="0">
                <a:solidFill>
                  <a:schemeClr val="dk1"/>
                </a:solidFill>
                <a:latin typeface="Consolas"/>
                <a:ea typeface="Consolas"/>
                <a:cs typeface="Consolas"/>
                <a:sym typeface="Consolas"/>
              </a:rPr>
              <a:t>)</a:t>
            </a:r>
            <a:endParaRPr dirty="0">
              <a:solidFill>
                <a:schemeClr val="dk1"/>
              </a:solidFill>
              <a:latin typeface="Consolas"/>
              <a:ea typeface="Consolas"/>
              <a:cs typeface="Consolas"/>
              <a:sym typeface="Consolas"/>
            </a:endParaRPr>
          </a:p>
        </p:txBody>
      </p:sp>
      <p:sp>
        <p:nvSpPr>
          <p:cNvPr id="347" name="Google Shape;347;p52"/>
          <p:cNvSpPr txBox="1"/>
          <p:nvPr/>
        </p:nvSpPr>
        <p:spPr>
          <a:xfrm>
            <a:off x="124075" y="1979900"/>
            <a:ext cx="2493000" cy="264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Helvetica Neue"/>
                <a:ea typeface="Helvetica Neue"/>
                <a:cs typeface="Helvetica Neue"/>
                <a:sym typeface="Helvetica Neue"/>
              </a:rPr>
              <a:t>What does this condition evaluate to?</a:t>
            </a:r>
            <a:endParaRPr sz="2000">
              <a:latin typeface="Helvetica Neue"/>
              <a:ea typeface="Helvetica Neue"/>
              <a:cs typeface="Helvetica Neue"/>
              <a:sym typeface="Helvetica Neue"/>
            </a:endParaRPr>
          </a:p>
          <a:p>
            <a:pPr marL="0" lvl="0" indent="0" algn="l" rtl="0">
              <a:spcBef>
                <a:spcPts val="0"/>
              </a:spcBef>
              <a:spcAft>
                <a:spcPts val="0"/>
              </a:spcAft>
              <a:buNone/>
            </a:pPr>
            <a:r>
              <a:rPr lang="en" sz="2000">
                <a:latin typeface="Helvetica Neue"/>
                <a:ea typeface="Helvetica Neue"/>
                <a:cs typeface="Helvetica Neue"/>
                <a:sym typeface="Helvetica Neue"/>
              </a:rPr>
              <a:t>What code will run? What is the outcome?</a:t>
            </a:r>
            <a:endParaRPr sz="2000">
              <a:latin typeface="Helvetica Neue"/>
              <a:ea typeface="Helvetica Neue"/>
              <a:cs typeface="Helvetica Neue"/>
              <a:sym typeface="Helvetica Neue"/>
            </a:endParaRPr>
          </a:p>
        </p:txBody>
      </p:sp>
      <p:pic>
        <p:nvPicPr>
          <p:cNvPr id="348" name="Google Shape;348;p52"/>
          <p:cNvPicPr preferRelativeResize="0"/>
          <p:nvPr/>
        </p:nvPicPr>
        <p:blipFill>
          <a:blip r:embed="rId3">
            <a:alphaModFix/>
          </a:blip>
          <a:stretch>
            <a:fillRect/>
          </a:stretch>
        </p:blipFill>
        <p:spPr>
          <a:xfrm>
            <a:off x="8310291" y="128022"/>
            <a:ext cx="605117" cy="605100"/>
          </a:xfrm>
          <a:prstGeom prst="rect">
            <a:avLst/>
          </a:prstGeom>
          <a:noFill/>
          <a:ln>
            <a:noFill/>
          </a:ln>
        </p:spPr>
      </p:pic>
    </p:spTree>
    <p:extLst>
      <p:ext uri="{BB962C8B-B14F-4D97-AF65-F5344CB8AC3E}">
        <p14:creationId xmlns:p14="http://schemas.microsoft.com/office/powerpoint/2010/main" val="222900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3"/>
          <p:cNvSpPr txBox="1">
            <a:spLocks noGrp="1"/>
          </p:cNvSpPr>
          <p:nvPr>
            <p:ph type="body" idx="1"/>
          </p:nvPr>
        </p:nvSpPr>
        <p:spPr>
          <a:xfrm>
            <a:off x="3174300" y="1772850"/>
            <a:ext cx="5647200" cy="21471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rgbClr val="EF5330"/>
                </a:solidFill>
                <a:latin typeface="Consolas"/>
                <a:ea typeface="Consolas"/>
                <a:cs typeface="Consolas"/>
                <a:sym typeface="Consolas"/>
              </a:rPr>
              <a:t>if</a:t>
            </a:r>
            <a:r>
              <a:rPr lang="en" dirty="0">
                <a:solidFill>
                  <a:schemeClr val="dk1"/>
                </a:solidFill>
                <a:latin typeface="Consolas"/>
                <a:ea typeface="Consolas"/>
                <a:cs typeface="Consolas"/>
                <a:sym typeface="Consolas"/>
              </a:rPr>
              <a:t>("blue" === "blue" || "red" === "green"){</a:t>
            </a:r>
            <a:endParaRPr dirty="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dirty="0">
              <a:solidFill>
                <a:srgbClr val="EF5330"/>
              </a:solidFill>
              <a:latin typeface="Consolas"/>
              <a:ea typeface="Consolas"/>
              <a:cs typeface="Consolas"/>
              <a:sym typeface="Consolas"/>
            </a:endParaRPr>
          </a:p>
        </p:txBody>
      </p:sp>
      <p:sp>
        <p:nvSpPr>
          <p:cNvPr id="354" name="Google Shape;354;p53"/>
          <p:cNvSpPr txBox="1"/>
          <p:nvPr/>
        </p:nvSpPr>
        <p:spPr>
          <a:xfrm>
            <a:off x="124075" y="1979900"/>
            <a:ext cx="2493000" cy="264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Helvetica Neue"/>
                <a:ea typeface="Helvetica Neue"/>
                <a:cs typeface="Helvetica Neue"/>
                <a:sym typeface="Helvetica Neue"/>
              </a:rPr>
              <a:t>What does this condition evaluate to?</a:t>
            </a:r>
            <a:endParaRPr sz="2000">
              <a:latin typeface="Helvetica Neue"/>
              <a:ea typeface="Helvetica Neue"/>
              <a:cs typeface="Helvetica Neue"/>
              <a:sym typeface="Helvetica Neue"/>
            </a:endParaRPr>
          </a:p>
          <a:p>
            <a:pPr marL="0" lvl="0" indent="0" algn="l" rtl="0">
              <a:spcBef>
                <a:spcPts val="0"/>
              </a:spcBef>
              <a:spcAft>
                <a:spcPts val="0"/>
              </a:spcAft>
              <a:buNone/>
            </a:pPr>
            <a:r>
              <a:rPr lang="en" sz="2000">
                <a:latin typeface="Helvetica Neue"/>
                <a:ea typeface="Helvetica Neue"/>
                <a:cs typeface="Helvetica Neue"/>
                <a:sym typeface="Helvetica Neue"/>
              </a:rPr>
              <a:t>What code will run? What is the outcome?</a:t>
            </a:r>
            <a:endParaRPr sz="2000">
              <a:latin typeface="Helvetica Neue"/>
              <a:ea typeface="Helvetica Neue"/>
              <a:cs typeface="Helvetica Neue"/>
              <a:sym typeface="Helvetica Neue"/>
            </a:endParaRPr>
          </a:p>
        </p:txBody>
      </p:sp>
      <p:pic>
        <p:nvPicPr>
          <p:cNvPr id="355" name="Google Shape;355;p53"/>
          <p:cNvPicPr preferRelativeResize="0"/>
          <p:nvPr/>
        </p:nvPicPr>
        <p:blipFill>
          <a:blip r:embed="rId3">
            <a:alphaModFix/>
          </a:blip>
          <a:stretch>
            <a:fillRect/>
          </a:stretch>
        </p:blipFill>
        <p:spPr>
          <a:xfrm>
            <a:off x="8310291" y="128022"/>
            <a:ext cx="605117" cy="605100"/>
          </a:xfrm>
          <a:prstGeom prst="rect">
            <a:avLst/>
          </a:prstGeom>
          <a:noFill/>
          <a:ln>
            <a:noFill/>
          </a:ln>
        </p:spPr>
      </p:pic>
    </p:spTree>
    <p:extLst>
      <p:ext uri="{BB962C8B-B14F-4D97-AF65-F5344CB8AC3E}">
        <p14:creationId xmlns:p14="http://schemas.microsoft.com/office/powerpoint/2010/main" val="3325423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4"/>
          <p:cNvSpPr txBox="1">
            <a:spLocks noGrp="1"/>
          </p:cNvSpPr>
          <p:nvPr>
            <p:ph type="body" idx="1"/>
          </p:nvPr>
        </p:nvSpPr>
        <p:spPr>
          <a:xfrm>
            <a:off x="3755700" y="1761675"/>
            <a:ext cx="4339200" cy="21471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Consolas"/>
                <a:ea typeface="Consolas"/>
                <a:cs typeface="Consolas"/>
                <a:sym typeface="Consolas"/>
              </a:rPr>
              <a:t>let number = 7; </a:t>
            </a:r>
            <a:r>
              <a:rPr lang="en" dirty="0">
                <a:solidFill>
                  <a:srgbClr val="CC0000"/>
                </a:solidFill>
                <a:latin typeface="Consolas"/>
                <a:ea typeface="Consolas"/>
                <a:cs typeface="Consolas"/>
                <a:sym typeface="Consolas"/>
              </a:rPr>
              <a:t> </a:t>
            </a:r>
            <a:endParaRPr dirty="0">
              <a:solidFill>
                <a:srgbClr val="CC0000"/>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solidFill>
                  <a:srgbClr val="EF5330"/>
                </a:solidFill>
                <a:latin typeface="Consolas"/>
                <a:ea typeface="Consolas"/>
                <a:cs typeface="Consolas"/>
                <a:sym typeface="Consolas"/>
              </a:rPr>
              <a:t>if</a:t>
            </a:r>
            <a:r>
              <a:rPr lang="en" dirty="0">
                <a:solidFill>
                  <a:schemeClr val="dk1"/>
                </a:solidFill>
                <a:latin typeface="Consolas"/>
                <a:ea typeface="Consolas"/>
                <a:cs typeface="Consolas"/>
                <a:sym typeface="Consolas"/>
              </a:rPr>
              <a:t>(number</a:t>
            </a:r>
            <a:r>
              <a:rPr lang="en" dirty="0">
                <a:solidFill>
                  <a:srgbClr val="674EA7"/>
                </a:solidFill>
                <a:latin typeface="Consolas"/>
                <a:ea typeface="Consolas"/>
                <a:cs typeface="Consolas"/>
                <a:sym typeface="Consolas"/>
              </a:rPr>
              <a:t> </a:t>
            </a:r>
            <a:r>
              <a:rPr lang="en" dirty="0">
                <a:solidFill>
                  <a:schemeClr val="dk1"/>
                </a:solidFill>
                <a:latin typeface="Consolas"/>
                <a:ea typeface="Consolas"/>
                <a:cs typeface="Consolas"/>
                <a:sym typeface="Consolas"/>
              </a:rPr>
              <a:t>&lt;= 8 &amp;&amp; number &gt;=6)</a:t>
            </a:r>
            <a:endParaRPr dirty="0">
              <a:solidFill>
                <a:srgbClr val="EF5330"/>
              </a:solidFill>
              <a:latin typeface="Consolas"/>
              <a:ea typeface="Consolas"/>
              <a:cs typeface="Consolas"/>
              <a:sym typeface="Consolas"/>
            </a:endParaRPr>
          </a:p>
        </p:txBody>
      </p:sp>
      <p:sp>
        <p:nvSpPr>
          <p:cNvPr id="361" name="Google Shape;361;p54"/>
          <p:cNvSpPr txBox="1"/>
          <p:nvPr/>
        </p:nvSpPr>
        <p:spPr>
          <a:xfrm>
            <a:off x="99137" y="1979900"/>
            <a:ext cx="2493000" cy="264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000" dirty="0">
                <a:latin typeface="Helvetica Neue"/>
                <a:ea typeface="Helvetica Neue"/>
                <a:cs typeface="Helvetica Neue"/>
                <a:sym typeface="Helvetica Neue"/>
              </a:rPr>
              <a:t>投票</a:t>
            </a:r>
            <a:endParaRPr sz="2000" dirty="0">
              <a:latin typeface="Helvetica Neue"/>
              <a:ea typeface="Helvetica Neue"/>
              <a:cs typeface="Helvetica Neue"/>
              <a:sym typeface="Helvetica Neue"/>
            </a:endParaRPr>
          </a:p>
        </p:txBody>
      </p:sp>
      <p:pic>
        <p:nvPicPr>
          <p:cNvPr id="362" name="Google Shape;362;p54"/>
          <p:cNvPicPr preferRelativeResize="0"/>
          <p:nvPr/>
        </p:nvPicPr>
        <p:blipFill>
          <a:blip r:embed="rId3">
            <a:alphaModFix/>
          </a:blip>
          <a:stretch>
            <a:fillRect/>
          </a:stretch>
        </p:blipFill>
        <p:spPr>
          <a:xfrm>
            <a:off x="8310291" y="128022"/>
            <a:ext cx="605117" cy="605100"/>
          </a:xfrm>
          <a:prstGeom prst="rect">
            <a:avLst/>
          </a:prstGeom>
          <a:noFill/>
          <a:ln>
            <a:noFill/>
          </a:ln>
        </p:spPr>
      </p:pic>
    </p:spTree>
    <p:extLst>
      <p:ext uri="{BB962C8B-B14F-4D97-AF65-F5344CB8AC3E}">
        <p14:creationId xmlns:p14="http://schemas.microsoft.com/office/powerpoint/2010/main" val="1300364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1"/>
          <p:cNvSpPr txBox="1">
            <a:spLocks noGrp="1"/>
          </p:cNvSpPr>
          <p:nvPr>
            <p:ph type="title"/>
          </p:nvPr>
        </p:nvSpPr>
        <p:spPr>
          <a:xfrm>
            <a:off x="835375" y="2548700"/>
            <a:ext cx="7473300" cy="102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create basic </a:t>
            </a:r>
            <a:r>
              <a:rPr lang="en" b="1" u="sng">
                <a:solidFill>
                  <a:srgbClr val="FFAA7B"/>
                </a:solidFill>
              </a:rPr>
              <a:t>conditional</a:t>
            </a:r>
            <a:r>
              <a:rPr lang="en"/>
              <a:t> statements.</a:t>
            </a:r>
            <a:endParaRPr>
              <a:solidFill>
                <a:srgbClr val="FFAA7B"/>
              </a:solidFill>
            </a:endParaRPr>
          </a:p>
          <a:p>
            <a:pPr marL="0" lvl="0" indent="0" algn="ctr" rtl="0">
              <a:spcBef>
                <a:spcPts val="0"/>
              </a:spcBef>
              <a:spcAft>
                <a:spcPts val="0"/>
              </a:spcAft>
              <a:buNone/>
            </a:pPr>
            <a:endParaRPr>
              <a:solidFill>
                <a:srgbClr val="15C2D2"/>
              </a:solidFill>
            </a:endParaRPr>
          </a:p>
        </p:txBody>
      </p:sp>
      <p:sp>
        <p:nvSpPr>
          <p:cNvPr id="285" name="Google Shape;285;p41"/>
          <p:cNvSpPr txBox="1">
            <a:spLocks noGrp="1"/>
          </p:cNvSpPr>
          <p:nvPr>
            <p:ph type="subTitle" idx="1"/>
          </p:nvPr>
        </p:nvSpPr>
        <p:spPr>
          <a:xfrm>
            <a:off x="2082600" y="4083275"/>
            <a:ext cx="49788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Vocabulary:  </a:t>
            </a:r>
            <a:r>
              <a:rPr lang="en">
                <a:solidFill>
                  <a:srgbClr val="FFAA7B"/>
                </a:solidFill>
              </a:rPr>
              <a:t>condition, if statement, else statement, operators</a:t>
            </a:r>
            <a:endParaRPr>
              <a:solidFill>
                <a:srgbClr val="FFAA7B"/>
              </a:solidFill>
            </a:endParaRPr>
          </a:p>
        </p:txBody>
      </p:sp>
      <p:pic>
        <p:nvPicPr>
          <p:cNvPr id="286" name="Google Shape;286;p41"/>
          <p:cNvPicPr preferRelativeResize="0"/>
          <p:nvPr/>
        </p:nvPicPr>
        <p:blipFill>
          <a:blip r:embed="rId3">
            <a:alphaModFix/>
          </a:blip>
          <a:stretch>
            <a:fillRect/>
          </a:stretch>
        </p:blipFill>
        <p:spPr>
          <a:xfrm>
            <a:off x="8484575" y="195750"/>
            <a:ext cx="500375" cy="5003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5"/>
          <p:cNvSpPr txBox="1">
            <a:spLocks noGrp="1"/>
          </p:cNvSpPr>
          <p:nvPr>
            <p:ph type="body" idx="1"/>
          </p:nvPr>
        </p:nvSpPr>
        <p:spPr>
          <a:xfrm>
            <a:off x="3755700" y="1768819"/>
            <a:ext cx="4339200" cy="21471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latin typeface="Consolas"/>
                <a:ea typeface="Consolas"/>
                <a:cs typeface="Consolas"/>
                <a:sym typeface="Consolas"/>
              </a:rPr>
              <a:t>let number = 7; </a:t>
            </a:r>
            <a:r>
              <a:rPr lang="en" dirty="0">
                <a:solidFill>
                  <a:srgbClr val="CC0000"/>
                </a:solidFill>
                <a:latin typeface="Consolas"/>
                <a:ea typeface="Consolas"/>
                <a:cs typeface="Consolas"/>
                <a:sym typeface="Consolas"/>
              </a:rPr>
              <a:t> </a:t>
            </a:r>
            <a:endParaRPr dirty="0">
              <a:solidFill>
                <a:srgbClr val="CC0000"/>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dirty="0">
                <a:solidFill>
                  <a:srgbClr val="EF5330"/>
                </a:solidFill>
                <a:latin typeface="Consolas"/>
                <a:ea typeface="Consolas"/>
                <a:cs typeface="Consolas"/>
                <a:sym typeface="Consolas"/>
              </a:rPr>
              <a:t>if</a:t>
            </a:r>
            <a:r>
              <a:rPr lang="en" dirty="0">
                <a:solidFill>
                  <a:schemeClr val="dk1"/>
                </a:solidFill>
                <a:latin typeface="Consolas"/>
                <a:ea typeface="Consolas"/>
                <a:cs typeface="Consolas"/>
                <a:sym typeface="Consolas"/>
              </a:rPr>
              <a:t>((number</a:t>
            </a:r>
            <a:r>
              <a:rPr lang="en" dirty="0">
                <a:solidFill>
                  <a:srgbClr val="674EA7"/>
                </a:solidFill>
                <a:latin typeface="Consolas"/>
                <a:ea typeface="Consolas"/>
                <a:cs typeface="Consolas"/>
                <a:sym typeface="Consolas"/>
              </a:rPr>
              <a:t> </a:t>
            </a:r>
            <a:r>
              <a:rPr lang="en" dirty="0">
                <a:solidFill>
                  <a:schemeClr val="dk1"/>
                </a:solidFill>
                <a:latin typeface="Consolas"/>
                <a:ea typeface="Consolas"/>
                <a:cs typeface="Consolas"/>
                <a:sym typeface="Consolas"/>
              </a:rPr>
              <a:t>&gt;= 8 </a:t>
            </a:r>
            <a:r>
              <a:rPr lang="en" dirty="0">
                <a:latin typeface="Consolas"/>
                <a:ea typeface="Consolas"/>
                <a:cs typeface="Consolas"/>
                <a:sym typeface="Consolas"/>
              </a:rPr>
              <a:t>&amp;&amp; number &gt;=6) || </a:t>
            </a:r>
            <a:r>
              <a:rPr lang="en" dirty="0">
                <a:solidFill>
                  <a:schemeClr val="dk1"/>
                </a:solidFill>
                <a:latin typeface="Consolas"/>
                <a:ea typeface="Consolas"/>
                <a:cs typeface="Consolas"/>
                <a:sym typeface="Consolas"/>
              </a:rPr>
              <a:t>number &lt; 10)</a:t>
            </a:r>
          </a:p>
          <a:p>
            <a:pPr marL="0" lvl="0" indent="0" algn="l" rtl="0">
              <a:spcBef>
                <a:spcPts val="0"/>
              </a:spcBef>
              <a:spcAft>
                <a:spcPts val="0"/>
              </a:spcAft>
              <a:buClr>
                <a:schemeClr val="dk1"/>
              </a:buClr>
              <a:buSzPts val="1100"/>
              <a:buFont typeface="Arial"/>
              <a:buNone/>
            </a:pPr>
            <a:endParaRPr lang="en" altLang="zh-CN" dirty="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altLang="zh-CN" dirty="0">
                <a:solidFill>
                  <a:schemeClr val="dk1"/>
                </a:solidFill>
                <a:latin typeface="Consolas"/>
                <a:ea typeface="Consolas"/>
                <a:cs typeface="Consolas"/>
                <a:sym typeface="Consolas"/>
              </a:rPr>
              <a:t>(false &amp;&amp; ) = false</a:t>
            </a:r>
          </a:p>
          <a:p>
            <a:pPr marL="0" lvl="0" indent="0" algn="l" rtl="0">
              <a:spcBef>
                <a:spcPts val="0"/>
              </a:spcBef>
              <a:spcAft>
                <a:spcPts val="0"/>
              </a:spcAft>
              <a:buClr>
                <a:schemeClr val="dk1"/>
              </a:buClr>
              <a:buSzPts val="1100"/>
              <a:buFont typeface="Arial"/>
              <a:buNone/>
            </a:pPr>
            <a:r>
              <a:rPr lang="en-US" dirty="0">
                <a:solidFill>
                  <a:schemeClr val="dk1"/>
                </a:solidFill>
                <a:latin typeface="Consolas"/>
                <a:ea typeface="Consolas"/>
                <a:cs typeface="Consolas"/>
                <a:sym typeface="Consolas"/>
              </a:rPr>
              <a:t>False || true = true</a:t>
            </a:r>
            <a:endParaRPr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dirty="0">
              <a:solidFill>
                <a:schemeClr val="dk1"/>
              </a:solidFill>
              <a:latin typeface="Consolas"/>
              <a:ea typeface="Consolas"/>
              <a:cs typeface="Consolas"/>
              <a:sym typeface="Consolas"/>
            </a:endParaRPr>
          </a:p>
        </p:txBody>
      </p:sp>
      <p:sp>
        <p:nvSpPr>
          <p:cNvPr id="368" name="Google Shape;368;p55"/>
          <p:cNvSpPr txBox="1"/>
          <p:nvPr/>
        </p:nvSpPr>
        <p:spPr>
          <a:xfrm>
            <a:off x="124075" y="1979900"/>
            <a:ext cx="2493000" cy="2646900"/>
          </a:xfrm>
          <a:prstGeom prst="rect">
            <a:avLst/>
          </a:prstGeom>
          <a:noFill/>
          <a:ln>
            <a:noFill/>
          </a:ln>
        </p:spPr>
        <p:txBody>
          <a:bodyPr spcFirstLastPara="1" wrap="square" lIns="91425" tIns="91425" rIns="91425" bIns="91425" anchor="t" anchorCtr="0">
            <a:noAutofit/>
          </a:bodyPr>
          <a:lstStyle/>
          <a:p>
            <a:pPr lvl="0"/>
            <a:r>
              <a:rPr lang="zh-CN" altLang="en-US" sz="2000" dirty="0">
                <a:latin typeface="Helvetica Neue"/>
                <a:ea typeface="Helvetica Neue"/>
                <a:cs typeface="Helvetica Neue"/>
                <a:sym typeface="Helvetica Neue"/>
              </a:rPr>
              <a:t>投票</a:t>
            </a:r>
          </a:p>
        </p:txBody>
      </p:sp>
      <p:pic>
        <p:nvPicPr>
          <p:cNvPr id="369" name="Google Shape;369;p55"/>
          <p:cNvPicPr preferRelativeResize="0"/>
          <p:nvPr/>
        </p:nvPicPr>
        <p:blipFill>
          <a:blip r:embed="rId3">
            <a:alphaModFix/>
          </a:blip>
          <a:stretch>
            <a:fillRect/>
          </a:stretch>
        </p:blipFill>
        <p:spPr>
          <a:xfrm>
            <a:off x="8310291" y="128022"/>
            <a:ext cx="605117" cy="605100"/>
          </a:xfrm>
          <a:prstGeom prst="rect">
            <a:avLst/>
          </a:prstGeom>
          <a:noFill/>
          <a:ln>
            <a:noFill/>
          </a:ln>
        </p:spPr>
      </p:pic>
    </p:spTree>
    <p:extLst>
      <p:ext uri="{BB962C8B-B14F-4D97-AF65-F5344CB8AC3E}">
        <p14:creationId xmlns:p14="http://schemas.microsoft.com/office/powerpoint/2010/main" val="4013292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8"/>
          <p:cNvSpPr txBox="1">
            <a:spLocks noGrp="1"/>
          </p:cNvSpPr>
          <p:nvPr>
            <p:ph type="ctrTitle"/>
          </p:nvPr>
        </p:nvSpPr>
        <p:spPr>
          <a:xfrm>
            <a:off x="175025" y="1718625"/>
            <a:ext cx="2401500" cy="31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ltLang="en" dirty="0"/>
              <a:t>小结</a:t>
            </a:r>
            <a:endParaRPr sz="2000" dirty="0"/>
          </a:p>
        </p:txBody>
      </p:sp>
      <p:sp>
        <p:nvSpPr>
          <p:cNvPr id="390" name="Google Shape;390;p58"/>
          <p:cNvSpPr txBox="1"/>
          <p:nvPr/>
        </p:nvSpPr>
        <p:spPr>
          <a:xfrm>
            <a:off x="2953500" y="2276350"/>
            <a:ext cx="5961900" cy="1005600"/>
          </a:xfrm>
          <a:prstGeom prst="rect">
            <a:avLst/>
          </a:prstGeom>
          <a:noFill/>
          <a:ln>
            <a:noFill/>
          </a:ln>
        </p:spPr>
        <p:txBody>
          <a:bodyPr spcFirstLastPara="1" wrap="square" lIns="91425" tIns="91425" rIns="91425" bIns="91425" anchor="t" anchorCtr="0">
            <a:noAutofit/>
          </a:bodyPr>
          <a:lstStyle/>
          <a:p>
            <a:pPr lvl="0" algn="ctr"/>
            <a:r>
              <a:rPr lang="zh-CN" altLang="en-US" sz="2400" dirty="0">
                <a:latin typeface="Helvetica Neue"/>
                <a:ea typeface="Helvetica Neue"/>
                <a:cs typeface="Helvetica Neue"/>
                <a:sym typeface="Helvetica Neue"/>
              </a:rPr>
              <a:t>编码人员将识别，评估和构造复合条件语句</a:t>
            </a:r>
            <a:endParaRPr lang="en-US" altLang="zh-CN" sz="2400" dirty="0">
              <a:latin typeface="Helvetica Neue"/>
              <a:ea typeface="Helvetica Neue"/>
              <a:cs typeface="Helvetica Neue"/>
              <a:sym typeface="Helvetica Neue"/>
            </a:endParaRPr>
          </a:p>
          <a:p>
            <a:pPr lvl="0" algn="ctr"/>
            <a:endParaRPr lang="en-US" altLang="zh-CN" sz="2400" dirty="0">
              <a:latin typeface="Helvetica Neue"/>
              <a:ea typeface="Helvetica Neue"/>
              <a:cs typeface="Helvetica Neue"/>
              <a:sym typeface="Helvetica Neue"/>
            </a:endParaRPr>
          </a:p>
          <a:p>
            <a:pPr lvl="0" algn="ctr"/>
            <a:r>
              <a:rPr lang="zh-CN" altLang="en-US" sz="2400" dirty="0">
                <a:latin typeface="Helvetica Neue"/>
                <a:ea typeface="Helvetica Neue"/>
                <a:cs typeface="Helvetica Neue"/>
                <a:sym typeface="Helvetica Neue"/>
              </a:rPr>
              <a:t>作业：密码登录</a:t>
            </a:r>
            <a:endParaRPr sz="2400" dirty="0">
              <a:latin typeface="Helvetica Neue"/>
              <a:ea typeface="Helvetica Neue"/>
              <a:cs typeface="Helvetica Neue"/>
              <a:sym typeface="Helvetica Neue"/>
            </a:endParaRPr>
          </a:p>
        </p:txBody>
      </p:sp>
      <p:pic>
        <p:nvPicPr>
          <p:cNvPr id="391" name="Google Shape;391;p58"/>
          <p:cNvPicPr preferRelativeResize="0"/>
          <p:nvPr/>
        </p:nvPicPr>
        <p:blipFill>
          <a:blip r:embed="rId3">
            <a:alphaModFix/>
          </a:blip>
          <a:stretch>
            <a:fillRect/>
          </a:stretch>
        </p:blipFill>
        <p:spPr>
          <a:xfrm>
            <a:off x="5457700" y="1199010"/>
            <a:ext cx="935188" cy="935190"/>
          </a:xfrm>
          <a:prstGeom prst="rect">
            <a:avLst/>
          </a:prstGeom>
          <a:noFill/>
          <a:ln>
            <a:noFill/>
          </a:ln>
        </p:spPr>
      </p:pic>
    </p:spTree>
    <p:extLst>
      <p:ext uri="{BB962C8B-B14F-4D97-AF65-F5344CB8AC3E}">
        <p14:creationId xmlns:p14="http://schemas.microsoft.com/office/powerpoint/2010/main" val="1521350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0"/>
        <p:cNvGrpSpPr/>
        <p:nvPr/>
      </p:nvGrpSpPr>
      <p:grpSpPr>
        <a:xfrm>
          <a:off x="0" y="0"/>
          <a:ext cx="0" cy="0"/>
          <a:chOff x="0" y="0"/>
          <a:chExt cx="0" cy="0"/>
        </a:xfrm>
      </p:grpSpPr>
      <p:sp>
        <p:nvSpPr>
          <p:cNvPr id="291" name="Google Shape;291;p42"/>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Pick a number!						</a:t>
            </a:r>
            <a:endParaRPr/>
          </a:p>
        </p:txBody>
      </p:sp>
      <p:pic>
        <p:nvPicPr>
          <p:cNvPr id="292" name="Google Shape;292;p42" descr="Raised-hands.jpg"/>
          <p:cNvPicPr preferRelativeResize="0"/>
          <p:nvPr/>
        </p:nvPicPr>
        <p:blipFill>
          <a:blip r:embed="rId3">
            <a:alphaModFix/>
          </a:blip>
          <a:stretch>
            <a:fillRect/>
          </a:stretch>
        </p:blipFill>
        <p:spPr>
          <a:xfrm>
            <a:off x="2857850" y="2964000"/>
            <a:ext cx="3265912" cy="2061150"/>
          </a:xfrm>
          <a:prstGeom prst="rect">
            <a:avLst/>
          </a:prstGeom>
          <a:noFill/>
          <a:ln>
            <a:noFill/>
          </a:ln>
        </p:spPr>
      </p:pic>
      <p:sp>
        <p:nvSpPr>
          <p:cNvPr id="293" name="Google Shape;293;p42"/>
          <p:cNvSpPr txBox="1"/>
          <p:nvPr/>
        </p:nvSpPr>
        <p:spPr>
          <a:xfrm>
            <a:off x="535450" y="1257300"/>
            <a:ext cx="7910700" cy="5589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Helvetica Neue"/>
              <a:buChar char="➔"/>
            </a:pPr>
            <a:r>
              <a:rPr lang="en" sz="2400">
                <a:latin typeface="Helvetica Neue"/>
                <a:ea typeface="Helvetica Neue"/>
                <a:cs typeface="Helvetica Neue"/>
                <a:sym typeface="Helvetica Neue"/>
              </a:rPr>
              <a:t>Think of a number between 1 and 10 and don't tell anyone!</a:t>
            </a:r>
            <a:endParaRPr sz="2400">
              <a:latin typeface="Helvetica Neue"/>
              <a:ea typeface="Helvetica Neue"/>
              <a:cs typeface="Helvetica Neue"/>
              <a:sym typeface="Helvetica Neue"/>
            </a:endParaRPr>
          </a:p>
        </p:txBody>
      </p:sp>
      <p:sp>
        <p:nvSpPr>
          <p:cNvPr id="294" name="Google Shape;294;p42"/>
          <p:cNvSpPr txBox="1"/>
          <p:nvPr/>
        </p:nvSpPr>
        <p:spPr>
          <a:xfrm>
            <a:off x="535450" y="2217350"/>
            <a:ext cx="9144000" cy="517800"/>
          </a:xfrm>
          <a:prstGeom prst="rect">
            <a:avLst/>
          </a:prstGeom>
          <a:noFill/>
          <a:ln>
            <a:noFill/>
          </a:ln>
        </p:spPr>
        <p:txBody>
          <a:bodyPr spcFirstLastPara="1" wrap="square" lIns="91425" tIns="91425" rIns="91425" bIns="91425" anchor="ctr" anchorCtr="0">
            <a:noAutofit/>
          </a:bodyPr>
          <a:lstStyle/>
          <a:p>
            <a:pPr marL="457200" lvl="0" indent="-381000" algn="l" rtl="0">
              <a:spcBef>
                <a:spcPts val="0"/>
              </a:spcBef>
              <a:spcAft>
                <a:spcPts val="0"/>
              </a:spcAft>
              <a:buClr>
                <a:schemeClr val="dk1"/>
              </a:buClr>
              <a:buSzPts val="2400"/>
              <a:buFont typeface="Helvetica Neue"/>
              <a:buChar char="➔"/>
            </a:pPr>
            <a:r>
              <a:rPr lang="en" sz="2400">
                <a:solidFill>
                  <a:schemeClr val="dk1"/>
                </a:solidFill>
                <a:latin typeface="Helvetica Neue"/>
                <a:ea typeface="Helvetica Neue"/>
                <a:cs typeface="Helvetica Neue"/>
                <a:sym typeface="Helvetica Neue"/>
              </a:rPr>
              <a:t>Raise your hand if your number is </a:t>
            </a:r>
            <a:r>
              <a:rPr lang="en" sz="2400" b="1">
                <a:solidFill>
                  <a:schemeClr val="dk1"/>
                </a:solidFill>
                <a:latin typeface="Helvetica Neue"/>
                <a:ea typeface="Helvetica Neue"/>
                <a:cs typeface="Helvetica Neue"/>
                <a:sym typeface="Helvetica Neue"/>
              </a:rPr>
              <a:t>less than 6</a:t>
            </a:r>
            <a:endParaRPr sz="2400" b="1">
              <a:solidFill>
                <a:schemeClr val="dk1"/>
              </a:solidFill>
              <a:latin typeface="Helvetica Neue"/>
              <a:ea typeface="Helvetica Neue"/>
              <a:cs typeface="Helvetica Neue"/>
              <a:sym typeface="Helvetica Neue"/>
            </a:endParaRPr>
          </a:p>
        </p:txBody>
      </p:sp>
      <p:sp>
        <p:nvSpPr>
          <p:cNvPr id="295" name="Google Shape;295;p42"/>
          <p:cNvSpPr txBox="1"/>
          <p:nvPr/>
        </p:nvSpPr>
        <p:spPr>
          <a:xfrm>
            <a:off x="532950" y="2699450"/>
            <a:ext cx="8272800" cy="471300"/>
          </a:xfrm>
          <a:prstGeom prst="rect">
            <a:avLst/>
          </a:prstGeom>
          <a:noFill/>
          <a:ln>
            <a:noFill/>
          </a:ln>
        </p:spPr>
        <p:txBody>
          <a:bodyPr spcFirstLastPara="1" wrap="square" lIns="91425" tIns="91425" rIns="91425" bIns="91425" anchor="ctr" anchorCtr="0">
            <a:noAutofit/>
          </a:bodyPr>
          <a:lstStyle/>
          <a:p>
            <a:pPr marL="457200" lvl="0" indent="-381000" algn="l" rtl="0">
              <a:spcBef>
                <a:spcPts val="0"/>
              </a:spcBef>
              <a:spcAft>
                <a:spcPts val="0"/>
              </a:spcAft>
              <a:buClr>
                <a:schemeClr val="dk1"/>
              </a:buClr>
              <a:buSzPts val="2400"/>
              <a:buFont typeface="Helvetica Neue"/>
              <a:buChar char="➔"/>
            </a:pPr>
            <a:r>
              <a:rPr lang="en" sz="2400">
                <a:solidFill>
                  <a:schemeClr val="dk1"/>
                </a:solidFill>
                <a:latin typeface="Helvetica Neue"/>
                <a:ea typeface="Helvetica Neue"/>
                <a:cs typeface="Helvetica Neue"/>
                <a:sym typeface="Helvetica Neue"/>
              </a:rPr>
              <a:t>Why did only some of you raise your hands?	 </a:t>
            </a:r>
            <a:endParaRPr sz="2400">
              <a:solidFill>
                <a:schemeClr val="dk1"/>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94"/>
                                        </p:tgtEl>
                                        <p:attrNameLst>
                                          <p:attrName>style.visibility</p:attrName>
                                        </p:attrNameLst>
                                      </p:cBhvr>
                                      <p:to>
                                        <p:strVal val="visible"/>
                                      </p:to>
                                    </p:set>
                                    <p:anim calcmode="lin" valueType="num">
                                      <p:cBhvr additive="base">
                                        <p:cTn id="7" dur="400"/>
                                        <p:tgtEl>
                                          <p:spTgt spid="29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95"/>
                                        </p:tgtEl>
                                        <p:attrNameLst>
                                          <p:attrName>style.visibility</p:attrName>
                                        </p:attrNameLst>
                                      </p:cBhvr>
                                      <p:to>
                                        <p:strVal val="visible"/>
                                      </p:to>
                                    </p:set>
                                    <p:anim calcmode="lin" valueType="num">
                                      <p:cBhvr additive="base">
                                        <p:cTn id="12" dur="400"/>
                                        <p:tgtEl>
                                          <p:spTgt spid="2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43"/>
          <p:cNvPicPr preferRelativeResize="0"/>
          <p:nvPr/>
        </p:nvPicPr>
        <p:blipFill rotWithShape="1">
          <a:blip r:embed="rId3">
            <a:alphaModFix/>
          </a:blip>
          <a:srcRect t="6620"/>
          <a:stretch/>
        </p:blipFill>
        <p:spPr>
          <a:xfrm>
            <a:off x="532950" y="954300"/>
            <a:ext cx="4039050" cy="2019750"/>
          </a:xfrm>
          <a:prstGeom prst="rect">
            <a:avLst/>
          </a:prstGeom>
          <a:noFill/>
          <a:ln>
            <a:noFill/>
          </a:ln>
        </p:spPr>
      </p:pic>
      <p:sp>
        <p:nvSpPr>
          <p:cNvPr id="301" name="Google Shape;301;p43"/>
          <p:cNvSpPr txBox="1">
            <a:spLocks noGrp="1"/>
          </p:cNvSpPr>
          <p:nvPr>
            <p:ph type="body" idx="1"/>
          </p:nvPr>
        </p:nvSpPr>
        <p:spPr>
          <a:xfrm>
            <a:off x="750300" y="3067175"/>
            <a:ext cx="3517200" cy="1184700"/>
          </a:xfrm>
          <a:prstGeom prst="rect">
            <a:avLst/>
          </a:prstGeom>
        </p:spPr>
        <p:txBody>
          <a:bodyPr spcFirstLastPara="1" wrap="square" lIns="91425" tIns="91425" rIns="91425" bIns="91425" anchor="t" anchorCtr="0">
            <a:noAutofit/>
          </a:bodyPr>
          <a:lstStyle/>
          <a:p>
            <a:pPr marL="0" lvl="0" indent="0" algn="ctr" rtl="0">
              <a:lnSpc>
                <a:spcPct val="93000"/>
              </a:lnSpc>
              <a:spcBef>
                <a:spcPts val="0"/>
              </a:spcBef>
              <a:spcAft>
                <a:spcPts val="0"/>
              </a:spcAft>
              <a:buNone/>
            </a:pPr>
            <a:r>
              <a:rPr lang="en" sz="2400">
                <a:solidFill>
                  <a:srgbClr val="38761D"/>
                </a:solidFill>
                <a:latin typeface="Helvetica Neue"/>
                <a:ea typeface="Helvetica Neue"/>
                <a:cs typeface="Helvetica Neue"/>
                <a:sym typeface="Helvetica Neue"/>
              </a:rPr>
              <a:t>If</a:t>
            </a:r>
            <a:r>
              <a:rPr lang="en" sz="2400">
                <a:solidFill>
                  <a:schemeClr val="dk1"/>
                </a:solidFill>
                <a:latin typeface="Helvetica Neue"/>
                <a:ea typeface="Helvetica Neue"/>
                <a:cs typeface="Helvetica Neue"/>
                <a:sym typeface="Helvetica Neue"/>
              </a:rPr>
              <a:t> </a:t>
            </a:r>
            <a:endParaRPr sz="2400">
              <a:solidFill>
                <a:schemeClr val="dk1"/>
              </a:solidFill>
              <a:latin typeface="Helvetica Neue"/>
              <a:ea typeface="Helvetica Neue"/>
              <a:cs typeface="Helvetica Neue"/>
              <a:sym typeface="Helvetica Neue"/>
            </a:endParaRPr>
          </a:p>
          <a:p>
            <a:pPr marL="0" lvl="0" indent="0" algn="ctr" rtl="0">
              <a:lnSpc>
                <a:spcPct val="93000"/>
              </a:lnSpc>
              <a:spcBef>
                <a:spcPts val="0"/>
              </a:spcBef>
              <a:spcAft>
                <a:spcPts val="0"/>
              </a:spcAft>
              <a:buNone/>
            </a:pPr>
            <a:r>
              <a:rPr lang="en" sz="2400">
                <a:solidFill>
                  <a:srgbClr val="000000"/>
                </a:solidFill>
                <a:latin typeface="Helvetica Neue"/>
                <a:ea typeface="Helvetica Neue"/>
                <a:cs typeface="Helvetica Neue"/>
                <a:sym typeface="Helvetica Neue"/>
              </a:rPr>
              <a:t>it’s raining outside,</a:t>
            </a:r>
            <a:br>
              <a:rPr lang="en" sz="2400">
                <a:solidFill>
                  <a:schemeClr val="dk1"/>
                </a:solidFill>
                <a:latin typeface="Helvetica Neue"/>
                <a:ea typeface="Helvetica Neue"/>
                <a:cs typeface="Helvetica Neue"/>
                <a:sym typeface="Helvetica Neue"/>
              </a:rPr>
            </a:br>
            <a:r>
              <a:rPr lang="en" sz="2400">
                <a:solidFill>
                  <a:srgbClr val="38761D"/>
                </a:solidFill>
                <a:latin typeface="Helvetica Neue"/>
                <a:ea typeface="Helvetica Neue"/>
                <a:cs typeface="Helvetica Neue"/>
                <a:sym typeface="Helvetica Neue"/>
              </a:rPr>
              <a:t>I bring an umbrella</a:t>
            </a:r>
            <a:r>
              <a:rPr lang="en" sz="2400">
                <a:solidFill>
                  <a:srgbClr val="3C78D8"/>
                </a:solidFill>
                <a:latin typeface="Helvetica Neue"/>
                <a:ea typeface="Helvetica Neue"/>
                <a:cs typeface="Helvetica Neue"/>
                <a:sym typeface="Helvetica Neue"/>
              </a:rPr>
              <a:t>.  </a:t>
            </a:r>
            <a:endParaRPr sz="2400">
              <a:solidFill>
                <a:srgbClr val="3C78D8"/>
              </a:solidFill>
              <a:latin typeface="Helvetica Neue"/>
              <a:ea typeface="Helvetica Neue"/>
              <a:cs typeface="Helvetica Neue"/>
              <a:sym typeface="Helvetica Neue"/>
            </a:endParaRPr>
          </a:p>
        </p:txBody>
      </p:sp>
      <p:sp>
        <p:nvSpPr>
          <p:cNvPr id="302" name="Google Shape;302;p43"/>
          <p:cNvSpPr txBox="1">
            <a:spLocks noGrp="1"/>
          </p:cNvSpPr>
          <p:nvPr>
            <p:ph type="body" idx="1"/>
          </p:nvPr>
        </p:nvSpPr>
        <p:spPr>
          <a:xfrm>
            <a:off x="4853013" y="3378050"/>
            <a:ext cx="3633600" cy="1139100"/>
          </a:xfrm>
          <a:prstGeom prst="rect">
            <a:avLst/>
          </a:prstGeom>
        </p:spPr>
        <p:txBody>
          <a:bodyPr spcFirstLastPara="1" wrap="square" lIns="91425" tIns="91425" rIns="91425" bIns="91425" anchor="t" anchorCtr="0">
            <a:noAutofit/>
          </a:bodyPr>
          <a:lstStyle/>
          <a:p>
            <a:pPr marL="0" lvl="0" indent="0" algn="ctr" rtl="0">
              <a:lnSpc>
                <a:spcPct val="93000"/>
              </a:lnSpc>
              <a:spcBef>
                <a:spcPts val="0"/>
              </a:spcBef>
              <a:spcAft>
                <a:spcPts val="0"/>
              </a:spcAft>
              <a:buNone/>
            </a:pPr>
            <a:r>
              <a:rPr lang="en" sz="2400">
                <a:solidFill>
                  <a:srgbClr val="990000"/>
                </a:solidFill>
                <a:latin typeface="Helvetica Neue"/>
                <a:ea typeface="Helvetica Neue"/>
                <a:cs typeface="Helvetica Neue"/>
                <a:sym typeface="Helvetica Neue"/>
              </a:rPr>
              <a:t>Else, </a:t>
            </a:r>
            <a:endParaRPr sz="2400">
              <a:solidFill>
                <a:srgbClr val="990000"/>
              </a:solidFill>
              <a:latin typeface="Helvetica Neue"/>
              <a:ea typeface="Helvetica Neue"/>
              <a:cs typeface="Helvetica Neue"/>
              <a:sym typeface="Helvetica Neue"/>
            </a:endParaRPr>
          </a:p>
          <a:p>
            <a:pPr marL="0" lvl="0" indent="0" algn="ctr" rtl="0">
              <a:lnSpc>
                <a:spcPct val="93000"/>
              </a:lnSpc>
              <a:spcBef>
                <a:spcPts val="0"/>
              </a:spcBef>
              <a:spcAft>
                <a:spcPts val="0"/>
              </a:spcAft>
              <a:buNone/>
            </a:pPr>
            <a:r>
              <a:rPr lang="en" sz="2400">
                <a:solidFill>
                  <a:srgbClr val="990000"/>
                </a:solidFill>
                <a:latin typeface="Helvetica Neue"/>
                <a:ea typeface="Helvetica Neue"/>
                <a:cs typeface="Helvetica Neue"/>
                <a:sym typeface="Helvetica Neue"/>
              </a:rPr>
              <a:t>leave it at home.</a:t>
            </a:r>
            <a:endParaRPr sz="2400">
              <a:solidFill>
                <a:srgbClr val="990000"/>
              </a:solidFill>
              <a:latin typeface="Helvetica Neue"/>
              <a:ea typeface="Helvetica Neue"/>
              <a:cs typeface="Helvetica Neue"/>
              <a:sym typeface="Helvetica Neue"/>
            </a:endParaRPr>
          </a:p>
        </p:txBody>
      </p:sp>
      <p:pic>
        <p:nvPicPr>
          <p:cNvPr id="303" name="Google Shape;303;p43" descr="LI4IDLfVij8pG.gif"/>
          <p:cNvPicPr preferRelativeResize="0"/>
          <p:nvPr/>
        </p:nvPicPr>
        <p:blipFill>
          <a:blip r:embed="rId4">
            <a:alphaModFix/>
          </a:blip>
          <a:stretch>
            <a:fillRect/>
          </a:stretch>
        </p:blipFill>
        <p:spPr>
          <a:xfrm>
            <a:off x="5274976" y="278500"/>
            <a:ext cx="2789675" cy="269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4"/>
          <p:cNvSpPr txBox="1">
            <a:spLocks noGrp="1"/>
          </p:cNvSpPr>
          <p:nvPr>
            <p:ph type="body" idx="1"/>
          </p:nvPr>
        </p:nvSpPr>
        <p:spPr>
          <a:xfrm>
            <a:off x="539500" y="1257300"/>
            <a:ext cx="8141700" cy="3319200"/>
          </a:xfrm>
          <a:prstGeom prst="rect">
            <a:avLst/>
          </a:prstGeom>
        </p:spPr>
        <p:txBody>
          <a:bodyPr spcFirstLastPara="1" wrap="square" lIns="91425" tIns="91425" rIns="91425" bIns="91425" anchor="t" anchorCtr="0">
            <a:noAutofit/>
          </a:bodyPr>
          <a:lstStyle/>
          <a:p>
            <a:pPr marL="0" lvl="0" indent="0" algn="l" rtl="0">
              <a:lnSpc>
                <a:spcPct val="93000"/>
              </a:lnSpc>
              <a:spcBef>
                <a:spcPts val="0"/>
              </a:spcBef>
              <a:spcAft>
                <a:spcPts val="0"/>
              </a:spcAft>
              <a:buNone/>
            </a:pPr>
            <a:r>
              <a:rPr lang="en" sz="2400">
                <a:solidFill>
                  <a:schemeClr val="dk1"/>
                </a:solidFill>
                <a:latin typeface="Helvetica Neue"/>
                <a:ea typeface="Helvetica Neue"/>
                <a:cs typeface="Helvetica Neue"/>
                <a:sym typeface="Helvetica Neue"/>
              </a:rPr>
              <a:t>What changes based on a true/false condition?</a:t>
            </a:r>
            <a:endParaRPr sz="2400">
              <a:solidFill>
                <a:schemeClr val="dk1"/>
              </a:solidFill>
              <a:latin typeface="Helvetica Neue"/>
              <a:ea typeface="Helvetica Neue"/>
              <a:cs typeface="Helvetica Neue"/>
              <a:sym typeface="Helvetica Neue"/>
            </a:endParaRPr>
          </a:p>
        </p:txBody>
      </p:sp>
      <p:sp>
        <p:nvSpPr>
          <p:cNvPr id="309" name="Google Shape;309;p44"/>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 Websites						</a:t>
            </a:r>
            <a:endParaRPr/>
          </a:p>
        </p:txBody>
      </p:sp>
      <p:pic>
        <p:nvPicPr>
          <p:cNvPr id="310" name="Google Shape;310;p44"/>
          <p:cNvPicPr preferRelativeResize="0"/>
          <p:nvPr/>
        </p:nvPicPr>
        <p:blipFill>
          <a:blip r:embed="rId3">
            <a:alphaModFix/>
          </a:blip>
          <a:stretch>
            <a:fillRect/>
          </a:stretch>
        </p:blipFill>
        <p:spPr>
          <a:xfrm>
            <a:off x="853175" y="1773325"/>
            <a:ext cx="6207574" cy="2157525"/>
          </a:xfrm>
          <a:prstGeom prst="rect">
            <a:avLst/>
          </a:prstGeom>
          <a:noFill/>
          <a:ln>
            <a:noFill/>
          </a:ln>
        </p:spPr>
      </p:pic>
      <p:pic>
        <p:nvPicPr>
          <p:cNvPr id="311" name="Google Shape;311;p44"/>
          <p:cNvPicPr preferRelativeResize="0"/>
          <p:nvPr/>
        </p:nvPicPr>
        <p:blipFill>
          <a:blip r:embed="rId4">
            <a:alphaModFix/>
          </a:blip>
          <a:stretch>
            <a:fillRect/>
          </a:stretch>
        </p:blipFill>
        <p:spPr>
          <a:xfrm>
            <a:off x="2236875" y="1674350"/>
            <a:ext cx="5689199" cy="3143150"/>
          </a:xfrm>
          <a:prstGeom prst="rect">
            <a:avLst/>
          </a:prstGeom>
          <a:noFill/>
          <a:ln>
            <a:noFill/>
          </a:ln>
        </p:spPr>
      </p:pic>
      <p:pic>
        <p:nvPicPr>
          <p:cNvPr id="312" name="Google Shape;312;p44"/>
          <p:cNvPicPr preferRelativeResize="0"/>
          <p:nvPr/>
        </p:nvPicPr>
        <p:blipFill>
          <a:blip r:embed="rId5">
            <a:alphaModFix/>
          </a:blip>
          <a:stretch>
            <a:fillRect/>
          </a:stretch>
        </p:blipFill>
        <p:spPr>
          <a:xfrm>
            <a:off x="3438678" y="1538988"/>
            <a:ext cx="4651100" cy="3492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2"/>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1000"/>
                                          </p:stCondLst>
                                        </p:cTn>
                                        <p:tgtEl>
                                          <p:spTgt spid="3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5"/>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Conditional statements			</a:t>
            </a:r>
            <a:endParaRPr>
              <a:solidFill>
                <a:schemeClr val="dk1"/>
              </a:solidFill>
            </a:endParaRPr>
          </a:p>
        </p:txBody>
      </p:sp>
      <p:sp>
        <p:nvSpPr>
          <p:cNvPr id="318" name="Google Shape;318;p45"/>
          <p:cNvSpPr txBox="1"/>
          <p:nvPr/>
        </p:nvSpPr>
        <p:spPr>
          <a:xfrm>
            <a:off x="532950" y="1257300"/>
            <a:ext cx="8078100" cy="2857200"/>
          </a:xfrm>
          <a:prstGeom prst="rect">
            <a:avLst/>
          </a:prstGeom>
          <a:noFill/>
          <a:ln>
            <a:noFill/>
          </a:ln>
        </p:spPr>
        <p:txBody>
          <a:bodyPr spcFirstLastPara="1" wrap="square" lIns="91425" tIns="91425" rIns="91425" bIns="91425" anchor="t" anchorCtr="0">
            <a:noAutofit/>
          </a:bodyPr>
          <a:lstStyle/>
          <a:p>
            <a:pPr marL="457200" lvl="0" indent="-381000" algn="l" rtl="0">
              <a:lnSpc>
                <a:spcPct val="93000"/>
              </a:lnSpc>
              <a:spcBef>
                <a:spcPts val="0"/>
              </a:spcBef>
              <a:spcAft>
                <a:spcPts val="0"/>
              </a:spcAft>
              <a:buClr>
                <a:schemeClr val="dk1"/>
              </a:buClr>
              <a:buSzPts val="2400"/>
              <a:buChar char="➔"/>
            </a:pPr>
            <a:r>
              <a:rPr lang="en" sz="2400">
                <a:solidFill>
                  <a:schemeClr val="dk1"/>
                </a:solidFill>
                <a:latin typeface="Helvetica Neue"/>
                <a:ea typeface="Helvetica Neue"/>
                <a:cs typeface="Helvetica Neue"/>
                <a:sym typeface="Helvetica Neue"/>
              </a:rPr>
              <a:t>Sometimes we want to perform different actions for different </a:t>
            </a:r>
            <a:r>
              <a:rPr lang="en" sz="2400" b="1">
                <a:solidFill>
                  <a:srgbClr val="FFAA7B"/>
                </a:solidFill>
                <a:latin typeface="Helvetica Neue"/>
                <a:ea typeface="Helvetica Neue"/>
                <a:cs typeface="Helvetica Neue"/>
                <a:sym typeface="Helvetica Neue"/>
              </a:rPr>
              <a:t>conditions</a:t>
            </a:r>
            <a:endParaRPr sz="2400" b="1">
              <a:solidFill>
                <a:srgbClr val="FFAA7B"/>
              </a:solidFill>
              <a:latin typeface="Helvetica Neue"/>
              <a:ea typeface="Helvetica Neue"/>
              <a:cs typeface="Helvetica Neue"/>
              <a:sym typeface="Helvetica Neue"/>
            </a:endParaRPr>
          </a:p>
          <a:p>
            <a:pPr marL="914400" lvl="1" indent="-342900" algn="l" rtl="0">
              <a:lnSpc>
                <a:spcPct val="93000"/>
              </a:lnSpc>
              <a:spcBef>
                <a:spcPts val="0"/>
              </a:spcBef>
              <a:spcAft>
                <a:spcPts val="0"/>
              </a:spcAft>
              <a:buClr>
                <a:schemeClr val="dk1"/>
              </a:buClr>
              <a:buSzPts val="1800"/>
              <a:buChar char="◆"/>
            </a:pPr>
            <a:r>
              <a:rPr lang="en" sz="2400" b="1">
                <a:solidFill>
                  <a:srgbClr val="FFAA7B"/>
                </a:solidFill>
                <a:latin typeface="Helvetica Neue"/>
                <a:ea typeface="Helvetica Neue"/>
                <a:cs typeface="Helvetica Neue"/>
                <a:sym typeface="Helvetica Neue"/>
              </a:rPr>
              <a:t>If</a:t>
            </a:r>
            <a:r>
              <a:rPr lang="en" sz="2400">
                <a:solidFill>
                  <a:schemeClr val="dk1"/>
                </a:solidFill>
                <a:latin typeface="Helvetica Neue"/>
                <a:ea typeface="Helvetica Neue"/>
                <a:cs typeface="Helvetica Neue"/>
                <a:sym typeface="Helvetica Neue"/>
              </a:rPr>
              <a:t> the password is correct, login. </a:t>
            </a:r>
            <a:r>
              <a:rPr lang="en" sz="2400" b="1">
                <a:solidFill>
                  <a:srgbClr val="FFAA7B"/>
                </a:solidFill>
                <a:latin typeface="Helvetica Neue"/>
                <a:ea typeface="Helvetica Neue"/>
                <a:cs typeface="Helvetica Neue"/>
                <a:sym typeface="Helvetica Neue"/>
              </a:rPr>
              <a:t>Else</a:t>
            </a:r>
            <a:r>
              <a:rPr lang="en" sz="2400">
                <a:solidFill>
                  <a:schemeClr val="dk1"/>
                </a:solidFill>
                <a:latin typeface="Helvetica Neue"/>
                <a:ea typeface="Helvetica Neue"/>
                <a:cs typeface="Helvetica Neue"/>
                <a:sym typeface="Helvetica Neue"/>
              </a:rPr>
              <a:t>, return an error.</a:t>
            </a:r>
            <a:endParaRPr sz="2400">
              <a:solidFill>
                <a:schemeClr val="dk1"/>
              </a:solidFill>
              <a:latin typeface="Helvetica Neue"/>
              <a:ea typeface="Helvetica Neue"/>
              <a:cs typeface="Helvetica Neue"/>
              <a:sym typeface="Helvetica Neue"/>
            </a:endParaRPr>
          </a:p>
          <a:p>
            <a:pPr marL="457200" lvl="0" indent="-381000" algn="l" rtl="0">
              <a:lnSpc>
                <a:spcPct val="93000"/>
              </a:lnSpc>
              <a:spcBef>
                <a:spcPts val="0"/>
              </a:spcBef>
              <a:spcAft>
                <a:spcPts val="0"/>
              </a:spcAft>
              <a:buClr>
                <a:schemeClr val="dk1"/>
              </a:buClr>
              <a:buSzPts val="2400"/>
              <a:buChar char="➔"/>
            </a:pPr>
            <a:r>
              <a:rPr lang="en" sz="2400">
                <a:solidFill>
                  <a:schemeClr val="dk1"/>
                </a:solidFill>
                <a:latin typeface="Helvetica Neue"/>
                <a:ea typeface="Helvetica Neue"/>
                <a:cs typeface="Helvetica Neue"/>
                <a:sym typeface="Helvetica Neue"/>
              </a:rPr>
              <a:t>You can use </a:t>
            </a:r>
            <a:r>
              <a:rPr lang="en" sz="2400" b="1">
                <a:solidFill>
                  <a:srgbClr val="FFAA7B"/>
                </a:solidFill>
                <a:latin typeface="Helvetica Neue"/>
                <a:ea typeface="Helvetica Neue"/>
                <a:cs typeface="Helvetica Neue"/>
                <a:sym typeface="Helvetica Neue"/>
              </a:rPr>
              <a:t>conditional statements</a:t>
            </a:r>
            <a:r>
              <a:rPr lang="en" sz="2400">
                <a:solidFill>
                  <a:schemeClr val="dk1"/>
                </a:solidFill>
                <a:latin typeface="Helvetica Neue"/>
                <a:ea typeface="Helvetica Neue"/>
                <a:cs typeface="Helvetica Neue"/>
                <a:sym typeface="Helvetica Neue"/>
              </a:rPr>
              <a:t> to do this</a:t>
            </a:r>
            <a:endParaRPr sz="2400">
              <a:solidFill>
                <a:schemeClr val="dk1"/>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100"/>
              <a:buFont typeface="Arial"/>
              <a:buNone/>
            </a:pPr>
            <a:r>
              <a:rPr lang="en" sz="2400">
                <a:solidFill>
                  <a:schemeClr val="dk1"/>
                </a:solidFill>
                <a:latin typeface="Helvetica Neue"/>
                <a:ea typeface="Helvetica Neue"/>
                <a:cs typeface="Helvetica Neue"/>
                <a:sym typeface="Helvetica Neue"/>
              </a:rPr>
              <a:t> </a:t>
            </a:r>
            <a:endParaRPr sz="24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2400">
              <a:solidFill>
                <a:schemeClr val="dk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sz="2400">
              <a:solidFill>
                <a:srgbClr val="FFAA7B"/>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6"/>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If Statement/ Else Statement</a:t>
            </a:r>
            <a:endParaRPr>
              <a:solidFill>
                <a:schemeClr val="dk1"/>
              </a:solidFill>
            </a:endParaRPr>
          </a:p>
        </p:txBody>
      </p:sp>
      <p:sp>
        <p:nvSpPr>
          <p:cNvPr id="324" name="Google Shape;324;p46"/>
          <p:cNvSpPr txBox="1">
            <a:spLocks noGrp="1"/>
          </p:cNvSpPr>
          <p:nvPr>
            <p:ph type="body" idx="1"/>
          </p:nvPr>
        </p:nvSpPr>
        <p:spPr>
          <a:xfrm>
            <a:off x="532950" y="1362050"/>
            <a:ext cx="5674500" cy="1758300"/>
          </a:xfrm>
          <a:prstGeom prst="rect">
            <a:avLst/>
          </a:prstGeom>
        </p:spPr>
        <p:txBody>
          <a:bodyPr spcFirstLastPara="1" wrap="square" lIns="91425" tIns="91425" rIns="91425" bIns="91425" anchor="t" anchorCtr="0">
            <a:noAutofit/>
          </a:bodyPr>
          <a:lstStyle/>
          <a:p>
            <a:pPr marL="0" lvl="0" indent="0" algn="l" rtl="0">
              <a:lnSpc>
                <a:spcPct val="93000"/>
              </a:lnSpc>
              <a:spcBef>
                <a:spcPts val="0"/>
              </a:spcBef>
              <a:spcAft>
                <a:spcPts val="0"/>
              </a:spcAft>
              <a:buNone/>
            </a:pPr>
            <a:r>
              <a:rPr lang="en" sz="2400">
                <a:latin typeface="Helvetica Neue"/>
                <a:ea typeface="Helvetica Neue"/>
                <a:cs typeface="Helvetica Neue"/>
                <a:sym typeface="Helvetica Neue"/>
              </a:rPr>
              <a:t>An </a:t>
            </a:r>
            <a:r>
              <a:rPr lang="en" sz="2400" u="sng">
                <a:latin typeface="Helvetica Neue"/>
                <a:ea typeface="Helvetica Neue"/>
                <a:cs typeface="Helvetica Neue"/>
                <a:sym typeface="Helvetica Neue"/>
              </a:rPr>
              <a:t>if statement </a:t>
            </a:r>
            <a:r>
              <a:rPr lang="en" sz="2400">
                <a:latin typeface="Helvetica Neue"/>
                <a:ea typeface="Helvetica Neue"/>
                <a:cs typeface="Helvetica Neue"/>
                <a:sym typeface="Helvetica Neue"/>
              </a:rPr>
              <a:t>executes a block of code </a:t>
            </a:r>
            <a:r>
              <a:rPr lang="en" sz="2400">
                <a:solidFill>
                  <a:srgbClr val="38761D"/>
                </a:solidFill>
                <a:latin typeface="Helvetica Neue"/>
                <a:ea typeface="Helvetica Neue"/>
                <a:cs typeface="Helvetica Neue"/>
                <a:sym typeface="Helvetica Neue"/>
              </a:rPr>
              <a:t>if</a:t>
            </a:r>
            <a:r>
              <a:rPr lang="en" sz="2400">
                <a:latin typeface="Helvetica Neue"/>
                <a:ea typeface="Helvetica Neue"/>
                <a:cs typeface="Helvetica Neue"/>
                <a:sym typeface="Helvetica Neue"/>
              </a:rPr>
              <a:t> the </a:t>
            </a:r>
            <a:r>
              <a:rPr lang="en" sz="2400">
                <a:solidFill>
                  <a:srgbClr val="38761D"/>
                </a:solidFill>
                <a:latin typeface="Helvetica Neue"/>
                <a:ea typeface="Helvetica Neue"/>
                <a:cs typeface="Helvetica Neue"/>
                <a:sym typeface="Helvetica Neue"/>
              </a:rPr>
              <a:t>condition</a:t>
            </a:r>
            <a:r>
              <a:rPr lang="en" sz="2400">
                <a:latin typeface="Helvetica Neue"/>
                <a:ea typeface="Helvetica Neue"/>
                <a:cs typeface="Helvetica Neue"/>
                <a:sym typeface="Helvetica Neue"/>
              </a:rPr>
              <a:t> is </a:t>
            </a:r>
            <a:r>
              <a:rPr lang="en" sz="2400" u="sng">
                <a:solidFill>
                  <a:srgbClr val="38761D"/>
                </a:solidFill>
                <a:latin typeface="Helvetica Neue"/>
                <a:ea typeface="Helvetica Neue"/>
                <a:cs typeface="Helvetica Neue"/>
                <a:sym typeface="Helvetica Neue"/>
              </a:rPr>
              <a:t>true</a:t>
            </a:r>
            <a:r>
              <a:rPr lang="en" sz="2400">
                <a:latin typeface="Helvetica Neue"/>
                <a:ea typeface="Helvetica Neue"/>
                <a:cs typeface="Helvetica Neue"/>
                <a:sym typeface="Helvetica Neue"/>
              </a:rPr>
              <a:t>.</a:t>
            </a:r>
            <a:endParaRPr sz="2400" u="sng">
              <a:latin typeface="Helvetica Neue"/>
              <a:ea typeface="Helvetica Neue"/>
              <a:cs typeface="Helvetica Neue"/>
              <a:sym typeface="Helvetica Neue"/>
            </a:endParaRPr>
          </a:p>
          <a:p>
            <a:pPr marL="0" lvl="0" indent="0" algn="l" rtl="0">
              <a:lnSpc>
                <a:spcPct val="93000"/>
              </a:lnSpc>
              <a:spcBef>
                <a:spcPts val="0"/>
              </a:spcBef>
              <a:spcAft>
                <a:spcPts val="0"/>
              </a:spcAft>
              <a:buNone/>
            </a:pPr>
            <a:endParaRPr sz="2400">
              <a:latin typeface="Helvetica Neue"/>
              <a:ea typeface="Helvetica Neue"/>
              <a:cs typeface="Helvetica Neue"/>
              <a:sym typeface="Helvetica Neue"/>
            </a:endParaRPr>
          </a:p>
        </p:txBody>
      </p:sp>
      <p:sp>
        <p:nvSpPr>
          <p:cNvPr id="325" name="Google Shape;325;p46"/>
          <p:cNvSpPr txBox="1">
            <a:spLocks noGrp="1"/>
          </p:cNvSpPr>
          <p:nvPr>
            <p:ph type="body" idx="1"/>
          </p:nvPr>
        </p:nvSpPr>
        <p:spPr>
          <a:xfrm>
            <a:off x="532950" y="2571750"/>
            <a:ext cx="5775000" cy="1892400"/>
          </a:xfrm>
          <a:prstGeom prst="rect">
            <a:avLst/>
          </a:prstGeom>
        </p:spPr>
        <p:txBody>
          <a:bodyPr spcFirstLastPara="1" wrap="square" lIns="91425" tIns="91425" rIns="91425" bIns="91425" anchor="t" anchorCtr="0">
            <a:noAutofit/>
          </a:bodyPr>
          <a:lstStyle/>
          <a:p>
            <a:pPr marL="0" lvl="0" indent="0" algn="l" rtl="0">
              <a:lnSpc>
                <a:spcPct val="93000"/>
              </a:lnSpc>
              <a:spcBef>
                <a:spcPts val="0"/>
              </a:spcBef>
              <a:spcAft>
                <a:spcPts val="0"/>
              </a:spcAft>
              <a:buNone/>
            </a:pPr>
            <a:r>
              <a:rPr lang="en" sz="2400">
                <a:latin typeface="Helvetica Neue"/>
                <a:ea typeface="Helvetica Neue"/>
                <a:cs typeface="Helvetica Neue"/>
                <a:sym typeface="Helvetica Neue"/>
              </a:rPr>
              <a:t>...or </a:t>
            </a:r>
            <a:r>
              <a:rPr lang="en" sz="2400" u="sng">
                <a:solidFill>
                  <a:srgbClr val="990000"/>
                </a:solidFill>
                <a:latin typeface="Helvetica Neue"/>
                <a:ea typeface="Helvetica Neue"/>
                <a:cs typeface="Helvetica Neue"/>
                <a:sym typeface="Helvetica Neue"/>
              </a:rPr>
              <a:t>else</a:t>
            </a:r>
            <a:r>
              <a:rPr lang="en" sz="2400">
                <a:latin typeface="Helvetica Neue"/>
                <a:ea typeface="Helvetica Neue"/>
                <a:cs typeface="Helvetica Neue"/>
                <a:sym typeface="Helvetica Neue"/>
              </a:rPr>
              <a:t> it executes a different block of code because the </a:t>
            </a:r>
            <a:r>
              <a:rPr lang="en" sz="2400">
                <a:solidFill>
                  <a:srgbClr val="990000"/>
                </a:solidFill>
                <a:latin typeface="Helvetica Neue"/>
                <a:ea typeface="Helvetica Neue"/>
                <a:cs typeface="Helvetica Neue"/>
                <a:sym typeface="Helvetica Neue"/>
              </a:rPr>
              <a:t>condition</a:t>
            </a:r>
            <a:r>
              <a:rPr lang="en" sz="2400">
                <a:latin typeface="Helvetica Neue"/>
                <a:ea typeface="Helvetica Neue"/>
                <a:cs typeface="Helvetica Neue"/>
                <a:sym typeface="Helvetica Neue"/>
              </a:rPr>
              <a:t> is </a:t>
            </a:r>
            <a:r>
              <a:rPr lang="en" sz="2400" u="sng">
                <a:solidFill>
                  <a:srgbClr val="990000"/>
                </a:solidFill>
                <a:latin typeface="Helvetica Neue"/>
                <a:ea typeface="Helvetica Neue"/>
                <a:cs typeface="Helvetica Neue"/>
                <a:sym typeface="Helvetica Neue"/>
              </a:rPr>
              <a:t>false</a:t>
            </a:r>
            <a:r>
              <a:rPr lang="en" sz="2400">
                <a:latin typeface="Helvetica Neue"/>
                <a:ea typeface="Helvetica Neue"/>
                <a:cs typeface="Helvetica Neue"/>
                <a:sym typeface="Helvetica Neue"/>
              </a:rPr>
              <a:t>.</a:t>
            </a:r>
            <a:endParaRPr sz="2400" u="sng">
              <a:latin typeface="Helvetica Neue"/>
              <a:ea typeface="Helvetica Neue"/>
              <a:cs typeface="Helvetica Neue"/>
              <a:sym typeface="Helvetica Neue"/>
            </a:endParaRPr>
          </a:p>
        </p:txBody>
      </p:sp>
      <p:pic>
        <p:nvPicPr>
          <p:cNvPr id="326" name="Google Shape;326;p46" descr="woman-with-bunny-ears.png"/>
          <p:cNvPicPr preferRelativeResize="0"/>
          <p:nvPr/>
        </p:nvPicPr>
        <p:blipFill>
          <a:blip r:embed="rId3">
            <a:alphaModFix/>
          </a:blip>
          <a:stretch>
            <a:fillRect/>
          </a:stretch>
        </p:blipFill>
        <p:spPr>
          <a:xfrm>
            <a:off x="6454225" y="1998300"/>
            <a:ext cx="1892400" cy="1892400"/>
          </a:xfrm>
          <a:prstGeom prst="rect">
            <a:avLst/>
          </a:prstGeom>
          <a:noFill/>
          <a:ln>
            <a:noFill/>
          </a:ln>
        </p:spPr>
      </p:pic>
      <p:pic>
        <p:nvPicPr>
          <p:cNvPr id="327" name="Google Shape;327;p46"/>
          <p:cNvPicPr preferRelativeResize="0"/>
          <p:nvPr/>
        </p:nvPicPr>
        <p:blipFill>
          <a:blip r:embed="rId4">
            <a:alphaModFix/>
          </a:blip>
          <a:stretch>
            <a:fillRect/>
          </a:stretch>
        </p:blipFill>
        <p:spPr>
          <a:xfrm>
            <a:off x="8035050" y="224550"/>
            <a:ext cx="572700"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7"/>
          <p:cNvSpPr txBox="1">
            <a:spLocks noGrp="1"/>
          </p:cNvSpPr>
          <p:nvPr>
            <p:ph type="body" idx="1"/>
          </p:nvPr>
        </p:nvSpPr>
        <p:spPr>
          <a:xfrm>
            <a:off x="2555700" y="1514575"/>
            <a:ext cx="4032600" cy="1992300"/>
          </a:xfrm>
          <a:prstGeom prst="rect">
            <a:avLst/>
          </a:prstGeom>
          <a:solidFill>
            <a:srgbClr val="EFEFEF"/>
          </a:solidFill>
          <a:ln w="28575" cap="flat" cmpd="sng">
            <a:solidFill>
              <a:srgbClr val="666666"/>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rgbClr val="EF5330"/>
                </a:solidFill>
                <a:latin typeface="Consolas"/>
                <a:ea typeface="Consolas"/>
                <a:cs typeface="Consolas"/>
                <a:sym typeface="Consolas"/>
              </a:rPr>
              <a:t>I</a:t>
            </a:r>
            <a:r>
              <a:rPr lang="en" sz="2000" dirty="0">
                <a:solidFill>
                  <a:srgbClr val="EF5330"/>
                </a:solidFill>
                <a:latin typeface="Consolas"/>
                <a:ea typeface="Consolas"/>
                <a:cs typeface="Consolas"/>
                <a:sym typeface="Consolas"/>
              </a:rPr>
              <a:t>f</a:t>
            </a:r>
            <a:r>
              <a:rPr lang="zh-CN" altLang="en-US" sz="2000" dirty="0">
                <a:solidFill>
                  <a:srgbClr val="EF5330"/>
                </a:solidFill>
                <a:latin typeface="Consolas"/>
                <a:ea typeface="Consolas"/>
                <a:cs typeface="Consolas"/>
                <a:sym typeface="Consolas"/>
              </a:rPr>
              <a:t> 如果 </a:t>
            </a:r>
            <a:r>
              <a:rPr lang="en" sz="2000" dirty="0">
                <a:solidFill>
                  <a:schemeClr val="dk1"/>
                </a:solidFill>
                <a:latin typeface="Consolas"/>
                <a:ea typeface="Consolas"/>
                <a:cs typeface="Consolas"/>
                <a:sym typeface="Consolas"/>
              </a:rPr>
              <a:t>(</a:t>
            </a:r>
            <a:r>
              <a:rPr lang="en" sz="2000" dirty="0">
                <a:solidFill>
                  <a:srgbClr val="EF5330"/>
                </a:solidFill>
                <a:latin typeface="Consolas"/>
                <a:ea typeface="Consolas"/>
                <a:cs typeface="Consolas"/>
                <a:sym typeface="Consolas"/>
              </a:rPr>
              <a:t>condition</a:t>
            </a:r>
            <a:r>
              <a:rPr lang="en" sz="2000" dirty="0">
                <a:solidFill>
                  <a:schemeClr val="dk1"/>
                </a:solidFill>
                <a:latin typeface="Consolas"/>
                <a:ea typeface="Consolas"/>
                <a:cs typeface="Consolas"/>
                <a:sym typeface="Consolas"/>
              </a:rPr>
              <a:t>) {</a:t>
            </a:r>
            <a:endParaRPr sz="2000" dirty="0">
              <a:solidFill>
                <a:schemeClr val="dk1"/>
              </a:solidFill>
              <a:latin typeface="Consolas"/>
              <a:ea typeface="Consolas"/>
              <a:cs typeface="Consolas"/>
              <a:sym typeface="Consolas"/>
            </a:endParaRPr>
          </a:p>
          <a:p>
            <a:pPr marL="0" lvl="0" indent="0" algn="l" rtl="0">
              <a:spcBef>
                <a:spcPts val="0"/>
              </a:spcBef>
              <a:spcAft>
                <a:spcPts val="0"/>
              </a:spcAft>
              <a:buNone/>
            </a:pPr>
            <a:r>
              <a:rPr lang="en" sz="2000" dirty="0">
                <a:solidFill>
                  <a:schemeClr val="dk1"/>
                </a:solidFill>
                <a:highlight>
                  <a:srgbClr val="FFFFFF"/>
                </a:highlight>
                <a:latin typeface="Consolas"/>
                <a:ea typeface="Consolas"/>
                <a:cs typeface="Consolas"/>
                <a:sym typeface="Consolas"/>
              </a:rPr>
              <a:t>	</a:t>
            </a:r>
            <a:r>
              <a:rPr lang="en" sz="2000" dirty="0">
                <a:solidFill>
                  <a:srgbClr val="000000"/>
                </a:solidFill>
                <a:highlight>
                  <a:srgbClr val="999999"/>
                </a:highlight>
                <a:latin typeface="Consolas"/>
                <a:ea typeface="Consolas"/>
                <a:cs typeface="Consolas"/>
                <a:sym typeface="Consolas"/>
              </a:rPr>
              <a:t>code goes here</a:t>
            </a:r>
            <a:endParaRPr sz="2000" dirty="0">
              <a:solidFill>
                <a:srgbClr val="000000"/>
              </a:solidFill>
              <a:highlight>
                <a:srgbClr val="999999"/>
              </a:highlight>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sz="2000" dirty="0">
                <a:solidFill>
                  <a:schemeClr val="dk1"/>
                </a:solidFill>
                <a:latin typeface="Consolas"/>
                <a:ea typeface="Consolas"/>
                <a:cs typeface="Consolas"/>
                <a:sym typeface="Consolas"/>
              </a:rPr>
              <a:t>} </a:t>
            </a:r>
            <a:endParaRPr sz="2000" dirty="0">
              <a:solidFill>
                <a:schemeClr val="dk1"/>
              </a:solidFill>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sz="2000" dirty="0">
                <a:solidFill>
                  <a:srgbClr val="EF5330"/>
                </a:solidFill>
                <a:latin typeface="Consolas"/>
                <a:ea typeface="Consolas"/>
                <a:cs typeface="Consolas"/>
                <a:sym typeface="Consolas"/>
              </a:rPr>
              <a:t>else</a:t>
            </a:r>
            <a:r>
              <a:rPr lang="en" sz="2000" dirty="0">
                <a:solidFill>
                  <a:schemeClr val="dk1"/>
                </a:solidFill>
                <a:latin typeface="Consolas"/>
                <a:ea typeface="Consolas"/>
                <a:cs typeface="Consolas"/>
                <a:sym typeface="Consolas"/>
              </a:rPr>
              <a:t> </a:t>
            </a:r>
            <a:r>
              <a:rPr lang="zh-CN" altLang="en" sz="2000" dirty="0">
                <a:solidFill>
                  <a:schemeClr val="dk1"/>
                </a:solidFill>
                <a:latin typeface="Consolas"/>
                <a:ea typeface="Consolas"/>
                <a:cs typeface="Consolas"/>
                <a:sym typeface="Consolas"/>
              </a:rPr>
              <a:t>否则</a:t>
            </a:r>
            <a:r>
              <a:rPr lang="zh-CN" altLang="en-US" sz="2000" dirty="0">
                <a:solidFill>
                  <a:schemeClr val="dk1"/>
                </a:solidFill>
                <a:latin typeface="Consolas"/>
                <a:ea typeface="Consolas"/>
                <a:cs typeface="Consolas"/>
                <a:sym typeface="Consolas"/>
              </a:rPr>
              <a:t> </a:t>
            </a:r>
            <a:r>
              <a:rPr lang="en" sz="2000" dirty="0">
                <a:solidFill>
                  <a:schemeClr val="dk1"/>
                </a:solidFill>
                <a:latin typeface="Consolas"/>
                <a:ea typeface="Consolas"/>
                <a:cs typeface="Consolas"/>
                <a:sym typeface="Consolas"/>
              </a:rPr>
              <a:t>{</a:t>
            </a:r>
            <a:endParaRPr sz="2000" dirty="0">
              <a:solidFill>
                <a:schemeClr val="dk1"/>
              </a:solidFill>
              <a:latin typeface="Consolas"/>
              <a:ea typeface="Consolas"/>
              <a:cs typeface="Consolas"/>
              <a:sym typeface="Consolas"/>
            </a:endParaRPr>
          </a:p>
          <a:p>
            <a:pPr marL="0" lvl="0" indent="457200" algn="l" rtl="0">
              <a:spcBef>
                <a:spcPts val="0"/>
              </a:spcBef>
              <a:spcAft>
                <a:spcPts val="0"/>
              </a:spcAft>
              <a:buClr>
                <a:schemeClr val="dk1"/>
              </a:buClr>
              <a:buSzPts val="1100"/>
              <a:buFont typeface="Arial"/>
              <a:buNone/>
            </a:pPr>
            <a:r>
              <a:rPr lang="en" sz="2000" dirty="0">
                <a:solidFill>
                  <a:schemeClr val="dk1"/>
                </a:solidFill>
                <a:highlight>
                  <a:srgbClr val="999999"/>
                </a:highlight>
                <a:latin typeface="Consolas"/>
                <a:ea typeface="Consolas"/>
                <a:cs typeface="Consolas"/>
                <a:sym typeface="Consolas"/>
              </a:rPr>
              <a:t>code goes here</a:t>
            </a:r>
            <a:endParaRPr sz="2000" dirty="0">
              <a:solidFill>
                <a:schemeClr val="dk1"/>
              </a:solidFill>
              <a:highlight>
                <a:srgbClr val="FFFFFF"/>
              </a:highlight>
              <a:latin typeface="Consolas"/>
              <a:ea typeface="Consolas"/>
              <a:cs typeface="Consolas"/>
              <a:sym typeface="Consolas"/>
            </a:endParaRPr>
          </a:p>
          <a:p>
            <a:pPr marL="0" lvl="0" indent="0" algn="l" rtl="0">
              <a:spcBef>
                <a:spcPts val="0"/>
              </a:spcBef>
              <a:spcAft>
                <a:spcPts val="0"/>
              </a:spcAft>
              <a:buClr>
                <a:srgbClr val="000000"/>
              </a:buClr>
              <a:buSzPts val="1100"/>
              <a:buFont typeface="Arial"/>
              <a:buNone/>
            </a:pPr>
            <a:r>
              <a:rPr lang="en" sz="2000" dirty="0">
                <a:solidFill>
                  <a:schemeClr val="dk1"/>
                </a:solidFill>
                <a:latin typeface="Consolas"/>
                <a:ea typeface="Consolas"/>
                <a:cs typeface="Consolas"/>
                <a:sym typeface="Consolas"/>
              </a:rPr>
              <a:t>}</a:t>
            </a:r>
            <a:endParaRPr sz="2000" dirty="0">
              <a:solidFill>
                <a:schemeClr val="dk1"/>
              </a:solidFill>
              <a:latin typeface="Consolas"/>
              <a:ea typeface="Consolas"/>
              <a:cs typeface="Consolas"/>
              <a:sym typeface="Consolas"/>
            </a:endParaRPr>
          </a:p>
        </p:txBody>
      </p:sp>
      <p:sp>
        <p:nvSpPr>
          <p:cNvPr id="333" name="Google Shape;333;p47"/>
          <p:cNvSpPr txBox="1">
            <a:spLocks noGrp="1"/>
          </p:cNvSpPr>
          <p:nvPr>
            <p:ph type="title"/>
          </p:nvPr>
        </p:nvSpPr>
        <p:spPr>
          <a:xfrm>
            <a:off x="1411200" y="58350"/>
            <a:ext cx="7502400" cy="90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Conditional Statement Syntax		</a:t>
            </a:r>
            <a:endParaRPr/>
          </a:p>
        </p:txBody>
      </p:sp>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 Nation v2">
  <a:themeElements>
    <a:clrScheme name="Simple Light">
      <a:dk1>
        <a:srgbClr val="000000"/>
      </a:dk1>
      <a:lt1>
        <a:srgbClr val="FFFFFF"/>
      </a:lt1>
      <a:dk2>
        <a:srgbClr val="595959"/>
      </a:dk2>
      <a:lt2>
        <a:srgbClr val="EEEEEE"/>
      </a:lt2>
      <a:accent1>
        <a:srgbClr val="FFAA7B"/>
      </a:accent1>
      <a:accent2>
        <a:srgbClr val="212121"/>
      </a:accent2>
      <a:accent3>
        <a:srgbClr val="E4A4EE"/>
      </a:accent3>
      <a:accent4>
        <a:srgbClr val="FEE975"/>
      </a:accent4>
      <a:accent5>
        <a:srgbClr val="17D3FF"/>
      </a:accent5>
      <a:accent6>
        <a:srgbClr val="00FFCC"/>
      </a:accent6>
      <a:hlink>
        <a:srgbClr val="008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1180</TotalTime>
  <Words>1702</Words>
  <Application>Microsoft Macintosh PowerPoint</Application>
  <PresentationFormat>全屏显示(16:9)</PresentationFormat>
  <Paragraphs>242</Paragraphs>
  <Slides>31</Slides>
  <Notes>31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31</vt:i4>
      </vt:variant>
    </vt:vector>
  </HeadingPairs>
  <TitlesOfParts>
    <vt:vector size="37" baseType="lpstr">
      <vt:lpstr>Roboto</vt:lpstr>
      <vt:lpstr>Helvetica Neue</vt:lpstr>
      <vt:lpstr>Arial</vt:lpstr>
      <vt:lpstr>Consolas</vt:lpstr>
      <vt:lpstr>Simple Light</vt:lpstr>
      <vt:lpstr>Code Nation v2</vt:lpstr>
      <vt:lpstr>Let's Begin!</vt:lpstr>
      <vt:lpstr>Conditionals in action: Crack the code  If you figure it out...can you change the password?     </vt:lpstr>
      <vt:lpstr>create basic conditional statements. </vt:lpstr>
      <vt:lpstr>Pick a number!      </vt:lpstr>
      <vt:lpstr>PowerPoint 演示文稿</vt:lpstr>
      <vt:lpstr>In Websites      </vt:lpstr>
      <vt:lpstr>Conditional statements   </vt:lpstr>
      <vt:lpstr>If Statement/ Else Statement</vt:lpstr>
      <vt:lpstr>Conditional Statement Syntax  </vt:lpstr>
      <vt:lpstr>Let’s break down this example </vt:lpstr>
      <vt:lpstr>A condition is between the       (  ) and the result should be true or false </vt:lpstr>
      <vt:lpstr>The body of code is between the  {   } curly braces and executes only when that condition is met. </vt:lpstr>
      <vt:lpstr>a true condition executes the block of code in the if body</vt:lpstr>
      <vt:lpstr>a false condition Does not execute code in the if body</vt:lpstr>
      <vt:lpstr>1. Where is the condition? 2. How do you know where the condition is? 3. Where is the body? 4. How do you know where the body is? 5. What executes if condition is true? 6. What executes if condition is false?</vt:lpstr>
      <vt:lpstr>True False 运算符 </vt:lpstr>
      <vt:lpstr>Rapid           Conditions</vt:lpstr>
      <vt:lpstr>Rapid           Conditions</vt:lpstr>
      <vt:lpstr>Rapid           Conditions</vt:lpstr>
      <vt:lpstr>Rapid           Conditions</vt:lpstr>
      <vt:lpstr>Rapid           Conditions</vt:lpstr>
      <vt:lpstr>条件在哪里？ 什么将执行，什么将不执行？</vt:lpstr>
      <vt:lpstr>Multiple Conditions    </vt:lpstr>
      <vt:lpstr>温度计显示： “沸腾！”如果水高于100度 “冷冻！”如果水低于0度 “喝吧！”如果水介于之间</vt:lpstr>
      <vt:lpstr>复合条件</vt:lpstr>
      <vt:lpstr>Rapid           Conditions</vt:lpstr>
      <vt:lpstr>PowerPoint 演示文稿</vt:lpstr>
      <vt:lpstr>PowerPoint 演示文稿</vt:lpstr>
      <vt:lpstr>PowerPoint 演示文稿</vt:lpstr>
      <vt:lpstr>PowerPoint 演示文稿</vt:lpstr>
      <vt:lpstr>小结</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a piece of paper: Come up with two sentences that follow this pattern: If ____________, then _________ , or else, ___________.      </dc:title>
  <cp:lastModifiedBy>Yishuai Chen</cp:lastModifiedBy>
  <cp:revision>29</cp:revision>
  <dcterms:modified xsi:type="dcterms:W3CDTF">2020-05-08T08:57:22Z</dcterms:modified>
</cp:coreProperties>
</file>