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ca3a90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ca3a90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ca3a90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ca3a90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a3a90a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ca3a90a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a3a90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a3a90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a3a90a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a3a90a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ca3a90a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ca3a90a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ca3a90a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ca3a90a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a3a90a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ca3a90a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ca3a90a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ca3a90a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ca3a90a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ca3a90a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a3a90a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ca3a90a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a3a90a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ca3a90a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a3a90a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ca3a90a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ca3a90a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ca3a90a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ca3a90a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ca3a90a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ythontutor.com/live.html#code=def%20_factorial(x,%20y%29%3A%0A%20%20%20%20if%20x%20%3D%3D%200%3A%0A%20%20%20%20%20%20%20%20return%20y%0A%20%20%20%20return%20_factorial(x%20-%201,%20x%20*%20y%29%0A%20%20%20%20%0Adef%20factorial(x%29%3A%0A%20%20%20%20return%20_factorial(x,%201%29%0A%0Aprint(factorial(5%29%29&amp;cumulative=true&amp;curInstr=1&amp;heapPrimitives=false&amp;mode=display&amp;origin=opt-live.js&amp;py=3&amp;rawInputLstJSON=%5B%5D&amp;textReferences=fal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Recursion </a:t>
            </a:r>
            <a:endParaRPr/>
          </a:p>
        </p:txBody>
      </p:sp>
      <p:pic>
        <p:nvPicPr>
          <p:cNvPr descr="John_DeNero.JPG"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125" y="2835625"/>
            <a:ext cx="2307900" cy="23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534625" y="3217650"/>
            <a:ext cx="5042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Dalton Omens, Jessie Yang, Vishnu Iyer, Rushil Goradia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Good Practices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71900" y="1919075"/>
            <a:ext cx="768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small examples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previous problems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 the recursion in natural language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your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Recursion Example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two numbers m and n, output the number of ways to put m objects in n buckets.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For m = 3 and n =  2, the answer is 4: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|***	|	|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|**	|*	|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|*	|**	|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|	|***	|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have we seen this before?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471900" y="1919075"/>
            <a:ext cx="7226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partition(n, k):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n &lt; 1: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k == 1: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n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partition(n - k, k) + partition(n, k - 1)</a:t>
            </a:r>
            <a:endParaRPr/>
          </a:p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Outline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471900" y="1919075"/>
            <a:ext cx="7759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arrange_buckets(m, n):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_____: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_____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_____: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_____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_____ + 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3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71900" y="1919075"/>
            <a:ext cx="538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base cases?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can we express our recurrence in a sentence?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our recursive formula?</a:t>
            </a:r>
            <a:endParaRPr/>
          </a:p>
          <a:p>
            <a:pPr indent="889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471900" y="1919075"/>
            <a:ext cx="699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def arrange_buckets(m, n):</a:t>
            </a:r>
            <a:b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if n == 1:</a:t>
            </a:r>
            <a:b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b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if m == 1:</a:t>
            </a:r>
            <a:b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	return n</a:t>
            </a:r>
            <a:b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return arrange_buckets(m-1, n) + arrange_buckets(m, n-1)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889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2" name="Google Shape;212;p3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recursion?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Defining a function in terms of itself </a:t>
            </a:r>
            <a:r>
              <a:rPr lang="en"/>
              <a:t>(</a:t>
            </a: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functi</a:t>
            </a:r>
            <a:r>
              <a:rPr lang="en"/>
              <a:t>on that calls on itself)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Mutual Recursion = defining a set of functions in terms of themselves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As a reminder, here are some simple recursive examples: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/>
        </p:nvSpPr>
        <p:spPr>
          <a:xfrm>
            <a:off x="1086475" y="3328850"/>
            <a:ext cx="32943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# Fibonacci sequence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def fib(n):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if n &lt; 2: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  return 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return fib(n-1) + fib(n-2)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660175" y="3328850"/>
            <a:ext cx="32112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# Factorial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def factorial(n):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if n == 0: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  return 1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return n * factorial(n-1)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To?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an instance of the problem, how would you break it into smaller problems?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are your base cases?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460950" y="546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Recursive Leap of Faith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471900" y="1808700"/>
            <a:ext cx="80565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clear idea of what your function is supposed to do and what it returns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If-else: If - base case(s), Else - solve the same problem, but smaller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function can I call that solves the same problem?</a:t>
            </a:r>
            <a:endParaRPr sz="1800"/>
          </a:p>
        </p:txBody>
      </p:sp>
      <p:sp>
        <p:nvSpPr>
          <p:cNvPr id="135" name="Google Shape;135;p28"/>
          <p:cNvSpPr txBox="1"/>
          <p:nvPr/>
        </p:nvSpPr>
        <p:spPr>
          <a:xfrm>
            <a:off x="626375" y="3334800"/>
            <a:ext cx="6950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one!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626375" y="3999150"/>
            <a:ext cx="7420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leap of faith: trust that your function will do what you want it to do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Fancy Factorial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71900" y="1919075"/>
            <a:ext cx="3561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 helper(x, y):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if x == 0: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helper(x - 1, x * y)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factorial(x):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helper(x, 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5285275" y="1858925"/>
            <a:ext cx="23235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own recursion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a function that performs floor division</a:t>
            </a:r>
            <a:endParaRPr/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a function that computes gcd(x, 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own recursion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a function that performs floor division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 div(x, y):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if x &lt; y: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return 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return 1 + div(x - y, y)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a function that computes gcd(x, y)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 gcd(x, y):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if x &gt; y: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return gcd(y, x)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if x == 0: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return 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return gcd(x, y - x)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own recursion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a function that converts a positive integer to base 2</a:t>
            </a:r>
            <a:endParaRPr/>
          </a:p>
        </p:txBody>
      </p:sp>
      <p:sp>
        <p:nvSpPr>
          <p:cNvPr id="164" name="Google Shape;164;p32"/>
          <p:cNvSpPr txBox="1"/>
          <p:nvPr>
            <p:ph idx="2" type="body"/>
          </p:nvPr>
        </p:nvSpPr>
        <p:spPr>
          <a:xfrm>
            <a:off x="5849900" y="1721450"/>
            <a:ext cx="3209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REMINDER:</a:t>
            </a:r>
            <a:b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a number expressed in base 2, each digit is a 1 or 0 representing a power of 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21 = 1(16) + 0(8) + 1(4) + 0(2) + 1(1)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base 2,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21 = 10101</a:t>
            </a:r>
            <a:endParaRPr/>
          </a:p>
        </p:txBody>
      </p:sp>
      <p:sp>
        <p:nvSpPr>
          <p:cNvPr id="165" name="Google Shape;165;p32"/>
          <p:cNvSpPr txBox="1"/>
          <p:nvPr>
            <p:ph idx="2" type="body"/>
          </p:nvPr>
        </p:nvSpPr>
        <p:spPr>
          <a:xfrm>
            <a:off x="471900" y="2589700"/>
            <a:ext cx="8066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to_base_2(n):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if ______: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return 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if ______: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return 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return _____ + _____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own recursion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a function that converts a positive integer to base 2</a:t>
            </a:r>
            <a:endParaRPr/>
          </a:p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471900" y="2607675"/>
            <a:ext cx="8066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def to_base_2(n):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if n ==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if n == 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	return 10 * to_base_2(n//2) + to_base_2(n%2)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