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384" r:id="rId4"/>
    <p:sldId id="385" r:id="rId5"/>
    <p:sldId id="391" r:id="rId6"/>
    <p:sldId id="260" r:id="rId7"/>
    <p:sldId id="410" r:id="rId8"/>
    <p:sldId id="402" r:id="rId9"/>
    <p:sldId id="403" r:id="rId10"/>
    <p:sldId id="404" r:id="rId11"/>
    <p:sldId id="405" r:id="rId12"/>
    <p:sldId id="406" r:id="rId13"/>
    <p:sldId id="407" r:id="rId14"/>
    <p:sldId id="40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586"/>
  </p:normalViewPr>
  <p:slideViewPr>
    <p:cSldViewPr snapToGrid="0" snapToObjects="1">
      <p:cViewPr varScale="1">
        <p:scale>
          <a:sx n="164" d="100"/>
          <a:sy n="16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53CCD-6826-4746-9B63-70038A124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38C1A8-E87F-7245-821D-3301D3CCC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5E89A-59BB-A24D-A58F-F10446B7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D9B-5BD6-1645-9491-89E4F34F20BE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B6012-20E6-C241-ADE6-422AD25C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12108-B5B5-5A4F-8817-A3B3A228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6A3B-A8FB-5D4F-A6D8-47D8BA49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5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4AD7E-28D3-2F46-87CA-5BD851A4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32930-074A-7C48-B126-B65F6BB3F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91DCC-30AC-FF4E-8B8A-316CADCB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D9B-5BD6-1645-9491-89E4F34F20BE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A1258-715A-E64C-843B-F7F487AA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66E34-D018-C549-9629-8415E8E2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6A3B-A8FB-5D4F-A6D8-47D8BA49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00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9D8FA8-0845-3F47-B089-DD7280E44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4BD2C6-DB77-5847-BF10-341A81FA8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962F7-EF81-A140-9B14-FB091BD7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D9B-5BD6-1645-9491-89E4F34F20BE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A2E18-F82B-444A-8B05-DEC78880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04F4D-D158-1F41-8D5B-C2B3768E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6A3B-A8FB-5D4F-A6D8-47D8BA49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262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1FC11-33E1-7C4D-A56E-78BC72A2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2ADD7-88EF-1347-B65E-D18F63EB4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7DE24-CF8E-3842-A846-FDB79E84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D9B-5BD6-1645-9491-89E4F34F20BE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83E16-7BD0-5F4D-9230-999EE00D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ED4E4-C8D5-9447-B033-489B2519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6A3B-A8FB-5D4F-A6D8-47D8BA49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44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45A74-F194-C84A-A25E-35CDAAFF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EB7003-5824-5248-BF85-4EAD0EA71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94307-FEA9-6F49-8A18-8EC8FC9A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D9B-5BD6-1645-9491-89E4F34F20BE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679C9-6DEA-F949-9FBC-FFA47071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C54CB-24E7-8341-A3EA-15A25869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6A3B-A8FB-5D4F-A6D8-47D8BA49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74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4560D-5A41-D445-9BFB-47DAF02A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E8F80-7E5F-4C4D-93FD-BC59702F2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75D1F2-52B1-5A40-9AD4-FF4D2E962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FC98A8-2EE1-0E4D-8DA9-93207ABA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D9B-5BD6-1645-9491-89E4F34F20BE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6AC00B-643D-B94E-B370-B367C2DA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D81E3C-ED85-4B44-A2C7-5F9B9465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6A3B-A8FB-5D4F-A6D8-47D8BA49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43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C36CA-8F7F-5B44-B1A8-8F036D84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DD587-22A3-1C48-AEC0-4966D8235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F711DB-E7EE-9D44-8E66-5B46694CC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181F6A-287B-9348-90CC-434408282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208DE1-B95E-B64C-8856-D9576A3DE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3A6BF3-37E8-D444-B9D8-61AD9D3F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D9B-5BD6-1645-9491-89E4F34F20BE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9844B6-B0EA-124C-8B32-B6A0F795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C154F0-7279-004D-8636-9A8F02F8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6A3B-A8FB-5D4F-A6D8-47D8BA49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5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45043-4474-4B42-9434-7B0FD359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F4DC65-6862-304D-9F25-E08E1CB3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D9B-5BD6-1645-9491-89E4F34F20BE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2A364B-DDD5-CE48-814B-5B444F0B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F1AFFE-F624-4B44-86AF-3F0D9A5C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6A3B-A8FB-5D4F-A6D8-47D8BA49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211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646346-2C49-5F49-B4EB-55D8577C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D9B-5BD6-1645-9491-89E4F34F20BE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B622D7-3538-C348-8E42-BA713BA7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C07121-C71F-CF41-86F7-F6BA66E8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6A3B-A8FB-5D4F-A6D8-47D8BA49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981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A7ED0-F2DA-B741-9C86-EEBE79EA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B271C-ACD4-914D-88CD-37EBAF787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C619A-1C3C-E145-AB97-38924AEB6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511947-B393-7C4F-80B0-B97C135F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D9B-5BD6-1645-9491-89E4F34F20BE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76716-95B4-D540-BC9B-C223FEDF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19CFD-A022-7647-A055-C4CEBF8A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6A3B-A8FB-5D4F-A6D8-47D8BA49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86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4A2B5-7354-3043-9DD4-06D3C560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3F2066-BD88-3348-84FC-9775CEFB8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816D5D-152E-7942-A3F7-96430B88F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806A6-AAA2-8349-A22F-5CA2B51D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D9B-5BD6-1645-9491-89E4F34F20BE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276AFC-20E8-5C44-BE46-DD7CD89E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8CF4C-D5D1-F248-B61D-3A0C49AB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6A3B-A8FB-5D4F-A6D8-47D8BA49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41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7C6B1F-52C6-F045-AB12-8124D809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A4C5B-9E77-F24F-B9C6-0A24B4AB6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77D56-3D59-9442-87CC-824FD07BE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1CD9B-5BD6-1645-9491-89E4F34F20BE}" type="datetimeFigureOut">
              <a:rPr kumimoji="1" lang="zh-CN" altLang="en-US" smtClean="0"/>
              <a:t>2020/10/29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BBC5C-A5E7-A249-B80B-A1460E77C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26C31-ED5B-9E45-B4A5-6A2372538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6A3B-A8FB-5D4F-A6D8-47D8BA49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84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614367" TargetMode="External"/><Relationship Id="rId2" Type="http://schemas.openxmlformats.org/officeDocument/2006/relationships/hyperlink" Target="https://blog.csdn.net/weixin_42902669/article/details/10305504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SunChao3555/article/details/84202769" TargetMode="External"/><Relationship Id="rId4" Type="http://schemas.openxmlformats.org/officeDocument/2006/relationships/hyperlink" Target="https://blog.csdn.net/hecongqing/article/details/10293843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ucsddse230/cse255-dse230" TargetMode="External"/><Relationship Id="rId2" Type="http://schemas.openxmlformats.org/officeDocument/2006/relationships/hyperlink" Target="https://courses.edx.org/courses/course-v1:UCSanDiegoX+DSE230x+3T2019/jump_to/block-v1:UCSanDiegoX+DSE230x+3T2019+type@vertical+block@ff752a67a23547db9efbc7769dc9398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wtelcloud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bs.huaweicloud.com/forum/thread-51387-1-1.html" TargetMode="External"/><Relationship Id="rId2" Type="http://schemas.openxmlformats.org/officeDocument/2006/relationships/hyperlink" Target="https://www.hwtelcloud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08171-F746-5D49-B60C-1584499DE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环境安装或云平台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DDEAFF-3838-0140-B2CE-D221555B7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07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E6550-6BDE-F34C-B7D0-E9DD4C65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50C5C-BB9E-1C4A-9634-F7E02F372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23B1B6-9257-AE4B-B2EC-AF0F170EE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33" y="1690688"/>
            <a:ext cx="7357211" cy="491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4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8170C-8DF1-D64C-8C53-36796D2B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启动工程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DD7F8-1E21-7E40-BEBC-E8CD7B193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当绿色圆圈出现后，点击“操作”栏的“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”按钮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2D9024-8188-BE42-926C-61AA35D5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716842"/>
            <a:ext cx="10964333" cy="28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2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0BCEB-B5EA-1D4F-B733-EECBAEF3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开始实验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4FCDD-0C56-2546-8461-BB2C4107E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8D978D-8434-784C-8308-7121A7DCA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27267" cy="49588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C641FB7-52F5-344E-A2DA-5ADB29036CD0}"/>
              </a:ext>
            </a:extLst>
          </p:cNvPr>
          <p:cNvSpPr txBox="1"/>
          <p:nvPr/>
        </p:nvSpPr>
        <p:spPr>
          <a:xfrm>
            <a:off x="4015926" y="757793"/>
            <a:ext cx="199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上传代码和数据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B2EFB07C-ADA4-BD47-8403-7BAA707BDD4C}"/>
              </a:ext>
            </a:extLst>
          </p:cNvPr>
          <p:cNvCxnSpPr/>
          <p:nvPr/>
        </p:nvCxnSpPr>
        <p:spPr>
          <a:xfrm flipH="1">
            <a:off x="2474993" y="1127125"/>
            <a:ext cx="1540933" cy="13970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15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647F0-F085-1D4A-8A3E-6159C3FE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启动实验代码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3D4D7-42D3-6C41-9FFD-13BC2016A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双击</a:t>
            </a:r>
            <a:r>
              <a:rPr kumimoji="1" lang="en-US" altLang="zh-CN" dirty="0" err="1"/>
              <a:t>ipynb</a:t>
            </a:r>
            <a:r>
              <a:rPr kumimoji="1" lang="zh-CN" altLang="en-US" dirty="0"/>
              <a:t>文件</a:t>
            </a:r>
            <a:r>
              <a:rPr kumimoji="1" lang="en-US" altLang="zh-CN" dirty="0"/>
              <a:t>					</a:t>
            </a:r>
            <a:r>
              <a:rPr kumimoji="1" lang="zh-CN" altLang="en-US" dirty="0"/>
              <a:t>选择</a:t>
            </a:r>
            <a:r>
              <a:rPr kumimoji="1" lang="en-US" altLang="zh-CN" dirty="0" err="1"/>
              <a:t>PySpark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8DB4AE-7845-954B-9942-A8297508D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62" y="2870591"/>
            <a:ext cx="10973238" cy="3306372"/>
          </a:xfrm>
          <a:prstGeom prst="rect">
            <a:avLst/>
          </a:prstGeom>
        </p:spPr>
      </p:pic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DFEB9B4-F050-344D-ABA6-175561B93C8C}"/>
              </a:ext>
            </a:extLst>
          </p:cNvPr>
          <p:cNvCxnSpPr>
            <a:cxnSpLocks/>
          </p:cNvCxnSpPr>
          <p:nvPr/>
        </p:nvCxnSpPr>
        <p:spPr>
          <a:xfrm flipH="1">
            <a:off x="1945753" y="2441749"/>
            <a:ext cx="385465" cy="225804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8B5EA99-95CA-8549-B924-D882249E87F1}"/>
              </a:ext>
            </a:extLst>
          </p:cNvPr>
          <p:cNvCxnSpPr>
            <a:cxnSpLocks/>
          </p:cNvCxnSpPr>
          <p:nvPr/>
        </p:nvCxnSpPr>
        <p:spPr>
          <a:xfrm>
            <a:off x="8892699" y="2441749"/>
            <a:ext cx="1678167" cy="155954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06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7CB97-2DDF-2347-998D-A185BC28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40FCA-CFEE-814B-9A52-353BC2EF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上传数据后，如果代码还是找不到，则在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框中，输入下面的命令看文件是否出现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!ls 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如果没有出现，则退出工程，再进一次。</a:t>
            </a:r>
          </a:p>
        </p:txBody>
      </p:sp>
    </p:spTree>
    <p:extLst>
      <p:ext uri="{BB962C8B-B14F-4D97-AF65-F5344CB8AC3E}">
        <p14:creationId xmlns:p14="http://schemas.microsoft.com/office/powerpoint/2010/main" val="331590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8A50D-DD63-254D-89BE-0943C579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安装（本地）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E1CDC-75EB-0F40-805A-011755D7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https://blog.csdn.net/weixin_42902669/article/details/103055046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https://cloud.tencent.com/developer/article/1614367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https://blog.csdn.net/hecongqing/article/details/102938435</a:t>
            </a:r>
            <a:endParaRPr lang="en-US" altLang="zh-CN" dirty="0"/>
          </a:p>
          <a:p>
            <a:r>
              <a:rPr lang="en-US" altLang="zh-CN" dirty="0"/>
              <a:t>windows10</a:t>
            </a:r>
            <a:r>
              <a:rPr lang="zh-CN" altLang="en-US" dirty="0"/>
              <a:t>下的安装教程</a:t>
            </a:r>
            <a:r>
              <a:rPr lang="zh-CN" altLang="en-US"/>
              <a:t>（同学分享）</a:t>
            </a:r>
            <a:endParaRPr lang="en-US" altLang="zh-CN" dirty="0"/>
          </a:p>
          <a:p>
            <a:pPr lvl="1"/>
            <a:r>
              <a:rPr lang="en-US" altLang="zh-CN" dirty="0">
                <a:hlinkClick r:id="rId5"/>
              </a:rPr>
              <a:t>https://blog.csdn.net/SunChao3555/article/details/84202769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3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34ACC-8F80-BE48-8A18-DC2FEA2B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安装（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方式）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22CF6-E7E4-DF4A-8DD5-C6A54C225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zh-CN" dirty="0">
                <a:hlinkClick r:id="rId2"/>
              </a:rPr>
              <a:t>https://courses.edx.org/courses/course-v1:UCSanDiegoX+DSE230x+3T2019/jump_to/block-v1:UCSanDiegoX+DSE230x+3T2019+type@vertical+block@ff752a67a23547db9efbc7769dc93987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这个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包括的库很丰富，很棒，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，机器学习，深度学习的都有了：</a:t>
            </a:r>
            <a:r>
              <a:rPr lang="en-US" altLang="zh-CN" dirty="0">
                <a:hlinkClick r:id="rId3"/>
              </a:rPr>
              <a:t>https://hub.docker.com/r/ucsddse230/cse255-dse230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37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E8EC5-22F7-C84B-A0C2-2FDDB0F4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Spark</a:t>
            </a:r>
            <a:r>
              <a:rPr kumimoji="1" lang="zh-CN" altLang="en-US" dirty="0"/>
              <a:t>平台（华为）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1F14D-D687-A743-8181-18FF02A5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华为网络人工智能引擎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https://www.hwtelcloud.com/</a:t>
            </a:r>
            <a:endParaRPr lang="en-US" altLang="zh-CN" dirty="0"/>
          </a:p>
          <a:p>
            <a:r>
              <a:rPr lang="en-US" altLang="zh-CN" dirty="0" err="1"/>
              <a:t>JupyterLab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Spark</a:t>
            </a:r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4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354C8-959A-8B48-B453-237834A1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华为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练习环境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ACAE0-BCCC-8A4B-A057-7EA4E9810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99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E8EC5-22F7-C84B-A0C2-2FDDB0F4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环境：华为电信云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1F14D-D687-A743-8181-18FF02A5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华为网络人工智能引擎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https://www.hwtelcloud.com/</a:t>
            </a:r>
            <a:endParaRPr lang="en-US" altLang="zh-CN" dirty="0"/>
          </a:p>
          <a:p>
            <a:r>
              <a:rPr lang="en-US" altLang="zh-CN" dirty="0"/>
              <a:t>NAIE - </a:t>
            </a:r>
            <a:r>
              <a:rPr lang="zh-CN" altLang="en-US" dirty="0"/>
              <a:t>网络人工智能引擎比赛中心通用报名参赛指导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https://bbs.huaweicloud.com/forum/thread-51387-1-1.html</a:t>
            </a:r>
            <a:endParaRPr lang="en-US" altLang="zh-CN" dirty="0"/>
          </a:p>
          <a:p>
            <a:pPr lvl="1"/>
            <a:r>
              <a:rPr lang="zh-CN" altLang="en-US" dirty="0"/>
              <a:t>请随意参加一个比赛，以熟悉环境</a:t>
            </a:r>
            <a:endParaRPr lang="en-US" altLang="zh-CN" dirty="0"/>
          </a:p>
          <a:p>
            <a:pPr lvl="1"/>
            <a:r>
              <a:rPr lang="zh-CN" altLang="en-US" dirty="0"/>
              <a:t>本课程仅用到其中的“特征</a:t>
            </a:r>
            <a:r>
              <a:rPr lang="zh-CN" altLang="en-US"/>
              <a:t>工程”部分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44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67147-4A3B-AD40-979A-26523503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F0B44-BD6B-8244-820C-707E0113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进入“项目概览”</a:t>
            </a:r>
            <a:endParaRPr kumimoji="1" lang="en-US" altLang="zh-CN" dirty="0"/>
          </a:p>
          <a:p>
            <a:r>
              <a:rPr kumimoji="1" lang="zh-CN" altLang="en-US" dirty="0"/>
              <a:t>在“特征工程”，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选择“新建”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0F40A2-8592-9849-990D-F416434E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796" y="557419"/>
            <a:ext cx="7058246" cy="56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7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B4BE7-3922-A741-9E53-6F7F4779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进入特征工程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BA566-AE4A-F44B-983B-DF44E962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选择：“特征工程”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AE5D05-3C2C-394F-8490-D166046AE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3095304"/>
            <a:ext cx="109220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4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B3DBD-F11F-8540-B018-5156D685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特征工程管理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900F5-B2A3-0F4F-8821-DA7280E1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选择：“特征处理”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441C03-FCCF-4A47-A2F5-DC9CE03C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33" y="2804659"/>
            <a:ext cx="10989734" cy="29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6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368</Words>
  <Application>Microsoft Macintosh PowerPoint</Application>
  <PresentationFormat>宽屏</PresentationFormat>
  <Paragraphs>45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Spark环境安装或云平台</vt:lpstr>
      <vt:lpstr>Spark安装（本地）</vt:lpstr>
      <vt:lpstr>Spark安装（Docker方式）</vt:lpstr>
      <vt:lpstr>Spark平台（华为）</vt:lpstr>
      <vt:lpstr>华为Spark练习环境</vt:lpstr>
      <vt:lpstr>环境：华为电信云</vt:lpstr>
      <vt:lpstr>创建项目</vt:lpstr>
      <vt:lpstr>进入特征工程</vt:lpstr>
      <vt:lpstr>特征工程管理</vt:lpstr>
      <vt:lpstr>创建工程</vt:lpstr>
      <vt:lpstr>启动工程</vt:lpstr>
      <vt:lpstr>开始实验</vt:lpstr>
      <vt:lpstr>启动实验代码</vt:lpstr>
      <vt:lpstr>注意事项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Yishuai Chen</dc:creator>
  <cp:lastModifiedBy>Yishuai Chen</cp:lastModifiedBy>
  <cp:revision>207</cp:revision>
  <dcterms:created xsi:type="dcterms:W3CDTF">2020-09-21T13:43:34Z</dcterms:created>
  <dcterms:modified xsi:type="dcterms:W3CDTF">2020-10-29T11:44:16Z</dcterms:modified>
</cp:coreProperties>
</file>