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33" r:id="rId3"/>
    <p:sldId id="398" r:id="rId4"/>
    <p:sldId id="432" r:id="rId5"/>
    <p:sldId id="414" r:id="rId6"/>
    <p:sldId id="457" r:id="rId7"/>
    <p:sldId id="262" r:id="rId8"/>
    <p:sldId id="434" r:id="rId9"/>
    <p:sldId id="400" r:id="rId10"/>
    <p:sldId id="430" r:id="rId11"/>
    <p:sldId id="435" r:id="rId12"/>
    <p:sldId id="415" r:id="rId13"/>
    <p:sldId id="416" r:id="rId14"/>
    <p:sldId id="439" r:id="rId15"/>
    <p:sldId id="436" r:id="rId16"/>
    <p:sldId id="417" r:id="rId17"/>
    <p:sldId id="438" r:id="rId18"/>
    <p:sldId id="455" r:id="rId19"/>
    <p:sldId id="419" r:id="rId20"/>
    <p:sldId id="456" r:id="rId21"/>
    <p:sldId id="41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/>
    <p:restoredTop sz="97026"/>
  </p:normalViewPr>
  <p:slideViewPr>
    <p:cSldViewPr snapToGrid="0" snapToObjects="1">
      <p:cViewPr varScale="1">
        <p:scale>
          <a:sx n="85" d="100"/>
          <a:sy n="85" d="100"/>
        </p:scale>
        <p:origin x="20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539AC-3910-2B4D-8044-5C1ADE895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84FCE-6404-2349-BD25-DC053074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44CD0-A7E2-0549-A95F-0DFEDD4B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C6EA6-479F-CE48-85AE-DA4C44D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CC23B-0398-0A43-9F32-EA39B6B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1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BF8A9-2222-314F-B627-EE2B058E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CAF72-2CE5-9B4E-900A-B763D5E7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7DEAA-D278-3344-9387-01B56CA0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A5D3A-C26B-7248-9605-977787E4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94A4B-4FA3-0843-B035-5552A20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56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C2766D-0CEB-0A47-A4D3-0F25A5E96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98FA4-1DE1-8F43-812C-A18527DB3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288DF-01C4-AF41-9E51-1515C430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12C90-EF98-3C44-8174-32737D70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B23C6-4535-BB43-8B69-CEA72AB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2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3493B-4323-DA45-9B2D-9422C48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0DCBE-0561-2A46-8DDA-EBD4172B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81BDE-7B0C-6446-AD93-C05412CA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29248-2570-524E-816C-9B06A41C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8330C-6C51-8246-A85A-FEA20D8C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7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A5992-6BD0-9947-A69C-E613E134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991F4-F4CD-9248-A55B-41FCB258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77CA1-6E57-044E-9E17-6B658387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AB2B8-556C-E949-8896-5F7574C9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2791C-57E8-0149-B553-0D654AB3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50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65F2C-82BC-E24B-80AC-D59EAADC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19603-9448-B949-8A5D-6CD5EF0E0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8E164-FAF0-8346-9E03-7D387E39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6412B-11A6-6841-B10E-B78678D4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9ED9D-F2DD-6E4D-853F-117F5C8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711D-E89E-4E43-8675-480034C6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9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9DB0-3B9F-984E-AED0-14ECD621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5FCF8-DB07-E747-97E8-17E2FB38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B3F86-4762-174A-8D45-114F475D7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0D4E9F-5E03-CA40-B6FD-AD4C75563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98C89-E125-E84D-A930-AE9C8A77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8CC2D7-66E8-D74C-837C-BF57E50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9CCD43-1C48-D148-B545-C59B7862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75E9A5-1BFE-744F-B22D-4A7FB1C0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4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4AD36-FB61-F748-8AC7-110CFBB8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DD386-A0A1-9849-9FF4-27333D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E9EA5-860B-2149-806B-4667E0DB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15BC1-2B97-AF43-AA64-8C261724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17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E7C912-3A8C-4348-B0DF-95F68DD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83F568-984A-EF42-9D31-3FACAE6A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3A87E-471D-5942-B24E-1F32E96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2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B72C4-1CF2-EE4B-A61B-405D2DA7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2FDB0-7A35-2C41-BA8D-029496B0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F9B9C-7081-8B41-BC25-EBB5345F4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DAFB1-D0D1-5346-AE91-A920A135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F977F-2D44-824E-AB72-769B675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A23F-7D1D-A94C-803E-10F8D0DB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0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0DF26-30CE-A14A-B7BB-198A4B64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548A16-A2FE-CC44-BB3B-1EC8C3917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F245F-5676-EA46-8E26-F48B3EE2E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DD8C-4E2F-7E42-8EAB-A1072CD3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BCA89-0164-F94A-81FA-2C1985A7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44916-BE5D-9B40-9E97-1039BB2D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93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2F3041-39D3-694D-9F55-C519BB24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AF60B-FB52-3944-B7D8-35CAB97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65347-01C3-E743-B339-09D0B167D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2B60-831B-2444-94CB-7D22A4EA057A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17248-3389-D046-B712-FF373CDA4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F044D-A137-7549-B0CE-80F8306D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A49E-506E-9C4D-8ACF-21DC040FD4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28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huaweicloud.com/forum/forum-719-1159-1.html" TargetMode="External"/><Relationship Id="rId2" Type="http://schemas.openxmlformats.org/officeDocument/2006/relationships/hyperlink" Target="https://www.hwtelcloud.com/competitions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mil/world-war-ii-thor-data" TargetMode="External"/><Relationship Id="rId2" Type="http://schemas.openxmlformats.org/officeDocument/2006/relationships/hyperlink" Target="http://web.stanford.edu/class/cs24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C9D6-7EAB-D14B-9695-F66BEC6CA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大数据应用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6844C4-96C5-9F43-8F01-DAF5579D7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4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5C1FB-0661-7C4A-BADB-0714A776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Data-X</a:t>
            </a:r>
            <a:r>
              <a:rPr kumimoji="1" lang="zh-CN" altLang="en-US" dirty="0"/>
              <a:t> 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AEF3C-D6CC-0049-9C34-DFFD67CA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yishuai.github.io</a:t>
            </a:r>
            <a:r>
              <a:rPr kumimoji="1" lang="en-US" altLang="zh-CN" dirty="0"/>
              <a:t>/spark/lab/</a:t>
            </a:r>
            <a:r>
              <a:rPr kumimoji="1" lang="en-US" altLang="zh-CN" dirty="0" err="1"/>
              <a:t>lr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pyspark_ML.ipynb</a:t>
            </a:r>
            <a:endParaRPr kumimoji="1" lang="en-US" altLang="zh-CN" dirty="0"/>
          </a:p>
          <a:p>
            <a:r>
              <a:rPr kumimoji="1" lang="zh-CN" altLang="en-US" dirty="0"/>
              <a:t>加州房价预测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https://</a:t>
            </a:r>
            <a:r>
              <a:rPr kumimoji="1" lang="en-US" altLang="zh-CN" dirty="0" err="1"/>
              <a:t>yishuai.github.io</a:t>
            </a:r>
            <a:r>
              <a:rPr kumimoji="1" lang="en-US" altLang="zh-CN" dirty="0"/>
              <a:t>/spark/lab/</a:t>
            </a:r>
            <a:r>
              <a:rPr kumimoji="1" lang="en-US" altLang="zh-CN" dirty="0" err="1"/>
              <a:t>lr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cadata.txt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California Housing data</a:t>
            </a:r>
          </a:p>
          <a:p>
            <a:pPr lvl="1"/>
            <a:r>
              <a:rPr kumimoji="1" lang="en-US" altLang="zh-CN" dirty="0" err="1"/>
              <a:t>LinearRegression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90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线性回归，随机森林</a:t>
            </a:r>
          </a:p>
        </p:txBody>
      </p:sp>
    </p:spTree>
    <p:extLst>
      <p:ext uri="{BB962C8B-B14F-4D97-AF65-F5344CB8AC3E}">
        <p14:creationId xmlns:p14="http://schemas.microsoft.com/office/powerpoint/2010/main" val="145398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ML</a:t>
            </a:r>
            <a:r>
              <a:rPr kumimoji="1" lang="zh-CN" altLang="en-US" dirty="0"/>
              <a:t>：分类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kumimoji="1" lang="zh-CN" altLang="en-US" dirty="0"/>
              <a:t>垃圾邮件分类</a:t>
            </a:r>
            <a:endParaRPr lang="en-US" altLang="zh-CN" dirty="0"/>
          </a:p>
          <a:p>
            <a:pPr lvl="1"/>
            <a:r>
              <a:rPr kumimoji="1" lang="en-US" altLang="zh-CN" dirty="0"/>
              <a:t>3.2_ML_Classification-Text.ipynb*</a:t>
            </a:r>
          </a:p>
          <a:p>
            <a:pPr lvl="1"/>
            <a:r>
              <a:rPr kumimoji="1" lang="en-US" altLang="zh-CN" dirty="0" err="1"/>
              <a:t>mapPartitions</a:t>
            </a:r>
            <a:endParaRPr kumimoji="1" lang="en-US" altLang="zh-CN" dirty="0"/>
          </a:p>
          <a:p>
            <a:pPr lvl="1"/>
            <a:r>
              <a:rPr lang="en-US" altLang="zh-CN" dirty="0" err="1"/>
              <a:t>saveAsSequenceFile</a:t>
            </a:r>
            <a:r>
              <a:rPr lang="zh-CN" altLang="en-US" dirty="0"/>
              <a:t>：</a:t>
            </a:r>
            <a:r>
              <a:rPr lang="en-US" altLang="zh-CN" dirty="0"/>
              <a:t>Hadoop Sequence Files</a:t>
            </a:r>
          </a:p>
          <a:p>
            <a:pPr lvl="1"/>
            <a:r>
              <a:rPr kumimoji="1" lang="en-US" altLang="zh-CN" dirty="0"/>
              <a:t>union</a:t>
            </a:r>
          </a:p>
          <a:p>
            <a:pPr lvl="1"/>
            <a:r>
              <a:rPr kumimoji="1" lang="en-US" altLang="zh-CN" dirty="0" err="1"/>
              <a:t>HashingTF</a:t>
            </a:r>
            <a:r>
              <a:rPr kumimoji="1" lang="en-US" altLang="zh-CN" dirty="0"/>
              <a:t>, IDF, Tokenizer</a:t>
            </a:r>
          </a:p>
          <a:p>
            <a:pPr lvl="1"/>
            <a:r>
              <a:rPr kumimoji="1" lang="en-US" altLang="zh-CN" dirty="0" err="1"/>
              <a:t>LogisticRegression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BinaryClassificationEvaluator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Pipeline</a:t>
            </a:r>
          </a:p>
          <a:p>
            <a:pPr lvl="1"/>
            <a:r>
              <a:rPr kumimoji="1" lang="en-US" altLang="zh-CN" dirty="0" err="1"/>
              <a:t>BinaryClassificationEvaluator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AUC</a:t>
            </a:r>
          </a:p>
          <a:p>
            <a:pPr lvl="1"/>
            <a:r>
              <a:rPr kumimoji="1" lang="en-US" altLang="zh-CN" dirty="0" err="1"/>
              <a:t>RandomForestClassifier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29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ML</a:t>
            </a:r>
            <a:r>
              <a:rPr kumimoji="1" lang="zh-CN" altLang="en-US" dirty="0"/>
              <a:t>：分类（类别特征）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lang="zh-CN" altLang="en-US" dirty="0"/>
              <a:t>收入预测（超过</a:t>
            </a:r>
            <a:r>
              <a:rPr lang="en-US" altLang="zh-CN" dirty="0"/>
              <a:t>5</a:t>
            </a:r>
            <a:r>
              <a:rPr lang="zh-CN" altLang="en-US" dirty="0"/>
              <a:t>万）</a:t>
            </a:r>
            <a:endParaRPr lang="en-US" altLang="zh-CN" dirty="0"/>
          </a:p>
          <a:p>
            <a:r>
              <a:rPr lang="zh-CN" altLang="en-US" dirty="0"/>
              <a:t>复杂特征（数字，类别）</a:t>
            </a:r>
            <a:endParaRPr lang="en-US" altLang="zh-CN" dirty="0"/>
          </a:p>
          <a:p>
            <a:pPr lvl="1"/>
            <a:r>
              <a:rPr kumimoji="1" lang="en-US" altLang="zh-CN" dirty="0"/>
              <a:t>3.3_ML_Classification-Categorical.ipynb*</a:t>
            </a:r>
          </a:p>
          <a:p>
            <a:pPr lvl="2"/>
            <a:r>
              <a:rPr kumimoji="1" lang="en-US" altLang="zh-CN" dirty="0" err="1"/>
              <a:t>dataframe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StringIndexer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categorical values indexer</a:t>
            </a:r>
          </a:p>
          <a:p>
            <a:pPr lvl="2"/>
            <a:r>
              <a:rPr kumimoji="1" lang="en-US" altLang="zh-CN" dirty="0" err="1"/>
              <a:t>VectorAssembler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sampleBy</a:t>
            </a:r>
            <a:r>
              <a:rPr kumimoji="1" lang="en-US" altLang="zh-CN" dirty="0"/>
              <a:t>, subtract</a:t>
            </a:r>
          </a:p>
          <a:p>
            <a:pPr lvl="2"/>
            <a:r>
              <a:rPr kumimoji="1" lang="en-US" altLang="zh-CN" dirty="0" err="1"/>
              <a:t>RandomForestClassifier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LogisticRegression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MulticlassClassificationEvaluator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588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kumimoji="1" lang="zh-CN" altLang="en-US" dirty="0"/>
              <a:t>鲸鱼分类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90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聚类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kmeans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49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ML</a:t>
            </a:r>
            <a:r>
              <a:rPr kumimoji="1" lang="zh-CN" altLang="en-US" dirty="0"/>
              <a:t>：聚类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lang="zh-CN" altLang="en-US" dirty="0"/>
              <a:t>染色体聚类</a:t>
            </a:r>
            <a:endParaRPr lang="en-US" altLang="zh-CN" dirty="0"/>
          </a:p>
          <a:p>
            <a:pPr lvl="1"/>
            <a:r>
              <a:rPr kumimoji="1" lang="en-US" altLang="zh-CN" dirty="0"/>
              <a:t>5.1_BigData_Genomics-Clustering.ipynb*</a:t>
            </a:r>
          </a:p>
          <a:p>
            <a:pPr lvl="2"/>
            <a:r>
              <a:rPr kumimoji="1" lang="en-US" altLang="zh-CN" dirty="0" err="1"/>
              <a:t>rdd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, </a:t>
            </a:r>
          </a:p>
          <a:p>
            <a:pPr lvl="2"/>
            <a:r>
              <a:rPr kumimoji="1" lang="en-US" altLang="zh-CN" dirty="0"/>
              <a:t>k-means</a:t>
            </a:r>
          </a:p>
          <a:p>
            <a:pPr lvl="1"/>
            <a:r>
              <a:rPr kumimoji="1" lang="en-US" altLang="zh-CN" dirty="0"/>
              <a:t>5.2_BigData_Genomics_Visualise.ipynb*</a:t>
            </a:r>
          </a:p>
          <a:p>
            <a:pPr lvl="2"/>
            <a:r>
              <a:rPr kumimoji="1" lang="en-US" altLang="zh-CN" dirty="0"/>
              <a:t>pandas</a:t>
            </a:r>
          </a:p>
          <a:p>
            <a:pPr lvl="2"/>
            <a:r>
              <a:rPr kumimoji="1" lang="en-US" altLang="zh-CN" dirty="0"/>
              <a:t>join, </a:t>
            </a:r>
            <a:r>
              <a:rPr kumimoji="1" lang="en-US" altLang="zh-CN" dirty="0" err="1"/>
              <a:t>groupby</a:t>
            </a:r>
            <a:r>
              <a:rPr kumimoji="1" lang="en-US" altLang="zh-CN" dirty="0"/>
              <a:t>, mean</a:t>
            </a:r>
          </a:p>
          <a:p>
            <a:pPr lvl="2"/>
            <a:r>
              <a:rPr kumimoji="1" lang="en-US" altLang="zh-CN" dirty="0" err="1"/>
              <a:t>scipy.spatial.distance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pdist</a:t>
            </a:r>
            <a:r>
              <a:rPr kumimoji="1" lang="en-US" altLang="zh-CN" dirty="0"/>
              <a:t>, linkage, hierarchy, cluster</a:t>
            </a:r>
          </a:p>
        </p:txBody>
      </p:sp>
    </p:spTree>
    <p:extLst>
      <p:ext uri="{BB962C8B-B14F-4D97-AF65-F5344CB8AC3E}">
        <p14:creationId xmlns:p14="http://schemas.microsoft.com/office/powerpoint/2010/main" val="138886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K-Means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lang="zh-CN" altLang="en-US" dirty="0"/>
              <a:t>天气聚类</a:t>
            </a:r>
            <a:endParaRPr lang="en-US" altLang="zh-CN" dirty="0"/>
          </a:p>
          <a:p>
            <a:pPr lvl="1"/>
            <a:r>
              <a:rPr lang="zh-CN" altLang="en-US" dirty="0"/>
              <a:t>时间序列数据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05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5F50-DF38-EE4D-8F7B-FFC949D0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降维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3A34F-11DC-6241-AADF-409161DA3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66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lang="zh-CN" altLang="en-US" dirty="0"/>
              <a:t>天气数据</a:t>
            </a:r>
            <a:endParaRPr lang="en-US" altLang="zh-CN" dirty="0"/>
          </a:p>
          <a:p>
            <a:pPr lvl="1"/>
            <a:r>
              <a:rPr lang="zh-CN" altLang="en-US" dirty="0"/>
              <a:t>时间序列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31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文本处理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54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8A5D-3108-FE49-95DA-9617F0DD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346EB-F3CE-D54B-A49F-B0FFE2AAE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44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F755A-9E7F-E641-8836-A4889B97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华为电信大数据比赛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D2112-E62D-7B42-A2F0-24D82DA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选择比赛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https://www.hwtelcloud.com/competitions/home</a:t>
            </a:r>
            <a:endParaRPr lang="en-US" altLang="zh-CN" dirty="0"/>
          </a:p>
          <a:p>
            <a:r>
              <a:rPr lang="zh-CN" altLang="en-US" dirty="0"/>
              <a:t>大赛专区</a:t>
            </a:r>
            <a:endParaRPr lang="en-US" altLang="zh-CN" dirty="0">
              <a:hlinkClick r:id="rId3"/>
            </a:endParaRPr>
          </a:p>
          <a:p>
            <a:pPr lvl="1"/>
            <a:r>
              <a:rPr lang="en-US" altLang="zh-CN" dirty="0">
                <a:hlinkClick r:id="rId3"/>
              </a:rPr>
              <a:t>https://bbs.huaweicloud.com/forum/forum-719-1159-1.html</a:t>
            </a:r>
            <a:endParaRPr lang="en-US" altLang="zh-CN" dirty="0"/>
          </a:p>
          <a:p>
            <a:r>
              <a:rPr kumimoji="1" lang="zh-CN" altLang="en-US" dirty="0"/>
              <a:t>硬盘故障数据</a:t>
            </a:r>
          </a:p>
        </p:txBody>
      </p:sp>
    </p:spTree>
    <p:extLst>
      <p:ext uri="{BB962C8B-B14F-4D97-AF65-F5344CB8AC3E}">
        <p14:creationId xmlns:p14="http://schemas.microsoft.com/office/powerpoint/2010/main" val="215236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RDD</a:t>
            </a:r>
            <a:r>
              <a:rPr kumimoji="1" lang="zh-CN" altLang="en-US" dirty="0"/>
              <a:t> 文本处理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kumimoji="1" lang="zh-CN" altLang="en-US" dirty="0"/>
              <a:t>孙子兵法每一章代表字提取（</a:t>
            </a:r>
            <a:r>
              <a:rPr kumimoji="1" lang="en-US" altLang="zh-CN" dirty="0"/>
              <a:t>TD-IDF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1.3_RDD_Text-Processing.ipynb*</a:t>
            </a:r>
          </a:p>
          <a:p>
            <a:pPr lvl="2"/>
            <a:r>
              <a:rPr kumimoji="1" lang="en-US" altLang="zh-CN" dirty="0"/>
              <a:t>title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heading</a:t>
            </a:r>
            <a:r>
              <a:rPr kumimoji="1" lang="zh-CN" altLang="en-US" dirty="0"/>
              <a:t>提取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82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时间序列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气温</a:t>
            </a:r>
          </a:p>
        </p:txBody>
      </p:sp>
    </p:spTree>
    <p:extLst>
      <p:ext uri="{BB962C8B-B14F-4D97-AF65-F5344CB8AC3E}">
        <p14:creationId xmlns:p14="http://schemas.microsoft.com/office/powerpoint/2010/main" val="4246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RDD </a:t>
            </a:r>
            <a:r>
              <a:rPr kumimoji="1" lang="zh-CN" altLang="en-US" dirty="0"/>
              <a:t>高级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kumimoji="1" lang="zh-CN" altLang="en-US" dirty="0"/>
              <a:t>气温序列数据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1.2_RDD_Data-Processing.ipynb*</a:t>
            </a:r>
          </a:p>
          <a:p>
            <a:pPr lvl="2"/>
            <a:r>
              <a:rPr kumimoji="1" lang="en-US" altLang="zh-CN" dirty="0"/>
              <a:t>csv</a:t>
            </a:r>
            <a:r>
              <a:rPr kumimoji="1" lang="zh-CN" altLang="en-US" dirty="0"/>
              <a:t>文件读入（</a:t>
            </a:r>
            <a:r>
              <a:rPr kumimoji="1" lang="en-US" altLang="zh-CN" dirty="0" err="1"/>
              <a:t>namedtuple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基本统计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每年的数据量统计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年平均气温序列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87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DF </a:t>
            </a:r>
            <a:r>
              <a:rPr kumimoji="1" lang="zh-CN" altLang="en-US" dirty="0"/>
              <a:t>高级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kumimoji="1" lang="zh-CN" altLang="en-US" dirty="0"/>
              <a:t>气温序列数据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2.3_StructuredData-Analyzing.ipynb*</a:t>
            </a:r>
          </a:p>
          <a:p>
            <a:pPr lvl="2"/>
            <a:r>
              <a:rPr kumimoji="1" lang="en-US" altLang="zh-CN" dirty="0" err="1"/>
              <a:t>dropna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avg</a:t>
            </a:r>
            <a:r>
              <a:rPr kumimoji="1" lang="en-US" altLang="zh-CN" dirty="0"/>
              <a:t>, count, sort</a:t>
            </a:r>
          </a:p>
          <a:p>
            <a:pPr lvl="2"/>
            <a:r>
              <a:rPr kumimoji="1" lang="en-US" altLang="zh-CN" dirty="0" err="1"/>
              <a:t>groupby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stddev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avg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udf</a:t>
            </a:r>
            <a:r>
              <a:rPr kumimoji="1" lang="en-US" altLang="zh-CN" dirty="0"/>
              <a:t>, select, where</a:t>
            </a:r>
          </a:p>
          <a:p>
            <a:pPr lvl="2"/>
            <a:r>
              <a:rPr kumimoji="1" lang="zh-CN" altLang="en-US" dirty="0"/>
              <a:t>窗口：</a:t>
            </a:r>
            <a:r>
              <a:rPr kumimoji="1" lang="en-US" altLang="zh-CN" dirty="0"/>
              <a:t>window, </a:t>
            </a:r>
            <a:r>
              <a:rPr kumimoji="1" lang="en-US" altLang="zh-CN" dirty="0" err="1"/>
              <a:t>partitionby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rowsbetween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16292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3B0F-5DFC-9C42-85F2-ADC115EC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Stanford CS246 Spark </a:t>
            </a:r>
            <a:r>
              <a:rPr kumimoji="1" lang="zh-CN" altLang="en-US" dirty="0"/>
              <a:t>时间序列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A685-21C3-484F-BCC9-C6735E04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http://web.stanford.edu/class/cs246/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CS246_Colab_0_(</a:t>
            </a:r>
            <a:r>
              <a:rPr kumimoji="1" lang="en-US" altLang="zh-CN" dirty="0" err="1"/>
              <a:t>Spark_Tutorial</a:t>
            </a:r>
            <a:r>
              <a:rPr kumimoji="1" lang="en-US" altLang="zh-CN" dirty="0"/>
              <a:t>).</a:t>
            </a:r>
            <a:r>
              <a:rPr kumimoji="1" lang="en-US" altLang="zh-CN" dirty="0" err="1"/>
              <a:t>ipynb</a:t>
            </a:r>
            <a:r>
              <a:rPr kumimoji="1" lang="zh-CN" altLang="en-US" dirty="0"/>
              <a:t> 越战美军空袭大数据分析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二战美军对日作战空袭数据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https://data.world/datamil/world-war-ii-thor-data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8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回归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线性回归，随机森林</a:t>
            </a:r>
          </a:p>
        </p:txBody>
      </p:sp>
    </p:spTree>
    <p:extLst>
      <p:ext uri="{BB962C8B-B14F-4D97-AF65-F5344CB8AC3E}">
        <p14:creationId xmlns:p14="http://schemas.microsoft.com/office/powerpoint/2010/main" val="3092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ML</a:t>
            </a:r>
            <a:r>
              <a:rPr kumimoji="1" lang="zh-CN" altLang="en-US" dirty="0"/>
              <a:t>：回归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kumimoji="1" lang="zh-CN" altLang="en-US" dirty="0"/>
              <a:t>酒质量预测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3.1_ML-Introduction.ipynb*</a:t>
            </a:r>
          </a:p>
          <a:p>
            <a:pPr lvl="2"/>
            <a:r>
              <a:rPr kumimoji="1" lang="zh-CN" altLang="en-US" dirty="0"/>
              <a:t>线性回归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VectorAssembler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RegressionEvaluator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lit</a:t>
            </a:r>
          </a:p>
          <a:p>
            <a:pPr lvl="2"/>
            <a:r>
              <a:rPr kumimoji="1" lang="en-US" altLang="zh-CN" dirty="0" err="1"/>
              <a:t>PipelineModel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ParamGridBuilder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CrossValidator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RandomForestRegressor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78038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587</Words>
  <Application>Microsoft Macintosh PowerPoint</Application>
  <PresentationFormat>宽屏</PresentationFormat>
  <Paragraphs>112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大数据应用Lab</vt:lpstr>
      <vt:lpstr>Spark 文本处理</vt:lpstr>
      <vt:lpstr>Spark Tutorial Lab – RDD 文本处理</vt:lpstr>
      <vt:lpstr>Spark 时间序列</vt:lpstr>
      <vt:lpstr>Spark Tutorial Lab – RDD 高级</vt:lpstr>
      <vt:lpstr>Spark Tutorial Lab – DF 高级</vt:lpstr>
      <vt:lpstr>Stanford CS246 Spark 时间序列</vt:lpstr>
      <vt:lpstr>Spark 回归</vt:lpstr>
      <vt:lpstr>Spark Tutorial Lab – ML：回归</vt:lpstr>
      <vt:lpstr>Data-X 线性回归</vt:lpstr>
      <vt:lpstr>Spark 分类</vt:lpstr>
      <vt:lpstr>Spark Tutorial Lab – ML：分类</vt:lpstr>
      <vt:lpstr>Spark Tutorial Lab – ML：分类（类别特征）</vt:lpstr>
      <vt:lpstr>eDX UCSD DSE230x XGBoost分类</vt:lpstr>
      <vt:lpstr>Spark 聚类</vt:lpstr>
      <vt:lpstr>Spark Tutorial Lab – ML：聚类</vt:lpstr>
      <vt:lpstr>eDX UCSD DSE230x K-Means</vt:lpstr>
      <vt:lpstr>Spark降维</vt:lpstr>
      <vt:lpstr>eDX UCSD DSE230x PCA</vt:lpstr>
      <vt:lpstr>实战</vt:lpstr>
      <vt:lpstr>华为电信大数据比赛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大数据Lab</dc:title>
  <dc:creator>Yishuai Chen</dc:creator>
  <cp:lastModifiedBy>Yishuai Chen</cp:lastModifiedBy>
  <cp:revision>29</cp:revision>
  <dcterms:created xsi:type="dcterms:W3CDTF">2020-09-28T00:49:47Z</dcterms:created>
  <dcterms:modified xsi:type="dcterms:W3CDTF">2020-10-30T06:54:12Z</dcterms:modified>
</cp:coreProperties>
</file>