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88" r:id="rId4"/>
    <p:sldId id="443" r:id="rId5"/>
    <p:sldId id="397" r:id="rId6"/>
    <p:sldId id="446" r:id="rId7"/>
    <p:sldId id="422" r:id="rId8"/>
    <p:sldId id="264" r:id="rId9"/>
    <p:sldId id="423" r:id="rId10"/>
    <p:sldId id="421" r:id="rId11"/>
    <p:sldId id="442" r:id="rId12"/>
    <p:sldId id="440" r:id="rId13"/>
    <p:sldId id="412" r:id="rId14"/>
    <p:sldId id="447" r:id="rId15"/>
    <p:sldId id="425" r:id="rId16"/>
    <p:sldId id="426" r:id="rId17"/>
    <p:sldId id="409" r:id="rId18"/>
    <p:sldId id="3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7026"/>
  </p:normalViewPr>
  <p:slideViewPr>
    <p:cSldViewPr snapToGrid="0" snapToObjects="1">
      <p:cViewPr varScale="1">
        <p:scale>
          <a:sx n="93" d="100"/>
          <a:sy n="93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7815-AFFB-E546-BEFE-B505378D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9F093-B88A-8A4A-B785-345944DA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68B56-EF00-3641-A7B8-8F8C676B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D73E7-1EDC-D543-86C0-EC10B42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F947E-6B95-0C43-932A-CC2C03C7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915E-FC27-E849-9014-874DEA2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CAF0B-5A1C-CD43-9A45-574C39C4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FDC7C-8210-9E4D-B69B-4DB2859D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13188-B8CF-4E4B-BB7E-E67CACA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69251-217A-5047-8DD5-BF33ED4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4616DE-4969-D349-A61F-DF976A0F8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25EFE-B3A0-714B-B71B-A6C26059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ED33-A137-434E-9344-B72C486C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390B5-641C-1B4F-9EED-8DD1098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7BEC4-DA68-EA45-88C9-28DCA6C0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1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A1DA-A712-BD40-9749-FE5E85C8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F3F4-11EB-9646-A74C-A73E5FCF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7CC60-D9FE-614A-A7E0-E488C163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0A346-70AA-7B47-B51E-57EC6B3B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A6F6-8483-B44A-83BA-F0638E5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9B6A-347B-8844-AA9E-590AA17F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E1459-B16A-3343-9993-0EAB45BD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F2657-EC6B-9142-94FA-AE587B4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43BCE-3A0B-4F49-B5D3-257524C4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75D3-3015-1545-A2FF-CBAA0AB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3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3235-F38D-F748-AB4C-B2C06FA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151A-8DC5-F149-B7FA-088EA72B6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F397D-B62C-E341-B2A2-BD4DD602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AD7AC-4862-8F43-AEF2-F7BB551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25A31-279B-B446-ADD7-214E97DE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8A77E-EA1D-2B4F-8A46-9E87C71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4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F2647-282A-714E-9A83-5D911C42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A26A7-087A-814C-BEF3-9F67BEAC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E6EE-D11A-C847-9507-AE458E75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EA554-411D-1243-A29C-A9B10F2A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E0AADF-C0E6-DF4B-9BAD-0F60FF80A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2A023-4051-AE49-8E1B-E7A3BC3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EB27C-5873-854A-A1E8-97EC6104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1CFE2A-3D0C-634D-A1BA-53FD7C4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00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8511-DD51-3340-BF9F-BE027DE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61092-7961-9745-BF44-66B3DBE9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A951B-9F38-9842-857B-AFD6872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41A74-2C6C-EE4A-93F8-6B5FDFC1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8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C815B-CEB8-C24B-9968-2A589347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6FCFC-B8CD-1F4E-84B4-131326C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A1E30-7B68-3B40-877B-0EE4A77D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2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833C-C4B0-004E-9F6D-459F0ADA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2D81A-F547-F142-BAD0-C8E6711B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54AF-F99C-394B-A121-F62B562D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387DB-E9D7-B64B-A5FA-3726CEF1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FD71C-94BF-4942-82C4-FDD1C9BC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A0D56-EE6D-4641-B53D-F4E76D4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3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5D58-4968-4746-A92D-C7506889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02F99-B242-B043-8719-B916F63BB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27088-EA62-6F4E-8CE3-5C47B1B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33073-68E3-A74A-9483-465DF6E6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7B522-70CF-DC4E-9870-636767A7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8CE36-C131-3044-B71E-8E1EF283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5349B2-2023-C84C-B6CE-5DA38B08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35C80-FE6E-DE49-A7A1-56B10630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BCBFA-CE34-074C-9647-96F9D6848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6A82-EFB9-C349-A563-53BBF5D7324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ECE06-9CDC-5E41-AD7E-AD2C88929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1F4-99D7-244D-9DEB-C77D49F74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W2Azk23ZtSeBcvJi0JnL7PapedOvwz9" TargetMode="External"/><Relationship Id="rId7" Type="http://schemas.openxmlformats.org/officeDocument/2006/relationships/hyperlink" Target="https://www.hackerrank.com/domains/python?filters%5Bdifficulty%5D%5B%5D=easy" TargetMode="External"/><Relationship Id="rId2" Type="http://schemas.openxmlformats.org/officeDocument/2006/relationships/hyperlink" Target="https://sites.google.com/site/pythonbootcam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urse163.org/course/NJU-1001571005?tid=1466941458" TargetMode="External"/><Relationship Id="rId5" Type="http://schemas.openxmlformats.org/officeDocument/2006/relationships/hyperlink" Target="https://www.icourse163.org/learn/BIT-268001?tid=1003243006" TargetMode="External"/><Relationship Id="rId4" Type="http://schemas.openxmlformats.org/officeDocument/2006/relationships/hyperlink" Target="https://github.com/profjsb/python-bootcam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9166-B090-B24A-9757-3CD373BE6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入门</a:t>
            </a:r>
            <a:r>
              <a:rPr kumimoji="1" lang="en-US" altLang="zh-CN"/>
              <a:t>Lab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CAE5A-3C55-374D-A81E-67A791546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64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大文件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 </a:t>
            </a:r>
            <a:endParaRPr kumimoji="1" lang="en-US" altLang="zh-CN" dirty="0"/>
          </a:p>
          <a:p>
            <a:r>
              <a:rPr kumimoji="1" lang="en-US" altLang="zh-CN" dirty="0"/>
              <a:t>7. Parsing large </a:t>
            </a:r>
            <a:r>
              <a:rPr kumimoji="1" lang="en-US" altLang="zh-CN" dirty="0" err="1"/>
              <a:t>files.ipnb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S3, Parquet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7EF1-DD43-6B40-B943-7082706A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D620E-F489-8D43-B824-775D486F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0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C1FB-0661-7C4A-BADB-0714A776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Data-X</a:t>
            </a:r>
            <a:r>
              <a:rPr kumimoji="1" lang="zh-CN" altLang="en-US" dirty="0"/>
              <a:t> 入门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AEF3C-D6CC-0049-9C34-DFFD67CA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spark-tutorial-local/spark-intro-</a:t>
            </a:r>
            <a:r>
              <a:rPr kumimoji="1" lang="en-US" altLang="zh-CN" dirty="0" err="1"/>
              <a:t>databricks.ipynb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Diamonds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3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 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2.1_StructuredData-Introduction.ipynb*</a:t>
            </a:r>
          </a:p>
          <a:p>
            <a:pPr lvl="2"/>
            <a:r>
              <a:rPr kumimoji="1" lang="zh-CN" altLang="en-US" dirty="0"/>
              <a:t>示例数据 </a:t>
            </a:r>
            <a:r>
              <a:rPr kumimoji="1" lang="en-US" altLang="zh-CN" dirty="0"/>
              <a:t>row</a:t>
            </a:r>
          </a:p>
          <a:p>
            <a:pPr lvl="2"/>
            <a:r>
              <a:rPr kumimoji="1" lang="en-US" altLang="zh-CN" dirty="0" err="1"/>
              <a:t>DataFrame</a:t>
            </a:r>
            <a:r>
              <a:rPr kumimoji="1" lang="en-US" altLang="zh-CN" dirty="0"/>
              <a:t>, Schema</a:t>
            </a:r>
          </a:p>
          <a:p>
            <a:pPr lvl="2"/>
            <a:r>
              <a:rPr kumimoji="1" lang="en-US" altLang="zh-CN" dirty="0"/>
              <a:t>filter, sort, col, select, </a:t>
            </a:r>
            <a:r>
              <a:rPr kumimoji="1" lang="en-US" altLang="zh-CN" dirty="0" err="1"/>
              <a:t>groupby</a:t>
            </a:r>
            <a:r>
              <a:rPr kumimoji="1" lang="en-US" altLang="zh-CN" dirty="0"/>
              <a:t>, join</a:t>
            </a:r>
          </a:p>
          <a:p>
            <a:pPr lvl="2"/>
            <a:r>
              <a:rPr kumimoji="1" lang="en-US" altLang="zh-CN" dirty="0"/>
              <a:t>limit, </a:t>
            </a:r>
            <a:r>
              <a:rPr kumimoji="1" lang="en-US" altLang="zh-CN" dirty="0" err="1"/>
              <a:t>toPandas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write.csv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2.2_StructuredData-Formats.ipynb*</a:t>
            </a:r>
          </a:p>
          <a:p>
            <a:pPr lvl="2"/>
            <a:r>
              <a:rPr kumimoji="1" lang="en-US" altLang="zh-CN" dirty="0" err="1"/>
              <a:t>read.csv</a:t>
            </a:r>
            <a:r>
              <a:rPr kumimoji="1" lang="en-US" altLang="zh-CN" dirty="0"/>
              <a:t>: </a:t>
            </a:r>
            <a:r>
              <a:rPr kumimoji="1" lang="zh-CN" altLang="en-US" dirty="0"/>
              <a:t>气温，</a:t>
            </a:r>
            <a:r>
              <a:rPr kumimoji="1" lang="en-US" altLang="zh-CN" dirty="0"/>
              <a:t>tweet</a:t>
            </a:r>
          </a:p>
          <a:p>
            <a:pPr lvl="2"/>
            <a:r>
              <a:rPr kumimoji="1" lang="zh-CN" altLang="en-US" dirty="0"/>
              <a:t>写</a:t>
            </a:r>
            <a:r>
              <a:rPr kumimoji="1" lang="en-US" altLang="zh-CN" dirty="0"/>
              <a:t>csv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parquet</a:t>
            </a:r>
            <a:r>
              <a:rPr kumimoji="1" lang="zh-CN" altLang="en-US" dirty="0"/>
              <a:t>存储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39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9FAC-72C8-8B4E-9181-0D31363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其它（可选）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71C1E-057B-5847-9166-60E6422B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3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 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SQL.ipynb</a:t>
            </a:r>
            <a:endParaRPr kumimoji="1" lang="en-US" altLang="zh-CN" dirty="0"/>
          </a:p>
          <a:p>
            <a:pPr lvl="1"/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en-US" altLang="zh-CN" dirty="0" err="1"/>
              <a:t>SQLContext</a:t>
            </a:r>
            <a:endParaRPr lang="en-US" altLang="zh-CN" dirty="0"/>
          </a:p>
          <a:p>
            <a:pPr lvl="1"/>
            <a:r>
              <a:rPr lang="en-US" altLang="zh-CN" dirty="0" err="1"/>
              <a:t>createDataFrame</a:t>
            </a:r>
            <a:endParaRPr lang="en-US" altLang="zh-CN" dirty="0"/>
          </a:p>
          <a:p>
            <a:pPr lvl="1"/>
            <a:r>
              <a:rPr lang="en-US" altLang="zh-CN" dirty="0"/>
              <a:t>Parquet</a:t>
            </a:r>
          </a:p>
          <a:p>
            <a:pPr lvl="1"/>
            <a:r>
              <a:rPr lang="en-US" altLang="zh-CN" dirty="0" err="1"/>
              <a:t>NY.tgz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15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Operation.ipynb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NY.tgz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describe, count, select</a:t>
            </a:r>
          </a:p>
          <a:p>
            <a:pPr lvl="1"/>
            <a:r>
              <a:rPr kumimoji="1" lang="en-US" altLang="zh-CN" dirty="0" err="1"/>
              <a:t>groupby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agg</a:t>
            </a:r>
            <a:r>
              <a:rPr kumimoji="1" lang="en-US" altLang="zh-CN" dirty="0"/>
              <a:t>, show</a:t>
            </a:r>
          </a:p>
          <a:p>
            <a:pPr lvl="1"/>
            <a:r>
              <a:rPr kumimoji="1" lang="en-US" altLang="zh-CN" dirty="0" err="1"/>
              <a:t>registerTempTable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registerDataFrameAsTable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sqlContext.sql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rdd.map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approxQuantile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 where</a:t>
            </a:r>
          </a:p>
        </p:txBody>
      </p:sp>
    </p:spTree>
    <p:extLst>
      <p:ext uri="{BB962C8B-B14F-4D97-AF65-F5344CB8AC3E}">
        <p14:creationId xmlns:p14="http://schemas.microsoft.com/office/powerpoint/2010/main" val="271422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DF</a:t>
            </a:r>
            <a:r>
              <a:rPr kumimoji="1" lang="zh-CN" altLang="en-US" dirty="0"/>
              <a:t> 联合项目体验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1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RDD/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 综合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小项目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0.1_Welcome.ipynb*</a:t>
            </a:r>
          </a:p>
          <a:p>
            <a:pPr lvl="2"/>
            <a:r>
              <a:rPr kumimoji="1" lang="en-US" altLang="zh-CN" dirty="0" err="1"/>
              <a:t>prince_by_machiavelli.txt</a:t>
            </a:r>
            <a:r>
              <a:rPr kumimoji="1" lang="zh-CN" altLang="en-US" dirty="0"/>
              <a:t> 小王子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3298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E7632-6BEF-F445-9795-66B1448C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FD11B-174F-3344-A086-D64A02BF6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694-A3CF-3F4E-9B6E-6AB11215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738E-34E2-7541-AC25-C989C037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6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入门课程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伯克利</a:t>
            </a:r>
            <a:r>
              <a:rPr lang="en-US" altLang="zh-CN" dirty="0"/>
              <a:t>Python</a:t>
            </a:r>
            <a:r>
              <a:rPr lang="zh-CN" altLang="en-US" dirty="0"/>
              <a:t>夏令营：</a:t>
            </a:r>
            <a:r>
              <a:rPr lang="en-US" altLang="zh-CN" dirty="0">
                <a:hlinkClick r:id="rId2"/>
              </a:rPr>
              <a:t>https://sites.google.com/site/pythonbootcamp/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3"/>
              </a:rPr>
              <a:t>https://www.youtube.com/playlist?list=PLKW2Azk23ZtSeBcvJi0JnL7PapedOvwz9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4"/>
              </a:rPr>
              <a:t>https://github.com/profjsb/python-bootcamp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北理工</a:t>
            </a:r>
            <a:r>
              <a:rPr lang="en-US" altLang="zh-CN" dirty="0"/>
              <a:t>Python</a:t>
            </a:r>
            <a:r>
              <a:rPr lang="zh-CN" altLang="en-US" dirty="0"/>
              <a:t>入门：</a:t>
            </a:r>
            <a:r>
              <a:rPr lang="en-US" altLang="zh-CN" dirty="0">
                <a:hlinkClick r:id="rId5"/>
              </a:rPr>
              <a:t> https://www.icourse163.org/learn/BIT-268001?tid=1003243006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玩转数据 张莉 南京大学 国家精品课。这门课深入浅出讲解了非计算机科班同学如何快速入手编程，利用一些工具包解决实际问题。</a:t>
            </a:r>
            <a:r>
              <a:rPr lang="en-US" altLang="zh-CN" dirty="0">
                <a:hlinkClick r:id="rId6"/>
              </a:rPr>
              <a:t>https://www.icourse163.org/course/NJU-1001571005?tid=1466941458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HackerRank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练习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容易题，</a:t>
            </a:r>
            <a:r>
              <a:rPr lang="en-US" altLang="zh-CN" dirty="0"/>
              <a:t>Medium</a:t>
            </a:r>
            <a:r>
              <a:rPr lang="zh-CN" altLang="en-US" dirty="0"/>
              <a:t>和</a:t>
            </a:r>
            <a:r>
              <a:rPr lang="en-US" altLang="zh-CN" dirty="0"/>
              <a:t>Hard</a:t>
            </a:r>
            <a:r>
              <a:rPr lang="zh-CN" altLang="en-US" dirty="0"/>
              <a:t>部分题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7"/>
              </a:rPr>
              <a:t>https://www.hackerrank.com/domains/python?filters%5Bdifficulty%5D%5B%5D=easy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 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1.1_RDD-Basics.ipynb*</a:t>
            </a:r>
          </a:p>
          <a:p>
            <a:pPr lvl="2"/>
            <a:r>
              <a:rPr kumimoji="1" lang="zh-CN" altLang="en-US" dirty="0"/>
              <a:t>字符串</a:t>
            </a:r>
            <a:r>
              <a:rPr kumimoji="1" lang="en-US" altLang="zh-CN" dirty="0"/>
              <a:t>RDD</a:t>
            </a:r>
          </a:p>
          <a:p>
            <a:pPr lvl="2"/>
            <a:r>
              <a:rPr kumimoji="1" lang="en-US" altLang="zh-CN" dirty="0" err="1"/>
              <a:t>saveAsTextFile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flatmap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97230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9FAC-72C8-8B4E-9181-0D31363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其它（可选）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71C1E-057B-5847-9166-60E6422B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1.ipynb</a:t>
            </a:r>
          </a:p>
          <a:p>
            <a:pPr lvl="1"/>
            <a:r>
              <a:rPr kumimoji="1" lang="en-US" altLang="zh-CN" dirty="0" err="1"/>
              <a:t>rdd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2.ipynb</a:t>
            </a:r>
          </a:p>
          <a:p>
            <a:pPr lvl="1"/>
            <a:r>
              <a:rPr kumimoji="1" lang="en-US" altLang="zh-CN" dirty="0" err="1"/>
              <a:t>rdd</a:t>
            </a:r>
            <a:r>
              <a:rPr kumimoji="1" lang="en-US" altLang="zh-CN" dirty="0"/>
              <a:t>, sample, filter, map, </a:t>
            </a:r>
            <a:r>
              <a:rPr kumimoji="1" lang="en-US" altLang="zh-CN" dirty="0" err="1"/>
              <a:t>flatmap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key,val</a:t>
            </a:r>
            <a:r>
              <a:rPr kumimoji="1" lang="en-US" altLang="zh-CN" dirty="0"/>
              <a:t>).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groupbyKey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flatMapValues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5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 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plans.ipynb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的作用（很好）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25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 </a:t>
            </a:r>
            <a:r>
              <a:rPr kumimoji="1" lang="en-US" altLang="zh-CN" dirty="0" err="1"/>
              <a:t>Count.ipynb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文本单词计数，找常见字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534</Words>
  <Application>Microsoft Macintosh PowerPoint</Application>
  <PresentationFormat>宽屏</PresentationFormat>
  <Paragraphs>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Spark入门Lab</vt:lpstr>
      <vt:lpstr>Python入门</vt:lpstr>
      <vt:lpstr>Python</vt:lpstr>
      <vt:lpstr>Spark RDD基础</vt:lpstr>
      <vt:lpstr>Spark Tutorial Lab – RDD 基础</vt:lpstr>
      <vt:lpstr>其它（可选）</vt:lpstr>
      <vt:lpstr>eDX UCSD DSE230x RDD 基础</vt:lpstr>
      <vt:lpstr>eDX UCSD DSE230x RDD Cache</vt:lpstr>
      <vt:lpstr>eDX UCSD DSE230x RDD 应用</vt:lpstr>
      <vt:lpstr>eDX UCSD DSE230x RDD 大文件</vt:lpstr>
      <vt:lpstr>Spark DataFrame基础</vt:lpstr>
      <vt:lpstr>Data-X 入门 </vt:lpstr>
      <vt:lpstr>Spark Tutorial Lab – DataFrame 基础</vt:lpstr>
      <vt:lpstr>其它（可选）</vt:lpstr>
      <vt:lpstr>eDX UCSD DSE230x DataFrame</vt:lpstr>
      <vt:lpstr>eDX UCSD DSE230x DataFrame</vt:lpstr>
      <vt:lpstr>Spark RDD + DF 联合项目体验</vt:lpstr>
      <vt:lpstr>Spark Tutorial Lab – RDD/DataFrame 综合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28</cp:revision>
  <dcterms:created xsi:type="dcterms:W3CDTF">2020-09-28T00:52:43Z</dcterms:created>
  <dcterms:modified xsi:type="dcterms:W3CDTF">2022-09-06T14:16:44Z</dcterms:modified>
</cp:coreProperties>
</file>