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0" y="1080655"/>
            <a:ext cx="9448800" cy="943490"/>
          </a:xfrm>
        </p:spPr>
        <p:txBody>
          <a:bodyPr/>
          <a:lstStyle/>
          <a:p>
            <a:pPr algn="ctr"/>
            <a:r>
              <a:rPr lang="ko-KR" altLang="en-US" dirty="0" smtClean="0"/>
              <a:t>정보 구조 설계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이은석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950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4189" y="764373"/>
            <a:ext cx="9162011" cy="1293028"/>
          </a:xfrm>
        </p:spPr>
        <p:txBody>
          <a:bodyPr/>
          <a:lstStyle/>
          <a:p>
            <a:r>
              <a:rPr lang="ko-KR" altLang="en-US" dirty="0" smtClean="0"/>
              <a:t>정보 구조 설계할 때 고려해야 하는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가급적 필요 없는 </a:t>
            </a:r>
            <a:r>
              <a:rPr lang="ko-KR" altLang="en-US" dirty="0"/>
              <a:t>정보는 삭제하거나 가급적 노출되지 않도록 해야 합니다</a:t>
            </a:r>
            <a:r>
              <a:rPr lang="en-US" altLang="ko-KR" dirty="0"/>
              <a:t>. </a:t>
            </a:r>
            <a:r>
              <a:rPr lang="ko-KR" altLang="en-US" dirty="0"/>
              <a:t>거의 모든 시스템은 시간이 흐를수록 사용자의 요구사항을 반영한다라는 이유로 수많은 기능들을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r>
              <a:rPr lang="en-US" altLang="ko-KR" dirty="0" smtClean="0"/>
              <a:t>2.</a:t>
            </a:r>
            <a:r>
              <a:rPr lang="ko-KR" altLang="en-US" dirty="0"/>
              <a:t>  정보량이 어느 한군데 편중되지 않도록 골고루 분산해야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</a:t>
            </a:r>
            <a:r>
              <a:rPr lang="ko-KR" altLang="en-US" dirty="0"/>
              <a:t>  분류기준을 명확하게 </a:t>
            </a:r>
            <a:r>
              <a:rPr lang="ko-KR" altLang="en-US" dirty="0" smtClean="0"/>
              <a:t>해야한다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사용자들이 </a:t>
            </a:r>
            <a:r>
              <a:rPr lang="ko-KR" altLang="en-US" dirty="0"/>
              <a:t>생각하는 방식을 최대한 </a:t>
            </a:r>
            <a:r>
              <a:rPr lang="ko-KR" altLang="en-US" dirty="0" smtClean="0"/>
              <a:t>고려해야 한다</a:t>
            </a:r>
            <a:endParaRPr lang="en-US" altLang="ko-KR" dirty="0" smtClean="0"/>
          </a:p>
          <a:p>
            <a:r>
              <a:rPr lang="en-US" altLang="ko-KR" dirty="0" smtClean="0"/>
              <a:t>5.</a:t>
            </a:r>
            <a:r>
              <a:rPr lang="ko-KR" altLang="en-US" dirty="0"/>
              <a:t> 주요 동선의 흐름을 원활하게 할 수 있도록 해야 </a:t>
            </a:r>
            <a:r>
              <a:rPr lang="ko-KR" altLang="en-US" dirty="0" smtClean="0"/>
              <a:t>한다</a:t>
            </a:r>
            <a:endParaRPr lang="en-US" altLang="ko-KR" dirty="0" smtClean="0"/>
          </a:p>
          <a:p>
            <a:r>
              <a:rPr lang="en-US" altLang="ko-KR" dirty="0" smtClean="0"/>
              <a:t>6.</a:t>
            </a:r>
            <a:r>
              <a:rPr lang="ko-KR" altLang="en-US" dirty="0"/>
              <a:t> 화면 통합과 분리를 함께 </a:t>
            </a:r>
            <a:r>
              <a:rPr lang="ko-KR" altLang="en-US" dirty="0" smtClean="0"/>
              <a:t>고려해야 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728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정보 </a:t>
            </a:r>
            <a:r>
              <a:rPr lang="ko-KR" altLang="en-US" dirty="0" err="1" smtClean="0"/>
              <a:t>레이블링</a:t>
            </a:r>
            <a:r>
              <a:rPr lang="ko-KR" altLang="en-US" dirty="0" smtClean="0"/>
              <a:t> 설계 절차 및 지침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콘텐츠와 기능에 대표성을 부여할 수 있는 명확하고 친밀감이 있으며 일관된 이름을 지어주는 작업으로 사용자가 원하는 것을 쉽게 찾을 수 있도록 보편타당성이 있어야 한다</a:t>
            </a:r>
            <a:r>
              <a:rPr lang="en-US" altLang="ko-KR" dirty="0"/>
              <a:t>. </a:t>
            </a:r>
            <a:r>
              <a:rPr lang="ko-KR" altLang="en-US" dirty="0"/>
              <a:t>그 기준은 서비스 제공자가 아닌</a:t>
            </a:r>
            <a:r>
              <a:rPr lang="en-US" altLang="ko-KR" dirty="0"/>
              <a:t>, </a:t>
            </a:r>
            <a:r>
              <a:rPr lang="ko-KR" altLang="en-US" dirty="0"/>
              <a:t>실제 앱을 이용하는 사용자의 생각과 언어를 중심으로 </a:t>
            </a:r>
            <a:r>
              <a:rPr lang="ko-KR" altLang="en-US" dirty="0" err="1"/>
              <a:t>레이블링</a:t>
            </a:r>
            <a:r>
              <a:rPr lang="ko-KR" altLang="en-US" dirty="0"/>
              <a:t> 시스템을 구축해야 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4125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ko-KR" altLang="en-US" dirty="0" smtClean="0"/>
              <a:t>네비게이션 </a:t>
            </a:r>
            <a:r>
              <a:rPr lang="ko-KR" altLang="en-US" dirty="0" err="1" smtClean="0"/>
              <a:t>설계시</a:t>
            </a:r>
            <a:r>
              <a:rPr lang="ko-KR" altLang="en-US" dirty="0" smtClean="0"/>
              <a:t> 유의해야하 할 내용 및 검토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ko-KR" altLang="en-US" dirty="0"/>
              <a:t>사용자가 원하는 정보를 빠르고 정확하게 검색하고</a:t>
            </a:r>
            <a:r>
              <a:rPr lang="en-US" altLang="ko-KR" dirty="0"/>
              <a:t>, </a:t>
            </a:r>
            <a:r>
              <a:rPr lang="ko-KR" altLang="en-US" dirty="0"/>
              <a:t>정보와 정보 사이의 이동을 원활하게 돕기 위해 제공하는 것으로 검색 기능</a:t>
            </a:r>
            <a:r>
              <a:rPr lang="en-US" altLang="ko-KR" dirty="0"/>
              <a:t>, </a:t>
            </a:r>
            <a:r>
              <a:rPr lang="ko-KR" altLang="en-US" dirty="0"/>
              <a:t>사용자 위치 정보</a:t>
            </a:r>
            <a:r>
              <a:rPr lang="en-US" altLang="ko-KR" dirty="0"/>
              <a:t>, </a:t>
            </a:r>
            <a:r>
              <a:rPr lang="ko-KR" altLang="en-US" dirty="0"/>
              <a:t>리스트 메뉴</a:t>
            </a:r>
            <a:r>
              <a:rPr lang="en-US" altLang="ko-KR" dirty="0"/>
              <a:t>, </a:t>
            </a:r>
            <a:r>
              <a:rPr lang="ko-KR" altLang="en-US" dirty="0"/>
              <a:t>탭 메뉴</a:t>
            </a:r>
            <a:r>
              <a:rPr lang="en-US" altLang="ko-KR" dirty="0"/>
              <a:t>, </a:t>
            </a:r>
            <a:r>
              <a:rPr lang="ko-KR" altLang="en-US" dirty="0" err="1"/>
              <a:t>토글</a:t>
            </a:r>
            <a:r>
              <a:rPr lang="ko-KR" altLang="en-US" dirty="0"/>
              <a:t> 메뉴</a:t>
            </a:r>
            <a:r>
              <a:rPr lang="en-US" altLang="ko-KR" dirty="0"/>
              <a:t>, </a:t>
            </a:r>
            <a:r>
              <a:rPr lang="ko-KR" altLang="en-US" dirty="0" err="1"/>
              <a:t>사이트맵</a:t>
            </a:r>
            <a:r>
              <a:rPr lang="ko-KR" altLang="en-US" dirty="0"/>
              <a:t> 등의 체계를 말한다</a:t>
            </a:r>
            <a:r>
              <a:rPr lang="en-US" altLang="ko-KR" dirty="0"/>
              <a:t>. </a:t>
            </a:r>
            <a:r>
              <a:rPr lang="ko-KR" altLang="en-US" dirty="0"/>
              <a:t>모바일 앱의 </a:t>
            </a:r>
            <a:r>
              <a:rPr lang="en-US" altLang="ko-KR" dirty="0"/>
              <a:t>UX</a:t>
            </a:r>
            <a:r>
              <a:rPr lang="ko-KR" altLang="en-US" dirty="0"/>
              <a:t>에 있어서 내비게이션은 사용자가 앱에서 태스크를 쉽게 달성할 수 있도록 도와야 하는 것으로서 사용자와 콘텐츠의 특성을 고려하여 사용편의성을 제공해야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90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92330" y="218652"/>
            <a:ext cx="8610600" cy="1293028"/>
          </a:xfrm>
        </p:spPr>
        <p:txBody>
          <a:bodyPr/>
          <a:lstStyle/>
          <a:p>
            <a:r>
              <a:rPr lang="ko-KR" altLang="en-US" dirty="0" smtClean="0"/>
              <a:t>정보 구조 설계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731520" y="2502131"/>
            <a:ext cx="9451571" cy="58189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/>
              <a:t>주메뉴</a:t>
            </a:r>
            <a:endParaRPr lang="en-US" altLang="ko-KR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047701" y="2560320"/>
            <a:ext cx="1917469" cy="46551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버스노선 검색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039985" y="2560320"/>
            <a:ext cx="2061557" cy="46551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모바일 버스카드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201295" y="2560320"/>
            <a:ext cx="1920240" cy="46551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978427" y="1982586"/>
            <a:ext cx="6409113" cy="1778923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302625" y="2057401"/>
            <a:ext cx="1429790" cy="36160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 화면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164076" y="80652"/>
            <a:ext cx="1388225" cy="57357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로딩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177931" y="989217"/>
            <a:ext cx="1388225" cy="69826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언어 설정</a:t>
            </a:r>
            <a:endParaRPr lang="ko-KR" altLang="en-US" dirty="0"/>
          </a:p>
        </p:txBody>
      </p:sp>
      <p:sp>
        <p:nvSpPr>
          <p:cNvPr id="12" name="아래쪽 화살표 11"/>
          <p:cNvSpPr/>
          <p:nvPr/>
        </p:nvSpPr>
        <p:spPr>
          <a:xfrm>
            <a:off x="2651755" y="704303"/>
            <a:ext cx="440575" cy="24107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2612963" y="1739440"/>
            <a:ext cx="440575" cy="19119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2673920" y="3326327"/>
            <a:ext cx="440575" cy="24107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4850475" y="3326327"/>
            <a:ext cx="440575" cy="24107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6914798" y="3326327"/>
            <a:ext cx="440575" cy="24107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047698" y="3999659"/>
            <a:ext cx="1917469" cy="46551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버스 경로 설정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978427" y="4851273"/>
            <a:ext cx="1917469" cy="46551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버스 안내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366849" y="5703578"/>
            <a:ext cx="2061557" cy="46551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한국 문화 안내</a:t>
            </a:r>
            <a:endParaRPr lang="en-US" altLang="ko-KR" dirty="0" smtClean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123110" y="4821264"/>
            <a:ext cx="2061557" cy="46551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모바일 버스카드 충전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152206" y="3999659"/>
            <a:ext cx="2061557" cy="46551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모바일 버스카드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6366849" y="4851273"/>
            <a:ext cx="2061557" cy="46551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</a:t>
            </a:r>
            <a:r>
              <a:rPr lang="ko-KR" altLang="en-US" dirty="0" smtClean="0"/>
              <a:t>컨텐츠 안내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123111" y="5596867"/>
            <a:ext cx="2061557" cy="46551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환률</a:t>
            </a:r>
            <a:r>
              <a:rPr lang="ko-KR" altLang="en-US" dirty="0" smtClean="0"/>
              <a:t> 정보 제공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123110" y="6336625"/>
            <a:ext cx="2061557" cy="46551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충전 방법 안내</a:t>
            </a:r>
            <a:endParaRPr lang="en-US" altLang="ko-KR" dirty="0" smtClean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6366849" y="3998968"/>
            <a:ext cx="2061557" cy="46551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 검색</a:t>
            </a:r>
            <a:endParaRPr lang="ko-KR" altLang="en-US" dirty="0"/>
          </a:p>
        </p:txBody>
      </p:sp>
      <p:sp>
        <p:nvSpPr>
          <p:cNvPr id="28" name="아래쪽 화살표 27"/>
          <p:cNvSpPr/>
          <p:nvPr/>
        </p:nvSpPr>
        <p:spPr>
          <a:xfrm>
            <a:off x="2673920" y="4544761"/>
            <a:ext cx="440575" cy="24107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7177339" y="4544761"/>
            <a:ext cx="440575" cy="24107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아래쪽 화살표 29"/>
          <p:cNvSpPr/>
          <p:nvPr/>
        </p:nvSpPr>
        <p:spPr>
          <a:xfrm>
            <a:off x="4911085" y="5316785"/>
            <a:ext cx="440575" cy="24107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아래쪽 화살표 30"/>
          <p:cNvSpPr/>
          <p:nvPr/>
        </p:nvSpPr>
        <p:spPr>
          <a:xfrm>
            <a:off x="4919045" y="6078967"/>
            <a:ext cx="440575" cy="24107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연결자 31"/>
          <p:cNvSpPr/>
          <p:nvPr/>
        </p:nvSpPr>
        <p:spPr>
          <a:xfrm>
            <a:off x="4995949" y="4544761"/>
            <a:ext cx="295101" cy="20719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연결자 32"/>
          <p:cNvSpPr/>
          <p:nvPr/>
        </p:nvSpPr>
        <p:spPr>
          <a:xfrm>
            <a:off x="7207822" y="5404871"/>
            <a:ext cx="295101" cy="20719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57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비행기 구름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85</TotalTime>
  <Words>192</Words>
  <Application>Microsoft Office PowerPoint</Application>
  <PresentationFormat>와이드스크린</PresentationFormat>
  <Paragraphs>30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Century Gothic</vt:lpstr>
      <vt:lpstr>비행기 구름</vt:lpstr>
      <vt:lpstr>정보 구조 설계</vt:lpstr>
      <vt:lpstr>정보 구조 설계할 때 고려해야 하는 사항</vt:lpstr>
      <vt:lpstr>정보 레이블링 설계 절차 및 지침</vt:lpstr>
      <vt:lpstr>네비게이션 설계시 유의해야하 할 내용 및 검토 </vt:lpstr>
      <vt:lpstr>정보 구조 설계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정보 구조 설계</dc:title>
  <dc:creator>LeeEunSeok</dc:creator>
  <cp:lastModifiedBy>LeeEunSeok</cp:lastModifiedBy>
  <cp:revision>8</cp:revision>
  <dcterms:created xsi:type="dcterms:W3CDTF">2020-07-30T05:27:21Z</dcterms:created>
  <dcterms:modified xsi:type="dcterms:W3CDTF">2020-07-30T06:52:52Z</dcterms:modified>
</cp:coreProperties>
</file>