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5859E-3A67-456A-9EBE-BEAA5FD55A9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69E6B0-1315-4B05-909B-B00F8D2A2D29}">
      <dgm:prSet phldrT="[텍스트]"/>
      <dgm:spPr/>
      <dgm:t>
        <a:bodyPr/>
        <a:lstStyle/>
        <a:p>
          <a:pPr latinLnBrk="1"/>
          <a:r>
            <a:rPr lang="ko-KR" altLang="en-US" dirty="0" smtClean="0"/>
            <a:t>주제</a:t>
          </a:r>
          <a:endParaRPr lang="ko-KR" altLang="en-US" dirty="0"/>
        </a:p>
      </dgm:t>
    </dgm:pt>
    <dgm:pt modelId="{DE769563-5A7E-417A-A95C-0960228A93E3}" type="parTrans" cxnId="{FD96589A-0464-4532-B8DF-4478CC476E4C}">
      <dgm:prSet/>
      <dgm:spPr/>
      <dgm:t>
        <a:bodyPr/>
        <a:lstStyle/>
        <a:p>
          <a:pPr latinLnBrk="1"/>
          <a:endParaRPr lang="ko-KR" altLang="en-US"/>
        </a:p>
      </dgm:t>
    </dgm:pt>
    <dgm:pt modelId="{069AECE2-CCFA-4182-82B8-DF4F89558716}" type="sibTrans" cxnId="{FD96589A-0464-4532-B8DF-4478CC476E4C}">
      <dgm:prSet/>
      <dgm:spPr/>
      <dgm:t>
        <a:bodyPr/>
        <a:lstStyle/>
        <a:p>
          <a:pPr latinLnBrk="1"/>
          <a:endParaRPr lang="ko-KR" altLang="en-US"/>
        </a:p>
      </dgm:t>
    </dgm:pt>
    <dgm:pt modelId="{97CC3D03-CD2D-490E-BC8F-20D8851832E7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외국인 방문객</a:t>
          </a:r>
          <a:r>
            <a:rPr lang="en-US" altLang="en-US" sz="2800" dirty="0" smtClean="0"/>
            <a:t>(</a:t>
          </a:r>
          <a:r>
            <a:rPr lang="ko-KR" altLang="en-US" sz="2800" dirty="0" smtClean="0"/>
            <a:t>관광</a:t>
          </a:r>
          <a:r>
            <a:rPr lang="en-US" altLang="en-US" sz="2800" dirty="0" smtClean="0"/>
            <a:t>/</a:t>
          </a:r>
          <a:r>
            <a:rPr lang="ko-KR" altLang="en-US" sz="2800" dirty="0" smtClean="0"/>
            <a:t>업무</a:t>
          </a:r>
          <a:r>
            <a:rPr lang="en-US" altLang="en-US" sz="2800" dirty="0" smtClean="0"/>
            <a:t>)</a:t>
          </a:r>
          <a:r>
            <a:rPr lang="ko-KR" altLang="en-US" sz="2800" dirty="0" smtClean="0"/>
            <a:t>의 </a:t>
          </a:r>
          <a:r>
            <a:rPr lang="ko-KR" altLang="en-US" sz="2800" dirty="0" err="1" smtClean="0"/>
            <a:t>버스이용</a:t>
          </a:r>
          <a:r>
            <a:rPr lang="ko-KR" altLang="en-US" sz="2800" dirty="0" smtClean="0"/>
            <a:t> 환경개선</a:t>
          </a:r>
          <a:endParaRPr lang="ko-KR" altLang="en-US" sz="2800" dirty="0"/>
        </a:p>
      </dgm:t>
    </dgm:pt>
    <dgm:pt modelId="{32297B73-BA28-400F-B16C-D59CF9094133}" type="parTrans" cxnId="{EABB4832-D669-4B2B-92CB-BD079AA24D62}">
      <dgm:prSet/>
      <dgm:spPr/>
      <dgm:t>
        <a:bodyPr/>
        <a:lstStyle/>
        <a:p>
          <a:pPr latinLnBrk="1"/>
          <a:endParaRPr lang="ko-KR" altLang="en-US"/>
        </a:p>
      </dgm:t>
    </dgm:pt>
    <dgm:pt modelId="{61284729-7811-4C12-B526-01B27FC74EAD}" type="sibTrans" cxnId="{EABB4832-D669-4B2B-92CB-BD079AA24D62}">
      <dgm:prSet/>
      <dgm:spPr/>
      <dgm:t>
        <a:bodyPr/>
        <a:lstStyle/>
        <a:p>
          <a:pPr latinLnBrk="1"/>
          <a:endParaRPr lang="ko-KR" altLang="en-US"/>
        </a:p>
      </dgm:t>
    </dgm:pt>
    <dgm:pt modelId="{4CD8778B-38B9-4A68-BD6C-F54BF52B5767}">
      <dgm:prSet phldrT="[텍스트]"/>
      <dgm:spPr/>
      <dgm:t>
        <a:bodyPr/>
        <a:lstStyle/>
        <a:p>
          <a:pPr latinLnBrk="1"/>
          <a:r>
            <a:rPr lang="ko-KR" altLang="en-US" dirty="0" smtClean="0"/>
            <a:t>타겟</a:t>
          </a:r>
          <a:endParaRPr lang="ko-KR" altLang="en-US" dirty="0"/>
        </a:p>
      </dgm:t>
    </dgm:pt>
    <dgm:pt modelId="{56A4B781-FF46-45F5-9E0D-5434653F3A8E}" type="parTrans" cxnId="{48D9096E-E4A6-40ED-97AB-D850081EE3C7}">
      <dgm:prSet/>
      <dgm:spPr/>
      <dgm:t>
        <a:bodyPr/>
        <a:lstStyle/>
        <a:p>
          <a:pPr latinLnBrk="1"/>
          <a:endParaRPr lang="ko-KR" altLang="en-US"/>
        </a:p>
      </dgm:t>
    </dgm:pt>
    <dgm:pt modelId="{F07F96D2-299A-47E0-B9EA-71A6E1258931}" type="sibTrans" cxnId="{48D9096E-E4A6-40ED-97AB-D850081EE3C7}">
      <dgm:prSet/>
      <dgm:spPr/>
      <dgm:t>
        <a:bodyPr/>
        <a:lstStyle/>
        <a:p>
          <a:pPr latinLnBrk="1"/>
          <a:endParaRPr lang="ko-KR" altLang="en-US"/>
        </a:p>
      </dgm:t>
    </dgm:pt>
    <dgm:pt modelId="{9A95636E-7A6C-4430-A8B8-73CEB48471C5}">
      <dgm:prSet phldrT="[텍스트]" custT="1"/>
      <dgm:spPr/>
      <dgm:t>
        <a:bodyPr/>
        <a:lstStyle/>
        <a:p>
          <a:pPr latinLnBrk="1"/>
          <a:r>
            <a:rPr lang="ko-KR" altLang="en-US" sz="3000" dirty="0" smtClean="0"/>
            <a:t>한국 음식을 좋아하는 일본 </a:t>
          </a:r>
          <a:r>
            <a:rPr lang="en-US" altLang="ko-KR" sz="3000" dirty="0" smtClean="0"/>
            <a:t>20~30</a:t>
          </a:r>
          <a:r>
            <a:rPr lang="ko-KR" altLang="en-US" sz="3000" dirty="0" smtClean="0"/>
            <a:t>대 남성</a:t>
          </a:r>
          <a:endParaRPr lang="ko-KR" altLang="en-US" sz="3000" dirty="0"/>
        </a:p>
      </dgm:t>
    </dgm:pt>
    <dgm:pt modelId="{B92C12DF-F309-4C17-9437-DB513E376542}" type="parTrans" cxnId="{A642E198-8CF6-4789-B820-F3ADDBB83874}">
      <dgm:prSet/>
      <dgm:spPr/>
      <dgm:t>
        <a:bodyPr/>
        <a:lstStyle/>
        <a:p>
          <a:pPr latinLnBrk="1"/>
          <a:endParaRPr lang="ko-KR" altLang="en-US"/>
        </a:p>
      </dgm:t>
    </dgm:pt>
    <dgm:pt modelId="{61F2196A-D1E5-43FD-BF07-B95E5386AF1A}" type="sibTrans" cxnId="{A642E198-8CF6-4789-B820-F3ADDBB83874}">
      <dgm:prSet/>
      <dgm:spPr/>
      <dgm:t>
        <a:bodyPr/>
        <a:lstStyle/>
        <a:p>
          <a:pPr latinLnBrk="1"/>
          <a:endParaRPr lang="ko-KR" altLang="en-US"/>
        </a:p>
      </dgm:t>
    </dgm:pt>
    <dgm:pt modelId="{C653FD0C-ED3C-434E-AE5F-477F9CBB3E75}">
      <dgm:prSet phldrT="[텍스트]" custT="1"/>
      <dgm:spPr/>
      <dgm:t>
        <a:bodyPr/>
        <a:lstStyle/>
        <a:p>
          <a:pPr latinLnBrk="1"/>
          <a:r>
            <a:rPr lang="ko-KR" altLang="en-US" sz="6500" dirty="0" smtClean="0"/>
            <a:t>목적</a:t>
          </a:r>
          <a:endParaRPr lang="ko-KR" altLang="en-US" sz="6500" dirty="0"/>
        </a:p>
      </dgm:t>
    </dgm:pt>
    <dgm:pt modelId="{6734177C-F716-46BC-8DAD-1233723CB2FF}" type="parTrans" cxnId="{2F04E9B7-40F7-4125-8FC5-1DA8A6A96AE4}">
      <dgm:prSet/>
      <dgm:spPr/>
      <dgm:t>
        <a:bodyPr/>
        <a:lstStyle/>
        <a:p>
          <a:pPr latinLnBrk="1"/>
          <a:endParaRPr lang="ko-KR" altLang="en-US"/>
        </a:p>
      </dgm:t>
    </dgm:pt>
    <dgm:pt modelId="{62647A47-6742-4414-A0BF-079A45122A89}" type="sibTrans" cxnId="{2F04E9B7-40F7-4125-8FC5-1DA8A6A96AE4}">
      <dgm:prSet/>
      <dgm:spPr/>
      <dgm:t>
        <a:bodyPr/>
        <a:lstStyle/>
        <a:p>
          <a:pPr latinLnBrk="1"/>
          <a:endParaRPr lang="ko-KR" altLang="en-US"/>
        </a:p>
      </dgm:t>
    </dgm:pt>
    <dgm:pt modelId="{F861EE45-BB2F-45CC-89D7-CADD7D54880A}">
      <dgm:prSet phldrT="[텍스트]"/>
      <dgm:spPr/>
      <dgm:t>
        <a:bodyPr/>
        <a:lstStyle/>
        <a:p>
          <a:pPr latinLnBrk="1"/>
          <a:r>
            <a:rPr lang="ko-KR" altLang="en-US" dirty="0" smtClean="0"/>
            <a:t>한국 방문을 하는 외국인이 </a:t>
          </a:r>
          <a:r>
            <a:rPr lang="ko-KR" altLang="en-US" dirty="0" err="1" smtClean="0"/>
            <a:t>버스이용시</a:t>
          </a:r>
          <a:r>
            <a:rPr lang="ko-KR" altLang="en-US" dirty="0" smtClean="0"/>
            <a:t> 안내표지 및 지원 언어 다소 불편함을 느낌 그래서 외국어 안내 지원 서비스</a:t>
          </a:r>
          <a:r>
            <a:rPr lang="en-US" altLang="en-US" dirty="0" smtClean="0"/>
            <a:t>(</a:t>
          </a:r>
          <a:r>
            <a:rPr lang="ko-KR" altLang="en-US" dirty="0" smtClean="0"/>
            <a:t>경로</a:t>
          </a:r>
          <a:r>
            <a:rPr lang="en-US" altLang="en-US" dirty="0" smtClean="0"/>
            <a:t>, </a:t>
          </a:r>
          <a:r>
            <a:rPr lang="ko-KR" altLang="en-US" dirty="0" smtClean="0"/>
            <a:t>관광정보</a:t>
          </a:r>
          <a:r>
            <a:rPr lang="en-US" altLang="en-US" dirty="0" smtClean="0"/>
            <a:t>) </a:t>
          </a:r>
          <a:r>
            <a:rPr lang="ko-KR" altLang="en-US" dirty="0" smtClean="0"/>
            <a:t>버스 이용하는 외국인을 위한 목적에 맞는 정보안내 서비스</a:t>
          </a:r>
          <a:endParaRPr lang="ko-KR" altLang="en-US" dirty="0"/>
        </a:p>
      </dgm:t>
    </dgm:pt>
    <dgm:pt modelId="{5A00FC4D-4503-4410-8AA4-6CD0BA512036}" type="parTrans" cxnId="{E852CD0A-7655-4531-8971-0048275C98B8}">
      <dgm:prSet/>
      <dgm:spPr/>
      <dgm:t>
        <a:bodyPr/>
        <a:lstStyle/>
        <a:p>
          <a:pPr latinLnBrk="1"/>
          <a:endParaRPr lang="ko-KR" altLang="en-US"/>
        </a:p>
      </dgm:t>
    </dgm:pt>
    <dgm:pt modelId="{B3CA4654-7C93-4565-9B37-B4B25788CA81}" type="sibTrans" cxnId="{E852CD0A-7655-4531-8971-0048275C98B8}">
      <dgm:prSet/>
      <dgm:spPr/>
      <dgm:t>
        <a:bodyPr/>
        <a:lstStyle/>
        <a:p>
          <a:pPr latinLnBrk="1"/>
          <a:endParaRPr lang="ko-KR" altLang="en-US"/>
        </a:p>
      </dgm:t>
    </dgm:pt>
    <dgm:pt modelId="{8844A5AD-43F1-4F92-9C2B-BA4232C54E1A}" type="pres">
      <dgm:prSet presAssocID="{02E5859E-3A67-456A-9EBE-BEAA5FD55A9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47D3A6-ADB7-4B31-9967-CC9B57A72F3A}" type="pres">
      <dgm:prSet presAssocID="{CB69E6B0-1315-4B05-909B-B00F8D2A2D29}" presName="linNode" presStyleCnt="0"/>
      <dgm:spPr/>
    </dgm:pt>
    <dgm:pt modelId="{0F840559-63AA-4FA0-B071-9804F8A051F7}" type="pres">
      <dgm:prSet presAssocID="{CB69E6B0-1315-4B05-909B-B00F8D2A2D29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79C8B8-477D-4C26-9E3B-832F13BB9BCC}" type="pres">
      <dgm:prSet presAssocID="{CB69E6B0-1315-4B05-909B-B00F8D2A2D29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C51C28-B774-4211-88E3-80ACF682C1F9}" type="pres">
      <dgm:prSet presAssocID="{069AECE2-CCFA-4182-82B8-DF4F89558716}" presName="spacing" presStyleCnt="0"/>
      <dgm:spPr/>
    </dgm:pt>
    <dgm:pt modelId="{BDE5DE0C-9DB5-4DFB-9C4F-703DAEF8C650}" type="pres">
      <dgm:prSet presAssocID="{C653FD0C-ED3C-434E-AE5F-477F9CBB3E75}" presName="linNode" presStyleCnt="0"/>
      <dgm:spPr/>
    </dgm:pt>
    <dgm:pt modelId="{D782ACDE-2BFF-4017-BF3A-B3AB7BA3A67A}" type="pres">
      <dgm:prSet presAssocID="{C653FD0C-ED3C-434E-AE5F-477F9CBB3E7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4AEEF9-7445-4B85-A394-D7EA07BA6777}" type="pres">
      <dgm:prSet presAssocID="{C653FD0C-ED3C-434E-AE5F-477F9CBB3E7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3E9EE0-7FCB-4AE6-8F82-4EF4B9987314}" type="pres">
      <dgm:prSet presAssocID="{62647A47-6742-4414-A0BF-079A45122A89}" presName="spacing" presStyleCnt="0"/>
      <dgm:spPr/>
    </dgm:pt>
    <dgm:pt modelId="{9B5DF729-B629-4A87-861F-BFF1084F21CD}" type="pres">
      <dgm:prSet presAssocID="{4CD8778B-38B9-4A68-BD6C-F54BF52B5767}" presName="linNode" presStyleCnt="0"/>
      <dgm:spPr/>
    </dgm:pt>
    <dgm:pt modelId="{F5BB8A30-77F2-4BEE-AF17-0E3FD9C2F4FC}" type="pres">
      <dgm:prSet presAssocID="{4CD8778B-38B9-4A68-BD6C-F54BF52B5767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94C197-36A0-470A-B56D-91B57C52B361}" type="pres">
      <dgm:prSet presAssocID="{4CD8778B-38B9-4A68-BD6C-F54BF52B5767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04E9B7-40F7-4125-8FC5-1DA8A6A96AE4}" srcId="{02E5859E-3A67-456A-9EBE-BEAA5FD55A93}" destId="{C653FD0C-ED3C-434E-AE5F-477F9CBB3E75}" srcOrd="1" destOrd="0" parTransId="{6734177C-F716-46BC-8DAD-1233723CB2FF}" sibTransId="{62647A47-6742-4414-A0BF-079A45122A89}"/>
    <dgm:cxn modelId="{02F499A5-770F-4CA8-A2B8-A8F0D1699904}" type="presOf" srcId="{02E5859E-3A67-456A-9EBE-BEAA5FD55A93}" destId="{8844A5AD-43F1-4F92-9C2B-BA4232C54E1A}" srcOrd="0" destOrd="0" presId="urn:microsoft.com/office/officeart/2005/8/layout/vList6"/>
    <dgm:cxn modelId="{C8F4327D-91FE-4549-A25F-A8676FACB6AC}" type="presOf" srcId="{C653FD0C-ED3C-434E-AE5F-477F9CBB3E75}" destId="{D782ACDE-2BFF-4017-BF3A-B3AB7BA3A67A}" srcOrd="0" destOrd="0" presId="urn:microsoft.com/office/officeart/2005/8/layout/vList6"/>
    <dgm:cxn modelId="{E852CD0A-7655-4531-8971-0048275C98B8}" srcId="{C653FD0C-ED3C-434E-AE5F-477F9CBB3E75}" destId="{F861EE45-BB2F-45CC-89D7-CADD7D54880A}" srcOrd="0" destOrd="0" parTransId="{5A00FC4D-4503-4410-8AA4-6CD0BA512036}" sibTransId="{B3CA4654-7C93-4565-9B37-B4B25788CA81}"/>
    <dgm:cxn modelId="{F4181E22-928F-4928-A80B-8698704291A4}" type="presOf" srcId="{97CC3D03-CD2D-490E-BC8F-20D8851832E7}" destId="{C779C8B8-477D-4C26-9E3B-832F13BB9BCC}" srcOrd="0" destOrd="0" presId="urn:microsoft.com/office/officeart/2005/8/layout/vList6"/>
    <dgm:cxn modelId="{A642E198-8CF6-4789-B820-F3ADDBB83874}" srcId="{4CD8778B-38B9-4A68-BD6C-F54BF52B5767}" destId="{9A95636E-7A6C-4430-A8B8-73CEB48471C5}" srcOrd="0" destOrd="0" parTransId="{B92C12DF-F309-4C17-9437-DB513E376542}" sibTransId="{61F2196A-D1E5-43FD-BF07-B95E5386AF1A}"/>
    <dgm:cxn modelId="{FD96589A-0464-4532-B8DF-4478CC476E4C}" srcId="{02E5859E-3A67-456A-9EBE-BEAA5FD55A93}" destId="{CB69E6B0-1315-4B05-909B-B00F8D2A2D29}" srcOrd="0" destOrd="0" parTransId="{DE769563-5A7E-417A-A95C-0960228A93E3}" sibTransId="{069AECE2-CCFA-4182-82B8-DF4F89558716}"/>
    <dgm:cxn modelId="{EABB4832-D669-4B2B-92CB-BD079AA24D62}" srcId="{CB69E6B0-1315-4B05-909B-B00F8D2A2D29}" destId="{97CC3D03-CD2D-490E-BC8F-20D8851832E7}" srcOrd="0" destOrd="0" parTransId="{32297B73-BA28-400F-B16C-D59CF9094133}" sibTransId="{61284729-7811-4C12-B526-01B27FC74EAD}"/>
    <dgm:cxn modelId="{0BC41E02-1854-4E1D-A0E9-654794FA1AA3}" type="presOf" srcId="{CB69E6B0-1315-4B05-909B-B00F8D2A2D29}" destId="{0F840559-63AA-4FA0-B071-9804F8A051F7}" srcOrd="0" destOrd="0" presId="urn:microsoft.com/office/officeart/2005/8/layout/vList6"/>
    <dgm:cxn modelId="{05518A9D-260C-4F0C-8366-6ACCB8956A79}" type="presOf" srcId="{4CD8778B-38B9-4A68-BD6C-F54BF52B5767}" destId="{F5BB8A30-77F2-4BEE-AF17-0E3FD9C2F4FC}" srcOrd="0" destOrd="0" presId="urn:microsoft.com/office/officeart/2005/8/layout/vList6"/>
    <dgm:cxn modelId="{6D853894-240D-4119-A722-2EE6EFFB83AC}" type="presOf" srcId="{F861EE45-BB2F-45CC-89D7-CADD7D54880A}" destId="{254AEEF9-7445-4B85-A394-D7EA07BA6777}" srcOrd="0" destOrd="0" presId="urn:microsoft.com/office/officeart/2005/8/layout/vList6"/>
    <dgm:cxn modelId="{48D9096E-E4A6-40ED-97AB-D850081EE3C7}" srcId="{02E5859E-3A67-456A-9EBE-BEAA5FD55A93}" destId="{4CD8778B-38B9-4A68-BD6C-F54BF52B5767}" srcOrd="2" destOrd="0" parTransId="{56A4B781-FF46-45F5-9E0D-5434653F3A8E}" sibTransId="{F07F96D2-299A-47E0-B9EA-71A6E1258931}"/>
    <dgm:cxn modelId="{BAE60EFB-A027-469C-8619-F1DCB629E8D0}" type="presOf" srcId="{9A95636E-7A6C-4430-A8B8-73CEB48471C5}" destId="{5594C197-36A0-470A-B56D-91B57C52B361}" srcOrd="0" destOrd="0" presId="urn:microsoft.com/office/officeart/2005/8/layout/vList6"/>
    <dgm:cxn modelId="{BD1E9A79-4685-46CB-AD01-F8C5BE410ED4}" type="presParOf" srcId="{8844A5AD-43F1-4F92-9C2B-BA4232C54E1A}" destId="{3647D3A6-ADB7-4B31-9967-CC9B57A72F3A}" srcOrd="0" destOrd="0" presId="urn:microsoft.com/office/officeart/2005/8/layout/vList6"/>
    <dgm:cxn modelId="{707F6682-DB0D-4F64-AE5B-656E75D84ECC}" type="presParOf" srcId="{3647D3A6-ADB7-4B31-9967-CC9B57A72F3A}" destId="{0F840559-63AA-4FA0-B071-9804F8A051F7}" srcOrd="0" destOrd="0" presId="urn:microsoft.com/office/officeart/2005/8/layout/vList6"/>
    <dgm:cxn modelId="{F9C9C607-34C9-4B1E-B983-6658A5D165FD}" type="presParOf" srcId="{3647D3A6-ADB7-4B31-9967-CC9B57A72F3A}" destId="{C779C8B8-477D-4C26-9E3B-832F13BB9BCC}" srcOrd="1" destOrd="0" presId="urn:microsoft.com/office/officeart/2005/8/layout/vList6"/>
    <dgm:cxn modelId="{CB4DBE73-D2BB-44A9-AA39-7005B77B3706}" type="presParOf" srcId="{8844A5AD-43F1-4F92-9C2B-BA4232C54E1A}" destId="{6EC51C28-B774-4211-88E3-80ACF682C1F9}" srcOrd="1" destOrd="0" presId="urn:microsoft.com/office/officeart/2005/8/layout/vList6"/>
    <dgm:cxn modelId="{24851D54-2C84-4277-BA02-D933CCBFE68C}" type="presParOf" srcId="{8844A5AD-43F1-4F92-9C2B-BA4232C54E1A}" destId="{BDE5DE0C-9DB5-4DFB-9C4F-703DAEF8C650}" srcOrd="2" destOrd="0" presId="urn:microsoft.com/office/officeart/2005/8/layout/vList6"/>
    <dgm:cxn modelId="{41045A0D-8660-4891-87FF-93DB9CBE1E7D}" type="presParOf" srcId="{BDE5DE0C-9DB5-4DFB-9C4F-703DAEF8C650}" destId="{D782ACDE-2BFF-4017-BF3A-B3AB7BA3A67A}" srcOrd="0" destOrd="0" presId="urn:microsoft.com/office/officeart/2005/8/layout/vList6"/>
    <dgm:cxn modelId="{C3BED10E-C4CE-4EFA-A5AE-27ADDBA45827}" type="presParOf" srcId="{BDE5DE0C-9DB5-4DFB-9C4F-703DAEF8C650}" destId="{254AEEF9-7445-4B85-A394-D7EA07BA6777}" srcOrd="1" destOrd="0" presId="urn:microsoft.com/office/officeart/2005/8/layout/vList6"/>
    <dgm:cxn modelId="{506863E2-3C48-4CE5-BFFB-A90533A74A64}" type="presParOf" srcId="{8844A5AD-43F1-4F92-9C2B-BA4232C54E1A}" destId="{E03E9EE0-7FCB-4AE6-8F82-4EF4B9987314}" srcOrd="3" destOrd="0" presId="urn:microsoft.com/office/officeart/2005/8/layout/vList6"/>
    <dgm:cxn modelId="{49F1F13D-9C9F-4096-B657-60332B34297D}" type="presParOf" srcId="{8844A5AD-43F1-4F92-9C2B-BA4232C54E1A}" destId="{9B5DF729-B629-4A87-861F-BFF1084F21CD}" srcOrd="4" destOrd="0" presId="urn:microsoft.com/office/officeart/2005/8/layout/vList6"/>
    <dgm:cxn modelId="{D8A5C6D9-D9B9-4EC6-890D-D4513747965E}" type="presParOf" srcId="{9B5DF729-B629-4A87-861F-BFF1084F21CD}" destId="{F5BB8A30-77F2-4BEE-AF17-0E3FD9C2F4FC}" srcOrd="0" destOrd="0" presId="urn:microsoft.com/office/officeart/2005/8/layout/vList6"/>
    <dgm:cxn modelId="{CB7787F2-9517-4E02-94EF-3F9E693A2DB1}" type="presParOf" srcId="{9B5DF729-B629-4A87-861F-BFF1084F21CD}" destId="{5594C197-36A0-470A-B56D-91B57C52B36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72038-D026-41AD-B0EC-04EEF646374B}" type="doc">
      <dgm:prSet loTypeId="urn:microsoft.com/office/officeart/2005/8/layout/bProcess3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AE2A47A-1228-43B6-B7E0-7B2817B2CBE6}">
      <dgm:prSet phldrT="[텍스트]"/>
      <dgm:spPr/>
      <dgm:t>
        <a:bodyPr/>
        <a:lstStyle/>
        <a:p>
          <a:pPr latinLnBrk="1"/>
          <a:r>
            <a:rPr lang="ko-KR" altLang="en-US" dirty="0" smtClean="0"/>
            <a:t>목적지 간편 검색</a:t>
          </a:r>
          <a:endParaRPr lang="ko-KR" altLang="en-US" dirty="0"/>
        </a:p>
      </dgm:t>
    </dgm:pt>
    <dgm:pt modelId="{32166721-5829-4928-A871-D9CEE67800DE}" type="parTrans" cxnId="{BF1E0675-D6AF-46D8-9B90-03121C569C91}">
      <dgm:prSet/>
      <dgm:spPr/>
      <dgm:t>
        <a:bodyPr/>
        <a:lstStyle/>
        <a:p>
          <a:pPr latinLnBrk="1"/>
          <a:endParaRPr lang="ko-KR" altLang="en-US"/>
        </a:p>
      </dgm:t>
    </dgm:pt>
    <dgm:pt modelId="{35E8FC51-34BC-456D-874F-469105DF0B80}" type="sibTrans" cxnId="{BF1E0675-D6AF-46D8-9B90-03121C569C91}">
      <dgm:prSet/>
      <dgm:spPr/>
      <dgm:t>
        <a:bodyPr/>
        <a:lstStyle/>
        <a:p>
          <a:pPr latinLnBrk="1"/>
          <a:endParaRPr lang="ko-KR" altLang="en-US"/>
        </a:p>
      </dgm:t>
    </dgm:pt>
    <dgm:pt modelId="{CE1353D4-6278-4D5B-B3AC-2E28990C4F43}">
      <dgm:prSet phldrT="[텍스트]"/>
      <dgm:spPr/>
      <dgm:t>
        <a:bodyPr/>
        <a:lstStyle/>
        <a:p>
          <a:pPr latinLnBrk="1"/>
          <a:r>
            <a:rPr lang="en-US" altLang="en-US" dirty="0" smtClean="0"/>
            <a:t>AR </a:t>
          </a:r>
          <a:r>
            <a:rPr lang="ko-KR" altLang="en-US" dirty="0" err="1" smtClean="0"/>
            <a:t>큐레이터</a:t>
          </a:r>
          <a:endParaRPr lang="ko-KR" altLang="en-US" dirty="0"/>
        </a:p>
      </dgm:t>
    </dgm:pt>
    <dgm:pt modelId="{BC5EB846-6C70-4E26-A15F-6FEDF3CF9494}" type="parTrans" cxnId="{77C0EA8E-2BE6-4027-B34E-B0DED04CF1BB}">
      <dgm:prSet/>
      <dgm:spPr/>
      <dgm:t>
        <a:bodyPr/>
        <a:lstStyle/>
        <a:p>
          <a:pPr latinLnBrk="1"/>
          <a:endParaRPr lang="ko-KR" altLang="en-US"/>
        </a:p>
      </dgm:t>
    </dgm:pt>
    <dgm:pt modelId="{E6342CBF-20F4-4887-8316-CB2A31FC15F7}" type="sibTrans" cxnId="{77C0EA8E-2BE6-4027-B34E-B0DED04CF1BB}">
      <dgm:prSet/>
      <dgm:spPr/>
      <dgm:t>
        <a:bodyPr/>
        <a:lstStyle/>
        <a:p>
          <a:pPr latinLnBrk="1"/>
          <a:endParaRPr lang="ko-KR" altLang="en-US"/>
        </a:p>
      </dgm:t>
    </dgm:pt>
    <dgm:pt modelId="{CEC53219-3799-47D0-8912-7CCD325956BD}">
      <dgm:prSet phldrT="[텍스트]"/>
      <dgm:spPr/>
      <dgm:t>
        <a:bodyPr/>
        <a:lstStyle/>
        <a:p>
          <a:pPr latinLnBrk="1"/>
          <a:r>
            <a:rPr lang="ko-KR" altLang="en-US" dirty="0" smtClean="0"/>
            <a:t>교통카드</a:t>
          </a:r>
          <a:endParaRPr lang="ko-KR" altLang="en-US" dirty="0"/>
        </a:p>
      </dgm:t>
    </dgm:pt>
    <dgm:pt modelId="{523F111B-CD99-4B1A-947E-E782F09CCE72}" type="parTrans" cxnId="{34E168E7-6444-4ED4-8561-748545436E85}">
      <dgm:prSet/>
      <dgm:spPr/>
      <dgm:t>
        <a:bodyPr/>
        <a:lstStyle/>
        <a:p>
          <a:pPr latinLnBrk="1"/>
          <a:endParaRPr lang="ko-KR" altLang="en-US"/>
        </a:p>
      </dgm:t>
    </dgm:pt>
    <dgm:pt modelId="{C75FC94E-2025-40EC-BBCA-6C1FF02DDCF9}" type="sibTrans" cxnId="{34E168E7-6444-4ED4-8561-748545436E85}">
      <dgm:prSet/>
      <dgm:spPr/>
      <dgm:t>
        <a:bodyPr/>
        <a:lstStyle/>
        <a:p>
          <a:pPr latinLnBrk="1"/>
          <a:endParaRPr lang="ko-KR" altLang="en-US"/>
        </a:p>
      </dgm:t>
    </dgm:pt>
    <dgm:pt modelId="{82E686DF-ECCD-4EA9-8A73-C7C4576B9EE8}">
      <dgm:prSet phldrT="[텍스트]"/>
      <dgm:spPr/>
      <dgm:t>
        <a:bodyPr/>
        <a:lstStyle/>
        <a:p>
          <a:pPr latinLnBrk="1"/>
          <a:r>
            <a:rPr lang="ko-KR" altLang="en-US" dirty="0" smtClean="0"/>
            <a:t>목적지 기반 날씨 예보</a:t>
          </a:r>
          <a:endParaRPr lang="ko-KR" altLang="en-US" dirty="0"/>
        </a:p>
      </dgm:t>
    </dgm:pt>
    <dgm:pt modelId="{B7CA9653-AC9B-412B-9A10-9B9FC7FB02E8}" type="parTrans" cxnId="{0C0221D2-757A-47D1-8C5D-147C09E8BBEB}">
      <dgm:prSet/>
      <dgm:spPr/>
      <dgm:t>
        <a:bodyPr/>
        <a:lstStyle/>
        <a:p>
          <a:pPr latinLnBrk="1"/>
          <a:endParaRPr lang="ko-KR" altLang="en-US"/>
        </a:p>
      </dgm:t>
    </dgm:pt>
    <dgm:pt modelId="{5081726C-1598-44CC-8E59-6104B187650B}" type="sibTrans" cxnId="{0C0221D2-757A-47D1-8C5D-147C09E8BBEB}">
      <dgm:prSet/>
      <dgm:spPr/>
      <dgm:t>
        <a:bodyPr/>
        <a:lstStyle/>
        <a:p>
          <a:pPr latinLnBrk="1"/>
          <a:endParaRPr lang="ko-KR" altLang="en-US"/>
        </a:p>
      </dgm:t>
    </dgm:pt>
    <dgm:pt modelId="{3866C854-A2C9-4106-B342-5672A0C35C03}">
      <dgm:prSet phldrT="[텍스트]"/>
      <dgm:spPr/>
      <dgm:t>
        <a:bodyPr/>
        <a:lstStyle/>
        <a:p>
          <a:pPr latinLnBrk="1"/>
          <a:r>
            <a:rPr lang="ko-KR" altLang="en-US" dirty="0" smtClean="0"/>
            <a:t>버스 도착 알림</a:t>
          </a:r>
          <a:endParaRPr lang="ko-KR" altLang="en-US" dirty="0"/>
        </a:p>
      </dgm:t>
    </dgm:pt>
    <dgm:pt modelId="{FCC54CC2-BB75-464D-93A3-6152570049C8}" type="parTrans" cxnId="{B7BAD602-4FAC-4D75-BE73-ADC423957A7E}">
      <dgm:prSet/>
      <dgm:spPr/>
      <dgm:t>
        <a:bodyPr/>
        <a:lstStyle/>
        <a:p>
          <a:pPr latinLnBrk="1"/>
          <a:endParaRPr lang="ko-KR" altLang="en-US"/>
        </a:p>
      </dgm:t>
    </dgm:pt>
    <dgm:pt modelId="{89339617-3B9A-4F36-8FD2-7E35E3B13BB4}" type="sibTrans" cxnId="{B7BAD602-4FAC-4D75-BE73-ADC423957A7E}">
      <dgm:prSet/>
      <dgm:spPr/>
      <dgm:t>
        <a:bodyPr/>
        <a:lstStyle/>
        <a:p>
          <a:pPr latinLnBrk="1"/>
          <a:endParaRPr lang="ko-KR" altLang="en-US"/>
        </a:p>
      </dgm:t>
    </dgm:pt>
    <dgm:pt modelId="{BDC19124-FF62-4378-9C03-87CEE0664304}">
      <dgm:prSet/>
      <dgm:spPr/>
      <dgm:t>
        <a:bodyPr/>
        <a:lstStyle/>
        <a:p>
          <a:pPr latinLnBrk="1"/>
          <a:r>
            <a:rPr lang="ko-KR" altLang="en-US" dirty="0" smtClean="0"/>
            <a:t>경로 기준 추천 서비스</a:t>
          </a:r>
        </a:p>
      </dgm:t>
    </dgm:pt>
    <dgm:pt modelId="{1DE37090-39B3-43A5-B0CC-159A87FA3111}" type="parTrans" cxnId="{1FB79534-39CB-48C4-B57A-A910A4C67E7E}">
      <dgm:prSet/>
      <dgm:spPr/>
      <dgm:t>
        <a:bodyPr/>
        <a:lstStyle/>
        <a:p>
          <a:pPr latinLnBrk="1"/>
          <a:endParaRPr lang="ko-KR" altLang="en-US"/>
        </a:p>
      </dgm:t>
    </dgm:pt>
    <dgm:pt modelId="{9B083888-8199-43B3-86D7-EE6E51599C35}" type="sibTrans" cxnId="{1FB79534-39CB-48C4-B57A-A910A4C67E7E}">
      <dgm:prSet/>
      <dgm:spPr/>
      <dgm:t>
        <a:bodyPr/>
        <a:lstStyle/>
        <a:p>
          <a:pPr latinLnBrk="1"/>
          <a:endParaRPr lang="ko-KR" altLang="en-US"/>
        </a:p>
      </dgm:t>
    </dgm:pt>
    <dgm:pt modelId="{066D97F3-4C71-4845-A6DF-DA462F9C6433}" type="pres">
      <dgm:prSet presAssocID="{84C72038-D026-41AD-B0EC-04EEF64637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9F9C6C-6CFF-44BC-BAC7-6469B0916EF3}" type="pres">
      <dgm:prSet presAssocID="{EAE2A47A-1228-43B6-B7E0-7B2817B2CBE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B2152D-C13D-4F23-9D3C-36EAADA4CF6D}" type="pres">
      <dgm:prSet presAssocID="{35E8FC51-34BC-456D-874F-469105DF0B80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DCA7312-B18E-4D14-A752-7FB7016CEA6B}" type="pres">
      <dgm:prSet presAssocID="{35E8FC51-34BC-456D-874F-469105DF0B80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1AC5B08-1EDA-4E95-B173-B7621DBABBA7}" type="pres">
      <dgm:prSet presAssocID="{CE1353D4-6278-4D5B-B3AC-2E28990C4F4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15A879-ABCD-4F98-8CEF-E31B3468B2AC}" type="pres">
      <dgm:prSet presAssocID="{E6342CBF-20F4-4887-8316-CB2A31FC15F7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D2DAF8D-5829-40AF-A669-EFA90C7224C4}" type="pres">
      <dgm:prSet presAssocID="{E6342CBF-20F4-4887-8316-CB2A31FC15F7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F2934D0-A62D-4F8D-AF66-D0BBA5D68823}" type="pres">
      <dgm:prSet presAssocID="{CEC53219-3799-47D0-8912-7CCD325956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694FFA-416A-43BD-ADB2-67ACC3F351E0}" type="pres">
      <dgm:prSet presAssocID="{C75FC94E-2025-40EC-BBCA-6C1FF02DDCF9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6D6E42D-A2A0-4E9E-BFCE-B29D2A072B19}" type="pres">
      <dgm:prSet presAssocID="{C75FC94E-2025-40EC-BBCA-6C1FF02DDCF9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444B9AA-04BD-48BB-BA42-FB2DFEEF787A}" type="pres">
      <dgm:prSet presAssocID="{82E686DF-ECCD-4EA9-8A73-C7C4576B9E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128B4E-D31D-4A53-AA4F-4907A6BD0946}" type="pres">
      <dgm:prSet presAssocID="{5081726C-1598-44CC-8E59-6104B187650B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D81AD1A-ABBC-4522-AE49-1A8EEF6E82A6}" type="pres">
      <dgm:prSet presAssocID="{5081726C-1598-44CC-8E59-6104B187650B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ECFFA2F-FF9B-4D9B-8EE8-14687AA5D328}" type="pres">
      <dgm:prSet presAssocID="{3866C854-A2C9-4106-B342-5672A0C35C0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BA8C3-E244-460D-B3C4-058446A59C94}" type="pres">
      <dgm:prSet presAssocID="{89339617-3B9A-4F36-8FD2-7E35E3B13BB4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F79A5AC-AF39-4802-AE77-D86C3F3D846A}" type="pres">
      <dgm:prSet presAssocID="{89339617-3B9A-4F36-8FD2-7E35E3B13BB4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4E7CB45-2CDF-4898-9512-F9E1BF2FCEEA}" type="pres">
      <dgm:prSet presAssocID="{BDC19124-FF62-4378-9C03-87CEE066430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1EB590E-5795-429C-B828-E42184AD5489}" type="presOf" srcId="{5081726C-1598-44CC-8E59-6104B187650B}" destId="{3D81AD1A-ABBC-4522-AE49-1A8EEF6E82A6}" srcOrd="1" destOrd="0" presId="urn:microsoft.com/office/officeart/2005/8/layout/bProcess3"/>
    <dgm:cxn modelId="{54828B84-D71A-4F61-A6C6-D8FDFA30B1B2}" type="presOf" srcId="{EAE2A47A-1228-43B6-B7E0-7B2817B2CBE6}" destId="{ED9F9C6C-6CFF-44BC-BAC7-6469B0916EF3}" srcOrd="0" destOrd="0" presId="urn:microsoft.com/office/officeart/2005/8/layout/bProcess3"/>
    <dgm:cxn modelId="{77C0EA8E-2BE6-4027-B34E-B0DED04CF1BB}" srcId="{84C72038-D026-41AD-B0EC-04EEF646374B}" destId="{CE1353D4-6278-4D5B-B3AC-2E28990C4F43}" srcOrd="1" destOrd="0" parTransId="{BC5EB846-6C70-4E26-A15F-6FEDF3CF9494}" sibTransId="{E6342CBF-20F4-4887-8316-CB2A31FC15F7}"/>
    <dgm:cxn modelId="{B0953515-AF31-4373-94BF-DB29DEA868FF}" type="presOf" srcId="{89339617-3B9A-4F36-8FD2-7E35E3B13BB4}" destId="{4F7BA8C3-E244-460D-B3C4-058446A59C94}" srcOrd="0" destOrd="0" presId="urn:microsoft.com/office/officeart/2005/8/layout/bProcess3"/>
    <dgm:cxn modelId="{97E84D91-C80C-446F-B79A-E50058F076CE}" type="presOf" srcId="{CEC53219-3799-47D0-8912-7CCD325956BD}" destId="{3F2934D0-A62D-4F8D-AF66-D0BBA5D68823}" srcOrd="0" destOrd="0" presId="urn:microsoft.com/office/officeart/2005/8/layout/bProcess3"/>
    <dgm:cxn modelId="{0C0221D2-757A-47D1-8C5D-147C09E8BBEB}" srcId="{84C72038-D026-41AD-B0EC-04EEF646374B}" destId="{82E686DF-ECCD-4EA9-8A73-C7C4576B9EE8}" srcOrd="3" destOrd="0" parTransId="{B7CA9653-AC9B-412B-9A10-9B9FC7FB02E8}" sibTransId="{5081726C-1598-44CC-8E59-6104B187650B}"/>
    <dgm:cxn modelId="{9F23E309-9E5F-48C6-AA2B-20D8EC2EFD30}" type="presOf" srcId="{84C72038-D026-41AD-B0EC-04EEF646374B}" destId="{066D97F3-4C71-4845-A6DF-DA462F9C6433}" srcOrd="0" destOrd="0" presId="urn:microsoft.com/office/officeart/2005/8/layout/bProcess3"/>
    <dgm:cxn modelId="{B7BAD602-4FAC-4D75-BE73-ADC423957A7E}" srcId="{84C72038-D026-41AD-B0EC-04EEF646374B}" destId="{3866C854-A2C9-4106-B342-5672A0C35C03}" srcOrd="4" destOrd="0" parTransId="{FCC54CC2-BB75-464D-93A3-6152570049C8}" sibTransId="{89339617-3B9A-4F36-8FD2-7E35E3B13BB4}"/>
    <dgm:cxn modelId="{461C69F7-A497-408E-B4BD-E43B9C2CD8E6}" type="presOf" srcId="{BDC19124-FF62-4378-9C03-87CEE0664304}" destId="{B4E7CB45-2CDF-4898-9512-F9E1BF2FCEEA}" srcOrd="0" destOrd="0" presId="urn:microsoft.com/office/officeart/2005/8/layout/bProcess3"/>
    <dgm:cxn modelId="{BDAC732B-F9B0-4FFF-B9DD-491C49D48F69}" type="presOf" srcId="{82E686DF-ECCD-4EA9-8A73-C7C4576B9EE8}" destId="{7444B9AA-04BD-48BB-BA42-FB2DFEEF787A}" srcOrd="0" destOrd="0" presId="urn:microsoft.com/office/officeart/2005/8/layout/bProcess3"/>
    <dgm:cxn modelId="{CDE1DC54-208B-4482-B2B3-54F5BE9F7266}" type="presOf" srcId="{E6342CBF-20F4-4887-8316-CB2A31FC15F7}" destId="{8D2DAF8D-5829-40AF-A669-EFA90C7224C4}" srcOrd="1" destOrd="0" presId="urn:microsoft.com/office/officeart/2005/8/layout/bProcess3"/>
    <dgm:cxn modelId="{1FB79534-39CB-48C4-B57A-A910A4C67E7E}" srcId="{84C72038-D026-41AD-B0EC-04EEF646374B}" destId="{BDC19124-FF62-4378-9C03-87CEE0664304}" srcOrd="5" destOrd="0" parTransId="{1DE37090-39B3-43A5-B0CC-159A87FA3111}" sibTransId="{9B083888-8199-43B3-86D7-EE6E51599C35}"/>
    <dgm:cxn modelId="{D92907C1-A237-4F2A-BF87-686D8082DEA6}" type="presOf" srcId="{5081726C-1598-44CC-8E59-6104B187650B}" destId="{75128B4E-D31D-4A53-AA4F-4907A6BD0946}" srcOrd="0" destOrd="0" presId="urn:microsoft.com/office/officeart/2005/8/layout/bProcess3"/>
    <dgm:cxn modelId="{30CB2CF5-622A-4DA8-AAAE-6AF058B79615}" type="presOf" srcId="{CE1353D4-6278-4D5B-B3AC-2E28990C4F43}" destId="{81AC5B08-1EDA-4E95-B173-B7621DBABBA7}" srcOrd="0" destOrd="0" presId="urn:microsoft.com/office/officeart/2005/8/layout/bProcess3"/>
    <dgm:cxn modelId="{7D8843BB-9B1A-498E-B59B-5E7B7208E4BC}" type="presOf" srcId="{3866C854-A2C9-4106-B342-5672A0C35C03}" destId="{7ECFFA2F-FF9B-4D9B-8EE8-14687AA5D328}" srcOrd="0" destOrd="0" presId="urn:microsoft.com/office/officeart/2005/8/layout/bProcess3"/>
    <dgm:cxn modelId="{980B26F4-BE7E-4248-BA59-C41FBB5E50EA}" type="presOf" srcId="{89339617-3B9A-4F36-8FD2-7E35E3B13BB4}" destId="{9F79A5AC-AF39-4802-AE77-D86C3F3D846A}" srcOrd="1" destOrd="0" presId="urn:microsoft.com/office/officeart/2005/8/layout/bProcess3"/>
    <dgm:cxn modelId="{4B5D68CF-AA15-415C-A493-0A53D3674AF4}" type="presOf" srcId="{35E8FC51-34BC-456D-874F-469105DF0B80}" destId="{7DCA7312-B18E-4D14-A752-7FB7016CEA6B}" srcOrd="1" destOrd="0" presId="urn:microsoft.com/office/officeart/2005/8/layout/bProcess3"/>
    <dgm:cxn modelId="{F5896B96-5C3B-4407-81AA-469C3A3F2A75}" type="presOf" srcId="{C75FC94E-2025-40EC-BBCA-6C1FF02DDCF9}" destId="{16D6E42D-A2A0-4E9E-BFCE-B29D2A072B19}" srcOrd="1" destOrd="0" presId="urn:microsoft.com/office/officeart/2005/8/layout/bProcess3"/>
    <dgm:cxn modelId="{BF1E0675-D6AF-46D8-9B90-03121C569C91}" srcId="{84C72038-D026-41AD-B0EC-04EEF646374B}" destId="{EAE2A47A-1228-43B6-B7E0-7B2817B2CBE6}" srcOrd="0" destOrd="0" parTransId="{32166721-5829-4928-A871-D9CEE67800DE}" sibTransId="{35E8FC51-34BC-456D-874F-469105DF0B80}"/>
    <dgm:cxn modelId="{34E168E7-6444-4ED4-8561-748545436E85}" srcId="{84C72038-D026-41AD-B0EC-04EEF646374B}" destId="{CEC53219-3799-47D0-8912-7CCD325956BD}" srcOrd="2" destOrd="0" parTransId="{523F111B-CD99-4B1A-947E-E782F09CCE72}" sibTransId="{C75FC94E-2025-40EC-BBCA-6C1FF02DDCF9}"/>
    <dgm:cxn modelId="{63B32C1B-A86A-46A0-9A57-B599E8700CA9}" type="presOf" srcId="{E6342CBF-20F4-4887-8316-CB2A31FC15F7}" destId="{EA15A879-ABCD-4F98-8CEF-E31B3468B2AC}" srcOrd="0" destOrd="0" presId="urn:microsoft.com/office/officeart/2005/8/layout/bProcess3"/>
    <dgm:cxn modelId="{861224CE-63CB-4F0A-A86A-0048E245DC52}" type="presOf" srcId="{C75FC94E-2025-40EC-BBCA-6C1FF02DDCF9}" destId="{23694FFA-416A-43BD-ADB2-67ACC3F351E0}" srcOrd="0" destOrd="0" presId="urn:microsoft.com/office/officeart/2005/8/layout/bProcess3"/>
    <dgm:cxn modelId="{EA29571E-1E86-44BB-8A2E-C9BA3FF686B6}" type="presOf" srcId="{35E8FC51-34BC-456D-874F-469105DF0B80}" destId="{0FB2152D-C13D-4F23-9D3C-36EAADA4CF6D}" srcOrd="0" destOrd="0" presId="urn:microsoft.com/office/officeart/2005/8/layout/bProcess3"/>
    <dgm:cxn modelId="{0080A4B7-6FEA-44C2-B28F-9DCB99CAF271}" type="presParOf" srcId="{066D97F3-4C71-4845-A6DF-DA462F9C6433}" destId="{ED9F9C6C-6CFF-44BC-BAC7-6469B0916EF3}" srcOrd="0" destOrd="0" presId="urn:microsoft.com/office/officeart/2005/8/layout/bProcess3"/>
    <dgm:cxn modelId="{1B92AFE6-A2D8-4F4F-9BA5-58D4769A922E}" type="presParOf" srcId="{066D97F3-4C71-4845-A6DF-DA462F9C6433}" destId="{0FB2152D-C13D-4F23-9D3C-36EAADA4CF6D}" srcOrd="1" destOrd="0" presId="urn:microsoft.com/office/officeart/2005/8/layout/bProcess3"/>
    <dgm:cxn modelId="{2CD17DCB-6565-4A2A-8EE7-FAA170AB25F9}" type="presParOf" srcId="{0FB2152D-C13D-4F23-9D3C-36EAADA4CF6D}" destId="{7DCA7312-B18E-4D14-A752-7FB7016CEA6B}" srcOrd="0" destOrd="0" presId="urn:microsoft.com/office/officeart/2005/8/layout/bProcess3"/>
    <dgm:cxn modelId="{6A6A3501-6E3D-4D18-8DB7-432B14958056}" type="presParOf" srcId="{066D97F3-4C71-4845-A6DF-DA462F9C6433}" destId="{81AC5B08-1EDA-4E95-B173-B7621DBABBA7}" srcOrd="2" destOrd="0" presId="urn:microsoft.com/office/officeart/2005/8/layout/bProcess3"/>
    <dgm:cxn modelId="{CBF88EB3-3E52-4090-87DC-F3DC18D45691}" type="presParOf" srcId="{066D97F3-4C71-4845-A6DF-DA462F9C6433}" destId="{EA15A879-ABCD-4F98-8CEF-E31B3468B2AC}" srcOrd="3" destOrd="0" presId="urn:microsoft.com/office/officeart/2005/8/layout/bProcess3"/>
    <dgm:cxn modelId="{4FAA87F0-B1A4-4B9B-B52F-EC77A32BB082}" type="presParOf" srcId="{EA15A879-ABCD-4F98-8CEF-E31B3468B2AC}" destId="{8D2DAF8D-5829-40AF-A669-EFA90C7224C4}" srcOrd="0" destOrd="0" presId="urn:microsoft.com/office/officeart/2005/8/layout/bProcess3"/>
    <dgm:cxn modelId="{59DB3FB8-C3B4-4DBA-8473-A85C7838E6E2}" type="presParOf" srcId="{066D97F3-4C71-4845-A6DF-DA462F9C6433}" destId="{3F2934D0-A62D-4F8D-AF66-D0BBA5D68823}" srcOrd="4" destOrd="0" presId="urn:microsoft.com/office/officeart/2005/8/layout/bProcess3"/>
    <dgm:cxn modelId="{5C357A1B-62F9-4A99-944C-DE8BF3FDC5EA}" type="presParOf" srcId="{066D97F3-4C71-4845-A6DF-DA462F9C6433}" destId="{23694FFA-416A-43BD-ADB2-67ACC3F351E0}" srcOrd="5" destOrd="0" presId="urn:microsoft.com/office/officeart/2005/8/layout/bProcess3"/>
    <dgm:cxn modelId="{567637B9-C9A0-4075-90A8-5A373AC84F71}" type="presParOf" srcId="{23694FFA-416A-43BD-ADB2-67ACC3F351E0}" destId="{16D6E42D-A2A0-4E9E-BFCE-B29D2A072B19}" srcOrd="0" destOrd="0" presId="urn:microsoft.com/office/officeart/2005/8/layout/bProcess3"/>
    <dgm:cxn modelId="{92530885-62AE-4907-A461-50927FE940D2}" type="presParOf" srcId="{066D97F3-4C71-4845-A6DF-DA462F9C6433}" destId="{7444B9AA-04BD-48BB-BA42-FB2DFEEF787A}" srcOrd="6" destOrd="0" presId="urn:microsoft.com/office/officeart/2005/8/layout/bProcess3"/>
    <dgm:cxn modelId="{A0E499C0-B0B9-44DD-8456-F12916F7FC60}" type="presParOf" srcId="{066D97F3-4C71-4845-A6DF-DA462F9C6433}" destId="{75128B4E-D31D-4A53-AA4F-4907A6BD0946}" srcOrd="7" destOrd="0" presId="urn:microsoft.com/office/officeart/2005/8/layout/bProcess3"/>
    <dgm:cxn modelId="{3B22793D-32A5-4584-A857-3C6807171B5E}" type="presParOf" srcId="{75128B4E-D31D-4A53-AA4F-4907A6BD0946}" destId="{3D81AD1A-ABBC-4522-AE49-1A8EEF6E82A6}" srcOrd="0" destOrd="0" presId="urn:microsoft.com/office/officeart/2005/8/layout/bProcess3"/>
    <dgm:cxn modelId="{A4207CF6-2A42-4C92-A647-3C2E4BDEFA8E}" type="presParOf" srcId="{066D97F3-4C71-4845-A6DF-DA462F9C6433}" destId="{7ECFFA2F-FF9B-4D9B-8EE8-14687AA5D328}" srcOrd="8" destOrd="0" presId="urn:microsoft.com/office/officeart/2005/8/layout/bProcess3"/>
    <dgm:cxn modelId="{538DFB61-03E3-436F-B287-E01DF360CDDD}" type="presParOf" srcId="{066D97F3-4C71-4845-A6DF-DA462F9C6433}" destId="{4F7BA8C3-E244-460D-B3C4-058446A59C94}" srcOrd="9" destOrd="0" presId="urn:microsoft.com/office/officeart/2005/8/layout/bProcess3"/>
    <dgm:cxn modelId="{8C4D8409-D432-47BB-BAE2-D2F0FAC3EF5C}" type="presParOf" srcId="{4F7BA8C3-E244-460D-B3C4-058446A59C94}" destId="{9F79A5AC-AF39-4802-AE77-D86C3F3D846A}" srcOrd="0" destOrd="0" presId="urn:microsoft.com/office/officeart/2005/8/layout/bProcess3"/>
    <dgm:cxn modelId="{81E0FF6A-44B7-4457-B25C-8ED25B85F493}" type="presParOf" srcId="{066D97F3-4C71-4845-A6DF-DA462F9C6433}" destId="{B4E7CB45-2CDF-4898-9512-F9E1BF2FCEE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4C3169-8CBD-4AA8-AC11-4C2D33176147}" type="doc">
      <dgm:prSet loTypeId="urn:microsoft.com/office/officeart/2005/8/layout/cycle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78A9381-E4BD-41C5-851B-BD3795A30692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심플하고 편리한 사용성 </a:t>
          </a:r>
          <a:endParaRPr lang="ko-KR" altLang="en-US" dirty="0"/>
        </a:p>
      </dgm:t>
    </dgm:pt>
    <dgm:pt modelId="{766FC7FB-2126-433C-A10A-863D5E0A9760}" type="parTrans" cxnId="{C1DC1D43-35F4-4703-91AD-B4E00A902FFF}">
      <dgm:prSet/>
      <dgm:spPr/>
      <dgm:t>
        <a:bodyPr/>
        <a:lstStyle/>
        <a:p>
          <a:pPr latinLnBrk="1"/>
          <a:endParaRPr lang="ko-KR" altLang="en-US"/>
        </a:p>
      </dgm:t>
    </dgm:pt>
    <dgm:pt modelId="{B1133BCB-8E56-4161-AC92-CABCDC1325E1}" type="sibTrans" cxnId="{C1DC1D43-35F4-4703-91AD-B4E00A902FFF}">
      <dgm:prSet/>
      <dgm:spPr/>
      <dgm:t>
        <a:bodyPr/>
        <a:lstStyle/>
        <a:p>
          <a:pPr latinLnBrk="1"/>
          <a:endParaRPr lang="ko-KR" altLang="en-US"/>
        </a:p>
      </dgm:t>
    </dgm:pt>
    <dgm:pt modelId="{69F8BD9D-3146-4CE8-B7E7-C81FDD3FE0AB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영어</a:t>
          </a:r>
          <a:r>
            <a:rPr lang="en-US" altLang="ko-KR" dirty="0" smtClean="0"/>
            <a:t>/</a:t>
          </a:r>
          <a:r>
            <a:rPr lang="ko-KR" altLang="en-US" dirty="0" smtClean="0"/>
            <a:t>중국어</a:t>
          </a:r>
          <a:r>
            <a:rPr lang="en-US" altLang="ko-KR" dirty="0" smtClean="0"/>
            <a:t>/</a:t>
          </a:r>
          <a:r>
            <a:rPr lang="ko-KR" altLang="en-US" dirty="0" smtClean="0"/>
            <a:t>일어는 기본</a:t>
          </a:r>
          <a:r>
            <a:rPr lang="en-US" altLang="ko-KR" dirty="0" smtClean="0"/>
            <a:t>, </a:t>
          </a:r>
          <a:r>
            <a:rPr lang="ko-KR" altLang="en-US" dirty="0" smtClean="0"/>
            <a:t>다국어 언어 설정 </a:t>
          </a:r>
          <a:endParaRPr lang="ko-KR" altLang="en-US" dirty="0"/>
        </a:p>
      </dgm:t>
    </dgm:pt>
    <dgm:pt modelId="{2C7ECB6D-D70C-42D4-8ED0-BB7B1EEBF24F}" type="parTrans" cxnId="{56A671AB-E8B3-42CF-B92C-164350963FD6}">
      <dgm:prSet/>
      <dgm:spPr/>
      <dgm:t>
        <a:bodyPr/>
        <a:lstStyle/>
        <a:p>
          <a:pPr latinLnBrk="1"/>
          <a:endParaRPr lang="ko-KR" altLang="en-US"/>
        </a:p>
      </dgm:t>
    </dgm:pt>
    <dgm:pt modelId="{F4163675-9616-4887-AF34-0894BACE7061}" type="sibTrans" cxnId="{56A671AB-E8B3-42CF-B92C-164350963FD6}">
      <dgm:prSet/>
      <dgm:spPr/>
      <dgm:t>
        <a:bodyPr/>
        <a:lstStyle/>
        <a:p>
          <a:pPr latinLnBrk="1"/>
          <a:endParaRPr lang="ko-KR" altLang="en-US"/>
        </a:p>
      </dgm:t>
    </dgm:pt>
    <dgm:pt modelId="{F62DDA50-0A85-45CC-970F-8EEEFAFC5E89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교통카드 기능 탑재</a:t>
          </a:r>
          <a:endParaRPr lang="ko-KR" altLang="en-US" dirty="0"/>
        </a:p>
      </dgm:t>
    </dgm:pt>
    <dgm:pt modelId="{EC986727-F8F3-40F9-B42A-CE4B9F0C5340}" type="parTrans" cxnId="{61789C25-C6F5-431A-9227-C4583468AB8F}">
      <dgm:prSet/>
      <dgm:spPr/>
      <dgm:t>
        <a:bodyPr/>
        <a:lstStyle/>
        <a:p>
          <a:pPr latinLnBrk="1"/>
          <a:endParaRPr lang="ko-KR" altLang="en-US"/>
        </a:p>
      </dgm:t>
    </dgm:pt>
    <dgm:pt modelId="{6E3F240E-C946-401E-9FA6-DAA7C7A9AA0D}" type="sibTrans" cxnId="{61789C25-C6F5-431A-9227-C4583468AB8F}">
      <dgm:prSet/>
      <dgm:spPr/>
      <dgm:t>
        <a:bodyPr/>
        <a:lstStyle/>
        <a:p>
          <a:pPr latinLnBrk="1"/>
          <a:endParaRPr lang="ko-KR" altLang="en-US"/>
        </a:p>
      </dgm:t>
    </dgm:pt>
    <dgm:pt modelId="{F3F92833-7165-4B32-86A3-7D289A12EC52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도착 알림 기능 </a:t>
          </a:r>
          <a:endParaRPr lang="ko-KR" altLang="en-US" dirty="0"/>
        </a:p>
      </dgm:t>
    </dgm:pt>
    <dgm:pt modelId="{62A23BDC-779A-436A-91B9-81519131098C}" type="parTrans" cxnId="{F7F04E21-AA9D-44DA-8D54-BDE06B0F2368}">
      <dgm:prSet/>
      <dgm:spPr/>
      <dgm:t>
        <a:bodyPr/>
        <a:lstStyle/>
        <a:p>
          <a:pPr latinLnBrk="1"/>
          <a:endParaRPr lang="ko-KR" altLang="en-US"/>
        </a:p>
      </dgm:t>
    </dgm:pt>
    <dgm:pt modelId="{ED7AFD6C-3C35-4D58-AB21-6FD4C7E299AC}" type="sibTrans" cxnId="{F7F04E21-AA9D-44DA-8D54-BDE06B0F2368}">
      <dgm:prSet/>
      <dgm:spPr/>
      <dgm:t>
        <a:bodyPr/>
        <a:lstStyle/>
        <a:p>
          <a:pPr latinLnBrk="1"/>
          <a:endParaRPr lang="ko-KR" altLang="en-US"/>
        </a:p>
      </dgm:t>
    </dgm:pt>
    <dgm:pt modelId="{A166AD4C-D6FE-44F5-B4DC-725EE25520D2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AR </a:t>
          </a:r>
          <a:r>
            <a:rPr lang="ko-KR" altLang="en-US" dirty="0" err="1" smtClean="0"/>
            <a:t>큐레이터</a:t>
          </a:r>
          <a:r>
            <a:rPr lang="ko-KR" altLang="en-US" dirty="0" smtClean="0"/>
            <a:t> 기능</a:t>
          </a:r>
          <a:endParaRPr lang="ko-KR" altLang="en-US" dirty="0"/>
        </a:p>
      </dgm:t>
    </dgm:pt>
    <dgm:pt modelId="{52C60C09-F76E-4C3C-91FE-84FA3ECB7800}" type="parTrans" cxnId="{062A55FC-116C-495B-BBC6-2A7949DFE862}">
      <dgm:prSet/>
      <dgm:spPr/>
      <dgm:t>
        <a:bodyPr/>
        <a:lstStyle/>
        <a:p>
          <a:pPr latinLnBrk="1"/>
          <a:endParaRPr lang="ko-KR" altLang="en-US"/>
        </a:p>
      </dgm:t>
    </dgm:pt>
    <dgm:pt modelId="{3A783A32-D031-4E53-B4B6-3EC4C030E178}" type="sibTrans" cxnId="{062A55FC-116C-495B-BBC6-2A7949DFE862}">
      <dgm:prSet/>
      <dgm:spPr/>
      <dgm:t>
        <a:bodyPr/>
        <a:lstStyle/>
        <a:p>
          <a:pPr latinLnBrk="1"/>
          <a:endParaRPr lang="ko-KR" altLang="en-US"/>
        </a:p>
      </dgm:t>
    </dgm:pt>
    <dgm:pt modelId="{909335DA-56D6-4AC8-80BF-B2E2CCC7E83F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mtClean="0"/>
            <a:t>정확한 위치 정보 기반 </a:t>
          </a:r>
          <a:endParaRPr lang="en-US" altLang="ko-KR" dirty="0"/>
        </a:p>
      </dgm:t>
    </dgm:pt>
    <dgm:pt modelId="{B46939C0-8860-484F-940E-2F34503DCADE}" type="parTrans" cxnId="{35DB517F-18B9-42BF-A69A-A00C370F7D63}">
      <dgm:prSet/>
      <dgm:spPr/>
      <dgm:t>
        <a:bodyPr/>
        <a:lstStyle/>
        <a:p>
          <a:pPr latinLnBrk="1"/>
          <a:endParaRPr lang="ko-KR" altLang="en-US"/>
        </a:p>
      </dgm:t>
    </dgm:pt>
    <dgm:pt modelId="{38A8FEC4-C53A-4809-8E77-F4DE5FF1BBF7}" type="sibTrans" cxnId="{35DB517F-18B9-42BF-A69A-A00C370F7D63}">
      <dgm:prSet/>
      <dgm:spPr/>
      <dgm:t>
        <a:bodyPr/>
        <a:lstStyle/>
        <a:p>
          <a:pPr latinLnBrk="1"/>
          <a:endParaRPr lang="ko-KR" altLang="en-US"/>
        </a:p>
      </dgm:t>
    </dgm:pt>
    <dgm:pt modelId="{5D9EF48A-86F8-4E23-8F3C-C40A72292E2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mtClean="0"/>
            <a:t>검색 버스 기반으로 주변 관광 명소</a:t>
          </a:r>
          <a:r>
            <a:rPr lang="en-US" altLang="ko-KR" smtClean="0"/>
            <a:t>/</a:t>
          </a:r>
          <a:r>
            <a:rPr lang="ko-KR" altLang="en-US" smtClean="0"/>
            <a:t>맛집</a:t>
          </a:r>
          <a:r>
            <a:rPr lang="en-US" altLang="ko-KR" smtClean="0"/>
            <a:t>/</a:t>
          </a:r>
          <a:r>
            <a:rPr lang="ko-KR" altLang="en-US" smtClean="0"/>
            <a:t>쇼핑  등 인프라 추천 연계</a:t>
          </a:r>
          <a:endParaRPr lang="en-US" altLang="ko-KR" dirty="0"/>
        </a:p>
      </dgm:t>
    </dgm:pt>
    <dgm:pt modelId="{A8FC07A6-913F-4F2A-A521-FED3A39DC6AB}" type="parTrans" cxnId="{557BA1B9-C427-4835-9AC4-0DFE76E6EC80}">
      <dgm:prSet/>
      <dgm:spPr/>
      <dgm:t>
        <a:bodyPr/>
        <a:lstStyle/>
        <a:p>
          <a:pPr latinLnBrk="1"/>
          <a:endParaRPr lang="ko-KR" altLang="en-US"/>
        </a:p>
      </dgm:t>
    </dgm:pt>
    <dgm:pt modelId="{25DACAEC-03CD-47C7-9701-A2241E7AB4FE}" type="sibTrans" cxnId="{557BA1B9-C427-4835-9AC4-0DFE76E6EC80}">
      <dgm:prSet/>
      <dgm:spPr/>
      <dgm:t>
        <a:bodyPr/>
        <a:lstStyle/>
        <a:p>
          <a:pPr latinLnBrk="1"/>
          <a:endParaRPr lang="ko-KR" altLang="en-US"/>
        </a:p>
      </dgm:t>
    </dgm:pt>
    <dgm:pt modelId="{8B5AF7E0-7BE9-47F8-B1E1-D2AAB81FD2F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검색 목적지 기반 날씨 예보 알림</a:t>
          </a:r>
          <a:endParaRPr lang="ko-KR" altLang="en-US" dirty="0"/>
        </a:p>
      </dgm:t>
    </dgm:pt>
    <dgm:pt modelId="{C59FBAD2-A9FE-4902-A1CC-D06CC32E4D8E}" type="parTrans" cxnId="{06EEBBC1-F9B2-42A4-85E5-8659F812D545}">
      <dgm:prSet/>
      <dgm:spPr/>
      <dgm:t>
        <a:bodyPr/>
        <a:lstStyle/>
        <a:p>
          <a:pPr latinLnBrk="1"/>
          <a:endParaRPr lang="ko-KR" altLang="en-US"/>
        </a:p>
      </dgm:t>
    </dgm:pt>
    <dgm:pt modelId="{38BB0558-2323-441C-BA56-1DBD9ACAD823}" type="sibTrans" cxnId="{06EEBBC1-F9B2-42A4-85E5-8659F812D545}">
      <dgm:prSet/>
      <dgm:spPr/>
      <dgm:t>
        <a:bodyPr/>
        <a:lstStyle/>
        <a:p>
          <a:pPr latinLnBrk="1"/>
          <a:endParaRPr lang="ko-KR" altLang="en-US"/>
        </a:p>
      </dgm:t>
    </dgm:pt>
    <dgm:pt modelId="{60B17D74-F0F7-41D7-B660-4A488D7138B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이용자 대상으로 한 “</a:t>
          </a:r>
          <a:r>
            <a:rPr lang="en-US" altLang="ko-KR" dirty="0" smtClean="0"/>
            <a:t>KORIP Photo Challenge”</a:t>
          </a:r>
          <a:r>
            <a:rPr lang="ko-KR" altLang="en-US" dirty="0" smtClean="0"/>
            <a:t>의 이벤트를 실시</a:t>
          </a:r>
          <a:endParaRPr lang="en-US" altLang="ko-KR" dirty="0"/>
        </a:p>
      </dgm:t>
    </dgm:pt>
    <dgm:pt modelId="{6C36DD19-B641-4ADC-8382-2C9F6A4DDB1D}" type="parTrans" cxnId="{071B1B4F-91BF-45FA-97D2-FCE3FDA83F64}">
      <dgm:prSet/>
      <dgm:spPr/>
      <dgm:t>
        <a:bodyPr/>
        <a:lstStyle/>
        <a:p>
          <a:pPr latinLnBrk="1"/>
          <a:endParaRPr lang="ko-KR" altLang="en-US"/>
        </a:p>
      </dgm:t>
    </dgm:pt>
    <dgm:pt modelId="{CD625A97-6ECB-4FAC-9601-8B891F24A92D}" type="sibTrans" cxnId="{071B1B4F-91BF-45FA-97D2-FCE3FDA83F64}">
      <dgm:prSet/>
      <dgm:spPr/>
      <dgm:t>
        <a:bodyPr/>
        <a:lstStyle/>
        <a:p>
          <a:pPr latinLnBrk="1"/>
          <a:endParaRPr lang="ko-KR" altLang="en-US"/>
        </a:p>
      </dgm:t>
    </dgm:pt>
    <dgm:pt modelId="{2BBA23D2-A24D-462E-AA96-91C4119E7CE3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사용자 확충 및 홍보를 통해 소통하며</a:t>
          </a:r>
          <a:r>
            <a:rPr lang="en-US" altLang="ko-KR" dirty="0" smtClean="0"/>
            <a:t>, </a:t>
          </a:r>
          <a:r>
            <a:rPr lang="ko-KR" altLang="en-US" dirty="0" smtClean="0"/>
            <a:t>한국</a:t>
          </a:r>
          <a:r>
            <a:rPr lang="en-US" altLang="ko-KR" dirty="0" smtClean="0"/>
            <a:t>KORIP</a:t>
          </a:r>
          <a:r>
            <a:rPr lang="ko-KR" altLang="en-US" dirty="0" smtClean="0"/>
            <a:t>의 다양한 이미지 구축</a:t>
          </a:r>
          <a:endParaRPr lang="ko-KR" altLang="en-US" dirty="0"/>
        </a:p>
      </dgm:t>
    </dgm:pt>
    <dgm:pt modelId="{EBEAF088-8CDF-42AA-8871-4BF00516682E}" type="parTrans" cxnId="{D2D36995-1DC1-4F74-A1BC-E7ED8B8D731E}">
      <dgm:prSet/>
      <dgm:spPr/>
      <dgm:t>
        <a:bodyPr/>
        <a:lstStyle/>
        <a:p>
          <a:pPr latinLnBrk="1"/>
          <a:endParaRPr lang="ko-KR" altLang="en-US"/>
        </a:p>
      </dgm:t>
    </dgm:pt>
    <dgm:pt modelId="{8EBD99CF-9F86-4AD5-B46A-09F1A101BC69}" type="sibTrans" cxnId="{D2D36995-1DC1-4F74-A1BC-E7ED8B8D731E}">
      <dgm:prSet/>
      <dgm:spPr/>
      <dgm:t>
        <a:bodyPr/>
        <a:lstStyle/>
        <a:p>
          <a:pPr latinLnBrk="1"/>
          <a:endParaRPr lang="ko-KR" altLang="en-US"/>
        </a:p>
      </dgm:t>
    </dgm:pt>
    <dgm:pt modelId="{92646280-7AED-4FA6-9D15-C6F218ECCF61}" type="pres">
      <dgm:prSet presAssocID="{1A4C3169-8CBD-4AA8-AC11-4C2D331761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1B9237-70A1-4EDF-A89D-681801116F31}" type="pres">
      <dgm:prSet presAssocID="{1A4C3169-8CBD-4AA8-AC11-4C2D33176147}" presName="cycle" presStyleCnt="0"/>
      <dgm:spPr/>
    </dgm:pt>
    <dgm:pt modelId="{634A8FBA-8F3D-4940-A953-D33A39176023}" type="pres">
      <dgm:prSet presAssocID="{178A9381-E4BD-41C5-851B-BD3795A30692}" presName="nodeFirst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DB7AE-EE1D-4CCF-894B-150A40E34035}" type="pres">
      <dgm:prSet presAssocID="{B1133BCB-8E56-4161-AC92-CABCDC1325E1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347E974-E5EA-4240-A271-BA95AE94C080}" type="pres">
      <dgm:prSet presAssocID="{69F8BD9D-3146-4CE8-B7E7-C81FDD3FE0AB}" presName="nodeFollowingNodes" presStyleLbl="node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B9307-5613-4F61-B180-D8A0E939DD43}" type="pres">
      <dgm:prSet presAssocID="{F62DDA50-0A85-45CC-970F-8EEEFAFC5E89}" presName="nodeFollowingNodes" presStyleLbl="node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FE4C7C-3F64-4A03-8C68-3CB5B6CE139C}" type="pres">
      <dgm:prSet presAssocID="{909335DA-56D6-4AC8-80BF-B2E2CCC7E83F}" presName="nodeFollowingNodes" presStyleLbl="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405AA9-FEF4-4714-93B7-F22384BEF1F2}" type="pres">
      <dgm:prSet presAssocID="{F3F92833-7165-4B32-86A3-7D289A12EC52}" presName="nodeFollowingNodes" presStyleLbl="node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DA26B6-CD7B-4EB6-914E-BF146A7D80C1}" type="pres">
      <dgm:prSet presAssocID="{A166AD4C-D6FE-44F5-B4DC-725EE25520D2}" presName="nodeFollowingNodes" presStyleLbl="node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3296B5-77B9-4C8E-91DD-2246FDBCF110}" type="pres">
      <dgm:prSet presAssocID="{5D9EF48A-86F8-4E23-8F3C-C40A72292E24}" presName="nodeFollowingNodes" presStyleLbl="node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0E0071-E45E-4ADD-A690-90FF32001658}" type="pres">
      <dgm:prSet presAssocID="{8B5AF7E0-7BE9-47F8-B1E1-D2AAB81FD2F0}" presName="nodeFollowingNodes" presStyleLbl="node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3304B5-AC8A-43D4-81BB-3A862A5D9ED3}" type="pres">
      <dgm:prSet presAssocID="{60B17D74-F0F7-41D7-B660-4A488D7138BA}" presName="nodeFollowingNodes" presStyleLbl="node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BE161B-5398-42C3-B588-F090C0ED317A}" type="pres">
      <dgm:prSet presAssocID="{2BBA23D2-A24D-462E-AA96-91C4119E7CE3}" presName="nodeFollowingNodes" presStyleLbl="node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9D6958-250A-474A-965E-FF9D1B44CC23}" type="presOf" srcId="{F3F92833-7165-4B32-86A3-7D289A12EC52}" destId="{08405AA9-FEF4-4714-93B7-F22384BEF1F2}" srcOrd="0" destOrd="0" presId="urn:microsoft.com/office/officeart/2005/8/layout/cycle3"/>
    <dgm:cxn modelId="{06EEBBC1-F9B2-42A4-85E5-8659F812D545}" srcId="{1A4C3169-8CBD-4AA8-AC11-4C2D33176147}" destId="{8B5AF7E0-7BE9-47F8-B1E1-D2AAB81FD2F0}" srcOrd="7" destOrd="0" parTransId="{C59FBAD2-A9FE-4902-A1CC-D06CC32E4D8E}" sibTransId="{38BB0558-2323-441C-BA56-1DBD9ACAD823}"/>
    <dgm:cxn modelId="{9E0E6B06-8270-47AF-9B4B-DF0985A07A04}" type="presOf" srcId="{B1133BCB-8E56-4161-AC92-CABCDC1325E1}" destId="{CB6DB7AE-EE1D-4CCF-894B-150A40E34035}" srcOrd="0" destOrd="0" presId="urn:microsoft.com/office/officeart/2005/8/layout/cycle3"/>
    <dgm:cxn modelId="{35DB517F-18B9-42BF-A69A-A00C370F7D63}" srcId="{1A4C3169-8CBD-4AA8-AC11-4C2D33176147}" destId="{909335DA-56D6-4AC8-80BF-B2E2CCC7E83F}" srcOrd="3" destOrd="0" parTransId="{B46939C0-8860-484F-940E-2F34503DCADE}" sibTransId="{38A8FEC4-C53A-4809-8E77-F4DE5FF1BBF7}"/>
    <dgm:cxn modelId="{F59E3BCA-F12F-489C-A11A-9E5B8FCAC2E4}" type="presOf" srcId="{1A4C3169-8CBD-4AA8-AC11-4C2D33176147}" destId="{92646280-7AED-4FA6-9D15-C6F218ECCF61}" srcOrd="0" destOrd="0" presId="urn:microsoft.com/office/officeart/2005/8/layout/cycle3"/>
    <dgm:cxn modelId="{61789C25-C6F5-431A-9227-C4583468AB8F}" srcId="{1A4C3169-8CBD-4AA8-AC11-4C2D33176147}" destId="{F62DDA50-0A85-45CC-970F-8EEEFAFC5E89}" srcOrd="2" destOrd="0" parTransId="{EC986727-F8F3-40F9-B42A-CE4B9F0C5340}" sibTransId="{6E3F240E-C946-401E-9FA6-DAA7C7A9AA0D}"/>
    <dgm:cxn modelId="{F99F29AF-8C29-4479-8765-AA93475A7CBF}" type="presOf" srcId="{5D9EF48A-86F8-4E23-8F3C-C40A72292E24}" destId="{8C3296B5-77B9-4C8E-91DD-2246FDBCF110}" srcOrd="0" destOrd="0" presId="urn:microsoft.com/office/officeart/2005/8/layout/cycle3"/>
    <dgm:cxn modelId="{CCF3F6FE-2809-49AF-9577-73550C4A2D8E}" type="presOf" srcId="{178A9381-E4BD-41C5-851B-BD3795A30692}" destId="{634A8FBA-8F3D-4940-A953-D33A39176023}" srcOrd="0" destOrd="0" presId="urn:microsoft.com/office/officeart/2005/8/layout/cycle3"/>
    <dgm:cxn modelId="{F08C6B60-364D-4B1E-8D50-923A6E29C7F9}" type="presOf" srcId="{A166AD4C-D6FE-44F5-B4DC-725EE25520D2}" destId="{7ADA26B6-CD7B-4EB6-914E-BF146A7D80C1}" srcOrd="0" destOrd="0" presId="urn:microsoft.com/office/officeart/2005/8/layout/cycle3"/>
    <dgm:cxn modelId="{E848892C-A209-46D0-BBA3-AB7CFF2F3DC7}" type="presOf" srcId="{69F8BD9D-3146-4CE8-B7E7-C81FDD3FE0AB}" destId="{1347E974-E5EA-4240-A271-BA95AE94C080}" srcOrd="0" destOrd="0" presId="urn:microsoft.com/office/officeart/2005/8/layout/cycle3"/>
    <dgm:cxn modelId="{A9B1E90A-E8C6-4BB7-AA2C-4B641F9E7BCD}" type="presOf" srcId="{2BBA23D2-A24D-462E-AA96-91C4119E7CE3}" destId="{C1BE161B-5398-42C3-B588-F090C0ED317A}" srcOrd="0" destOrd="0" presId="urn:microsoft.com/office/officeart/2005/8/layout/cycle3"/>
    <dgm:cxn modelId="{F7F04E21-AA9D-44DA-8D54-BDE06B0F2368}" srcId="{1A4C3169-8CBD-4AA8-AC11-4C2D33176147}" destId="{F3F92833-7165-4B32-86A3-7D289A12EC52}" srcOrd="4" destOrd="0" parTransId="{62A23BDC-779A-436A-91B9-81519131098C}" sibTransId="{ED7AFD6C-3C35-4D58-AB21-6FD4C7E299AC}"/>
    <dgm:cxn modelId="{639FA8A1-7341-4015-AF10-D29741A987F4}" type="presOf" srcId="{909335DA-56D6-4AC8-80BF-B2E2CCC7E83F}" destId="{77FE4C7C-3F64-4A03-8C68-3CB5B6CE139C}" srcOrd="0" destOrd="0" presId="urn:microsoft.com/office/officeart/2005/8/layout/cycle3"/>
    <dgm:cxn modelId="{56A671AB-E8B3-42CF-B92C-164350963FD6}" srcId="{1A4C3169-8CBD-4AA8-AC11-4C2D33176147}" destId="{69F8BD9D-3146-4CE8-B7E7-C81FDD3FE0AB}" srcOrd="1" destOrd="0" parTransId="{2C7ECB6D-D70C-42D4-8ED0-BB7B1EEBF24F}" sibTransId="{F4163675-9616-4887-AF34-0894BACE7061}"/>
    <dgm:cxn modelId="{071B1B4F-91BF-45FA-97D2-FCE3FDA83F64}" srcId="{1A4C3169-8CBD-4AA8-AC11-4C2D33176147}" destId="{60B17D74-F0F7-41D7-B660-4A488D7138BA}" srcOrd="8" destOrd="0" parTransId="{6C36DD19-B641-4ADC-8382-2C9F6A4DDB1D}" sibTransId="{CD625A97-6ECB-4FAC-9601-8B891F24A92D}"/>
    <dgm:cxn modelId="{C1DC1D43-35F4-4703-91AD-B4E00A902FFF}" srcId="{1A4C3169-8CBD-4AA8-AC11-4C2D33176147}" destId="{178A9381-E4BD-41C5-851B-BD3795A30692}" srcOrd="0" destOrd="0" parTransId="{766FC7FB-2126-433C-A10A-863D5E0A9760}" sibTransId="{B1133BCB-8E56-4161-AC92-CABCDC1325E1}"/>
    <dgm:cxn modelId="{AEFFDEE0-F037-49A7-8FB0-5FFAF2813D5F}" type="presOf" srcId="{8B5AF7E0-7BE9-47F8-B1E1-D2AAB81FD2F0}" destId="{210E0071-E45E-4ADD-A690-90FF32001658}" srcOrd="0" destOrd="0" presId="urn:microsoft.com/office/officeart/2005/8/layout/cycle3"/>
    <dgm:cxn modelId="{D2D36995-1DC1-4F74-A1BC-E7ED8B8D731E}" srcId="{1A4C3169-8CBD-4AA8-AC11-4C2D33176147}" destId="{2BBA23D2-A24D-462E-AA96-91C4119E7CE3}" srcOrd="9" destOrd="0" parTransId="{EBEAF088-8CDF-42AA-8871-4BF00516682E}" sibTransId="{8EBD99CF-9F86-4AD5-B46A-09F1A101BC69}"/>
    <dgm:cxn modelId="{557BA1B9-C427-4835-9AC4-0DFE76E6EC80}" srcId="{1A4C3169-8CBD-4AA8-AC11-4C2D33176147}" destId="{5D9EF48A-86F8-4E23-8F3C-C40A72292E24}" srcOrd="6" destOrd="0" parTransId="{A8FC07A6-913F-4F2A-A521-FED3A39DC6AB}" sibTransId="{25DACAEC-03CD-47C7-9701-A2241E7AB4FE}"/>
    <dgm:cxn modelId="{87744E2C-44A7-4968-A6EC-471008B49013}" type="presOf" srcId="{60B17D74-F0F7-41D7-B660-4A488D7138BA}" destId="{123304B5-AC8A-43D4-81BB-3A862A5D9ED3}" srcOrd="0" destOrd="0" presId="urn:microsoft.com/office/officeart/2005/8/layout/cycle3"/>
    <dgm:cxn modelId="{7F2016F7-261B-44F9-AD72-0E1743EE0E65}" type="presOf" srcId="{F62DDA50-0A85-45CC-970F-8EEEFAFC5E89}" destId="{1C5B9307-5613-4F61-B180-D8A0E939DD43}" srcOrd="0" destOrd="0" presId="urn:microsoft.com/office/officeart/2005/8/layout/cycle3"/>
    <dgm:cxn modelId="{062A55FC-116C-495B-BBC6-2A7949DFE862}" srcId="{1A4C3169-8CBD-4AA8-AC11-4C2D33176147}" destId="{A166AD4C-D6FE-44F5-B4DC-725EE25520D2}" srcOrd="5" destOrd="0" parTransId="{52C60C09-F76E-4C3C-91FE-84FA3ECB7800}" sibTransId="{3A783A32-D031-4E53-B4B6-3EC4C030E178}"/>
    <dgm:cxn modelId="{E0E74DED-F8AE-416B-ADE5-09637EBD04A6}" type="presParOf" srcId="{92646280-7AED-4FA6-9D15-C6F218ECCF61}" destId="{041B9237-70A1-4EDF-A89D-681801116F31}" srcOrd="0" destOrd="0" presId="urn:microsoft.com/office/officeart/2005/8/layout/cycle3"/>
    <dgm:cxn modelId="{2CF9AF5F-727D-4588-AC9D-29C68B6AEBAB}" type="presParOf" srcId="{041B9237-70A1-4EDF-A89D-681801116F31}" destId="{634A8FBA-8F3D-4940-A953-D33A39176023}" srcOrd="0" destOrd="0" presId="urn:microsoft.com/office/officeart/2005/8/layout/cycle3"/>
    <dgm:cxn modelId="{C712C65D-C963-4A6B-A05F-D04B0CFFD45F}" type="presParOf" srcId="{041B9237-70A1-4EDF-A89D-681801116F31}" destId="{CB6DB7AE-EE1D-4CCF-894B-150A40E34035}" srcOrd="1" destOrd="0" presId="urn:microsoft.com/office/officeart/2005/8/layout/cycle3"/>
    <dgm:cxn modelId="{7E5CADA6-3B59-4279-925D-E791B3B30CF0}" type="presParOf" srcId="{041B9237-70A1-4EDF-A89D-681801116F31}" destId="{1347E974-E5EA-4240-A271-BA95AE94C080}" srcOrd="2" destOrd="0" presId="urn:microsoft.com/office/officeart/2005/8/layout/cycle3"/>
    <dgm:cxn modelId="{405A52A7-DCF1-4800-93F0-D727B399C947}" type="presParOf" srcId="{041B9237-70A1-4EDF-A89D-681801116F31}" destId="{1C5B9307-5613-4F61-B180-D8A0E939DD43}" srcOrd="3" destOrd="0" presId="urn:microsoft.com/office/officeart/2005/8/layout/cycle3"/>
    <dgm:cxn modelId="{E3483EE1-F9D7-406D-ADD0-355451268092}" type="presParOf" srcId="{041B9237-70A1-4EDF-A89D-681801116F31}" destId="{77FE4C7C-3F64-4A03-8C68-3CB5B6CE139C}" srcOrd="4" destOrd="0" presId="urn:microsoft.com/office/officeart/2005/8/layout/cycle3"/>
    <dgm:cxn modelId="{8E7592DE-4E13-462F-8352-88F138009B45}" type="presParOf" srcId="{041B9237-70A1-4EDF-A89D-681801116F31}" destId="{08405AA9-FEF4-4714-93B7-F22384BEF1F2}" srcOrd="5" destOrd="0" presId="urn:microsoft.com/office/officeart/2005/8/layout/cycle3"/>
    <dgm:cxn modelId="{92A215DA-D90B-40A1-B058-6CA02801F8A8}" type="presParOf" srcId="{041B9237-70A1-4EDF-A89D-681801116F31}" destId="{7ADA26B6-CD7B-4EB6-914E-BF146A7D80C1}" srcOrd="6" destOrd="0" presId="urn:microsoft.com/office/officeart/2005/8/layout/cycle3"/>
    <dgm:cxn modelId="{ED21387B-739C-44E6-8291-4662566E18EF}" type="presParOf" srcId="{041B9237-70A1-4EDF-A89D-681801116F31}" destId="{8C3296B5-77B9-4C8E-91DD-2246FDBCF110}" srcOrd="7" destOrd="0" presId="urn:microsoft.com/office/officeart/2005/8/layout/cycle3"/>
    <dgm:cxn modelId="{A8B7436C-B0B0-4535-98B6-51D3A5FDD6DD}" type="presParOf" srcId="{041B9237-70A1-4EDF-A89D-681801116F31}" destId="{210E0071-E45E-4ADD-A690-90FF32001658}" srcOrd="8" destOrd="0" presId="urn:microsoft.com/office/officeart/2005/8/layout/cycle3"/>
    <dgm:cxn modelId="{FD0DAF54-15BC-418C-8B8D-C6D1AB1DB3A2}" type="presParOf" srcId="{041B9237-70A1-4EDF-A89D-681801116F31}" destId="{123304B5-AC8A-43D4-81BB-3A862A5D9ED3}" srcOrd="9" destOrd="0" presId="urn:microsoft.com/office/officeart/2005/8/layout/cycle3"/>
    <dgm:cxn modelId="{4CD2D799-36C4-4192-ADF5-7E9E3401078F}" type="presParOf" srcId="{041B9237-70A1-4EDF-A89D-681801116F31}" destId="{C1BE161B-5398-42C3-B588-F090C0ED317A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9C8B8-477D-4C26-9E3B-832F13BB9BCC}">
      <dsp:nvSpPr>
        <dsp:cNvPr id="0" name=""/>
        <dsp:cNvSpPr/>
      </dsp:nvSpPr>
      <dsp:spPr>
        <a:xfrm>
          <a:off x="3428330" y="0"/>
          <a:ext cx="5142495" cy="17065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kern="1200" dirty="0" smtClean="0"/>
            <a:t>외국인 방문객</a:t>
          </a:r>
          <a:r>
            <a:rPr lang="en-US" altLang="en-US" sz="2800" kern="1200" dirty="0" smtClean="0"/>
            <a:t>(</a:t>
          </a:r>
          <a:r>
            <a:rPr lang="ko-KR" altLang="en-US" sz="2800" kern="1200" dirty="0" smtClean="0"/>
            <a:t>관광</a:t>
          </a:r>
          <a:r>
            <a:rPr lang="en-US" altLang="en-US" sz="2800" kern="1200" dirty="0" smtClean="0"/>
            <a:t>/</a:t>
          </a:r>
          <a:r>
            <a:rPr lang="ko-KR" altLang="en-US" sz="2800" kern="1200" dirty="0" smtClean="0"/>
            <a:t>업무</a:t>
          </a:r>
          <a:r>
            <a:rPr lang="en-US" altLang="en-US" sz="2800" kern="1200" dirty="0" smtClean="0"/>
            <a:t>)</a:t>
          </a:r>
          <a:r>
            <a:rPr lang="ko-KR" altLang="en-US" sz="2800" kern="1200" dirty="0" smtClean="0"/>
            <a:t>의 </a:t>
          </a:r>
          <a:r>
            <a:rPr lang="ko-KR" altLang="en-US" sz="2800" kern="1200" dirty="0" err="1" smtClean="0"/>
            <a:t>버스이용</a:t>
          </a:r>
          <a:r>
            <a:rPr lang="ko-KR" altLang="en-US" sz="2800" kern="1200" dirty="0" smtClean="0"/>
            <a:t> 환경개선</a:t>
          </a:r>
          <a:endParaRPr lang="ko-KR" altLang="en-US" sz="2800" kern="1200" dirty="0"/>
        </a:p>
      </dsp:txBody>
      <dsp:txXfrm>
        <a:off x="3428330" y="213325"/>
        <a:ext cx="4502521" cy="1279948"/>
      </dsp:txXfrm>
    </dsp:sp>
    <dsp:sp modelId="{0F840559-63AA-4FA0-B071-9804F8A051F7}">
      <dsp:nvSpPr>
        <dsp:cNvPr id="0" name=""/>
        <dsp:cNvSpPr/>
      </dsp:nvSpPr>
      <dsp:spPr>
        <a:xfrm>
          <a:off x="0" y="0"/>
          <a:ext cx="3428330" cy="1706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주제</a:t>
          </a:r>
          <a:endParaRPr lang="ko-KR" altLang="en-US" sz="6500" kern="1200" dirty="0"/>
        </a:p>
      </dsp:txBody>
      <dsp:txXfrm>
        <a:off x="83309" y="83309"/>
        <a:ext cx="3261712" cy="1539980"/>
      </dsp:txXfrm>
    </dsp:sp>
    <dsp:sp modelId="{254AEEF9-7445-4B85-A394-D7EA07BA6777}">
      <dsp:nvSpPr>
        <dsp:cNvPr id="0" name=""/>
        <dsp:cNvSpPr/>
      </dsp:nvSpPr>
      <dsp:spPr>
        <a:xfrm>
          <a:off x="3428330" y="1877258"/>
          <a:ext cx="5142495" cy="17065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한국 방문을 하는 외국인이 </a:t>
          </a:r>
          <a:r>
            <a:rPr lang="ko-KR" altLang="en-US" sz="1600" kern="1200" dirty="0" err="1" smtClean="0"/>
            <a:t>버스이용시</a:t>
          </a:r>
          <a:r>
            <a:rPr lang="ko-KR" altLang="en-US" sz="1600" kern="1200" dirty="0" smtClean="0"/>
            <a:t> 안내표지 및 지원 언어 다소 불편함을 느낌 그래서 외국어 안내 지원 서비스</a:t>
          </a:r>
          <a:r>
            <a:rPr lang="en-US" altLang="en-US" sz="1600" kern="1200" dirty="0" smtClean="0"/>
            <a:t>(</a:t>
          </a:r>
          <a:r>
            <a:rPr lang="ko-KR" altLang="en-US" sz="1600" kern="1200" dirty="0" smtClean="0"/>
            <a:t>경로</a:t>
          </a:r>
          <a:r>
            <a:rPr lang="en-US" altLang="en-US" sz="1600" kern="1200" dirty="0" smtClean="0"/>
            <a:t>, </a:t>
          </a:r>
          <a:r>
            <a:rPr lang="ko-KR" altLang="en-US" sz="1600" kern="1200" dirty="0" smtClean="0"/>
            <a:t>관광정보</a:t>
          </a:r>
          <a:r>
            <a:rPr lang="en-US" altLang="en-US" sz="1600" kern="1200" dirty="0" smtClean="0"/>
            <a:t>) </a:t>
          </a:r>
          <a:r>
            <a:rPr lang="ko-KR" altLang="en-US" sz="1600" kern="1200" dirty="0" smtClean="0"/>
            <a:t>버스 이용하는 외국인을 위한 목적에 맞는 정보안내 서비스</a:t>
          </a:r>
          <a:endParaRPr lang="ko-KR" altLang="en-US" sz="1600" kern="1200" dirty="0"/>
        </a:p>
      </dsp:txBody>
      <dsp:txXfrm>
        <a:off x="3428330" y="2090583"/>
        <a:ext cx="4502521" cy="1279948"/>
      </dsp:txXfrm>
    </dsp:sp>
    <dsp:sp modelId="{D782ACDE-2BFF-4017-BF3A-B3AB7BA3A67A}">
      <dsp:nvSpPr>
        <dsp:cNvPr id="0" name=""/>
        <dsp:cNvSpPr/>
      </dsp:nvSpPr>
      <dsp:spPr>
        <a:xfrm>
          <a:off x="0" y="1877258"/>
          <a:ext cx="3428330" cy="1706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목적</a:t>
          </a:r>
          <a:endParaRPr lang="ko-KR" altLang="en-US" sz="6500" kern="1200" dirty="0"/>
        </a:p>
      </dsp:txBody>
      <dsp:txXfrm>
        <a:off x="83309" y="1960567"/>
        <a:ext cx="3261712" cy="1539980"/>
      </dsp:txXfrm>
    </dsp:sp>
    <dsp:sp modelId="{5594C197-36A0-470A-B56D-91B57C52B361}">
      <dsp:nvSpPr>
        <dsp:cNvPr id="0" name=""/>
        <dsp:cNvSpPr/>
      </dsp:nvSpPr>
      <dsp:spPr>
        <a:xfrm>
          <a:off x="3428330" y="3754516"/>
          <a:ext cx="5142495" cy="17065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kern="1200" dirty="0" smtClean="0"/>
            <a:t>한국 음식을 좋아하는 일본 </a:t>
          </a:r>
          <a:r>
            <a:rPr lang="en-US" altLang="ko-KR" sz="3000" kern="1200" dirty="0" smtClean="0"/>
            <a:t>20~30</a:t>
          </a:r>
          <a:r>
            <a:rPr lang="ko-KR" altLang="en-US" sz="3000" kern="1200" dirty="0" smtClean="0"/>
            <a:t>대 남성</a:t>
          </a:r>
          <a:endParaRPr lang="ko-KR" altLang="en-US" sz="3000" kern="1200" dirty="0"/>
        </a:p>
      </dsp:txBody>
      <dsp:txXfrm>
        <a:off x="3428330" y="3967841"/>
        <a:ext cx="4502521" cy="1279948"/>
      </dsp:txXfrm>
    </dsp:sp>
    <dsp:sp modelId="{F5BB8A30-77F2-4BEE-AF17-0E3FD9C2F4FC}">
      <dsp:nvSpPr>
        <dsp:cNvPr id="0" name=""/>
        <dsp:cNvSpPr/>
      </dsp:nvSpPr>
      <dsp:spPr>
        <a:xfrm>
          <a:off x="0" y="3754516"/>
          <a:ext cx="3428330" cy="1706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타겟</a:t>
          </a:r>
          <a:endParaRPr lang="ko-KR" altLang="en-US" sz="6500" kern="1200" dirty="0"/>
        </a:p>
      </dsp:txBody>
      <dsp:txXfrm>
        <a:off x="83309" y="3837825"/>
        <a:ext cx="3261712" cy="1539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2152D-C13D-4F23-9D3C-36EAADA4CF6D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33116" y="716963"/>
        <a:ext cx="27566" cy="5513"/>
      </dsp:txXfrm>
    </dsp:sp>
    <dsp:sp modelId="{ED9F9C6C-6CFF-44BC-BAC7-6469B0916EF3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목적지 간편 검색</a:t>
          </a:r>
          <a:endParaRPr lang="ko-KR" altLang="en-US" sz="2900" kern="1200" dirty="0"/>
        </a:p>
      </dsp:txBody>
      <dsp:txXfrm>
        <a:off x="1391205" y="582"/>
        <a:ext cx="2397125" cy="1438275"/>
      </dsp:txXfrm>
    </dsp:sp>
    <dsp:sp modelId="{EA15A879-ABCD-4F98-8CEF-E31B3468B2AC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89010" y="1694669"/>
        <a:ext cx="149978" cy="5513"/>
      </dsp:txXfrm>
    </dsp:sp>
    <dsp:sp modelId="{81AC5B08-1EDA-4E95-B173-B7621DBABBA7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 smtClean="0"/>
            <a:t>AR </a:t>
          </a:r>
          <a:r>
            <a:rPr lang="ko-KR" altLang="en-US" sz="2900" kern="1200" dirty="0" err="1" smtClean="0"/>
            <a:t>큐레이터</a:t>
          </a:r>
          <a:endParaRPr lang="ko-KR" altLang="en-US" sz="2900" kern="1200" dirty="0"/>
        </a:p>
      </dsp:txBody>
      <dsp:txXfrm>
        <a:off x="4339669" y="582"/>
        <a:ext cx="2397125" cy="1438275"/>
      </dsp:txXfrm>
    </dsp:sp>
    <dsp:sp modelId="{23694FFA-416A-43BD-ADB2-67ACC3F351E0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33116" y="2706576"/>
        <a:ext cx="27566" cy="5513"/>
      </dsp:txXfrm>
    </dsp:sp>
    <dsp:sp modelId="{3F2934D0-A62D-4F8D-AF66-D0BBA5D68823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교통카드</a:t>
          </a:r>
          <a:endParaRPr lang="ko-KR" altLang="en-US" sz="2900" kern="1200" dirty="0"/>
        </a:p>
      </dsp:txBody>
      <dsp:txXfrm>
        <a:off x="1391205" y="1990196"/>
        <a:ext cx="2397125" cy="1438275"/>
      </dsp:txXfrm>
    </dsp:sp>
    <dsp:sp modelId="{75128B4E-D31D-4A53-AA4F-4907A6BD0946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89010" y="3684283"/>
        <a:ext cx="149978" cy="5513"/>
      </dsp:txXfrm>
    </dsp:sp>
    <dsp:sp modelId="{7444B9AA-04BD-48BB-BA42-FB2DFEEF787A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목적지 기반 날씨 예보</a:t>
          </a:r>
          <a:endParaRPr lang="ko-KR" altLang="en-US" sz="2900" kern="1200" dirty="0"/>
        </a:p>
      </dsp:txBody>
      <dsp:txXfrm>
        <a:off x="4339669" y="1990196"/>
        <a:ext cx="2397125" cy="1438275"/>
      </dsp:txXfrm>
    </dsp:sp>
    <dsp:sp modelId="{4F7BA8C3-E244-460D-B3C4-058446A59C94}">
      <dsp:nvSpPr>
        <dsp:cNvPr id="0" name=""/>
        <dsp:cNvSpPr/>
      </dsp:nvSpPr>
      <dsp:spPr>
        <a:xfrm>
          <a:off x="3786530" y="4653227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33116" y="4696190"/>
        <a:ext cx="27566" cy="5513"/>
      </dsp:txXfrm>
    </dsp:sp>
    <dsp:sp modelId="{7ECFFA2F-FF9B-4D9B-8EE8-14687AA5D328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버스 도착 알림</a:t>
          </a:r>
          <a:endParaRPr lang="ko-KR" altLang="en-US" sz="2900" kern="1200" dirty="0"/>
        </a:p>
      </dsp:txBody>
      <dsp:txXfrm>
        <a:off x="1391205" y="3979809"/>
        <a:ext cx="2397125" cy="1438275"/>
      </dsp:txXfrm>
    </dsp:sp>
    <dsp:sp modelId="{B4E7CB45-2CDF-4898-9512-F9E1BF2FCEEA}">
      <dsp:nvSpPr>
        <dsp:cNvPr id="0" name=""/>
        <dsp:cNvSpPr/>
      </dsp:nvSpPr>
      <dsp:spPr>
        <a:xfrm>
          <a:off x="4339669" y="3979809"/>
          <a:ext cx="2397125" cy="1438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경로 기준 추천 서비스</a:t>
          </a:r>
        </a:p>
      </dsp:txBody>
      <dsp:txXfrm>
        <a:off x="4339669" y="3979809"/>
        <a:ext cx="2397125" cy="1438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DB7AE-EE1D-4CCF-894B-150A40E34035}">
      <dsp:nvSpPr>
        <dsp:cNvPr id="0" name=""/>
        <dsp:cNvSpPr/>
      </dsp:nvSpPr>
      <dsp:spPr>
        <a:xfrm>
          <a:off x="2575192" y="-88703"/>
          <a:ext cx="7041615" cy="7041615"/>
        </a:xfrm>
        <a:prstGeom prst="circularArrow">
          <a:avLst>
            <a:gd name="adj1" fmla="val 5544"/>
            <a:gd name="adj2" fmla="val 330680"/>
            <a:gd name="adj3" fmla="val 14832082"/>
            <a:gd name="adj4" fmla="val 167711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A8FBA-8F3D-4940-A953-D33A39176023}">
      <dsp:nvSpPr>
        <dsp:cNvPr id="0" name=""/>
        <dsp:cNvSpPr/>
      </dsp:nvSpPr>
      <dsp:spPr>
        <a:xfrm>
          <a:off x="5249167" y="2762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심플하고 편리한 사용성 </a:t>
          </a:r>
          <a:endParaRPr lang="ko-KR" altLang="en-US" sz="1100" kern="1200" dirty="0"/>
        </a:p>
      </dsp:txBody>
      <dsp:txXfrm>
        <a:off x="5290506" y="44101"/>
        <a:ext cx="1610986" cy="764154"/>
      </dsp:txXfrm>
    </dsp:sp>
    <dsp:sp modelId="{1347E974-E5EA-4240-A271-BA95AE94C080}">
      <dsp:nvSpPr>
        <dsp:cNvPr id="0" name=""/>
        <dsp:cNvSpPr/>
      </dsp:nvSpPr>
      <dsp:spPr>
        <a:xfrm>
          <a:off x="7014181" y="576250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영어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중국어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일어는 기본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다국어 언어 설정 </a:t>
          </a:r>
          <a:endParaRPr lang="ko-KR" altLang="en-US" sz="1100" kern="1200" dirty="0"/>
        </a:p>
      </dsp:txBody>
      <dsp:txXfrm>
        <a:off x="7055520" y="617589"/>
        <a:ext cx="1610986" cy="764154"/>
      </dsp:txXfrm>
    </dsp:sp>
    <dsp:sp modelId="{1C5B9307-5613-4F61-B180-D8A0E939DD43}">
      <dsp:nvSpPr>
        <dsp:cNvPr id="0" name=""/>
        <dsp:cNvSpPr/>
      </dsp:nvSpPr>
      <dsp:spPr>
        <a:xfrm>
          <a:off x="8105020" y="2077660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교통카드 기능 탑재</a:t>
          </a:r>
          <a:endParaRPr lang="ko-KR" altLang="en-US" sz="1100" kern="1200" dirty="0"/>
        </a:p>
      </dsp:txBody>
      <dsp:txXfrm>
        <a:off x="8146359" y="2118999"/>
        <a:ext cx="1610986" cy="764154"/>
      </dsp:txXfrm>
    </dsp:sp>
    <dsp:sp modelId="{77FE4C7C-3F64-4A03-8C68-3CB5B6CE139C}">
      <dsp:nvSpPr>
        <dsp:cNvPr id="0" name=""/>
        <dsp:cNvSpPr/>
      </dsp:nvSpPr>
      <dsp:spPr>
        <a:xfrm>
          <a:off x="8105020" y="3933506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정확한 위치 정보 기반 </a:t>
          </a:r>
          <a:endParaRPr lang="en-US" altLang="ko-KR" sz="1100" kern="1200" dirty="0"/>
        </a:p>
      </dsp:txBody>
      <dsp:txXfrm>
        <a:off x="8146359" y="3974845"/>
        <a:ext cx="1610986" cy="764154"/>
      </dsp:txXfrm>
    </dsp:sp>
    <dsp:sp modelId="{08405AA9-FEF4-4714-93B7-F22384BEF1F2}">
      <dsp:nvSpPr>
        <dsp:cNvPr id="0" name=""/>
        <dsp:cNvSpPr/>
      </dsp:nvSpPr>
      <dsp:spPr>
        <a:xfrm>
          <a:off x="7014181" y="5434916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도착 알림 기능 </a:t>
          </a:r>
          <a:endParaRPr lang="ko-KR" altLang="en-US" sz="1100" kern="1200" dirty="0"/>
        </a:p>
      </dsp:txBody>
      <dsp:txXfrm>
        <a:off x="7055520" y="5476255"/>
        <a:ext cx="1610986" cy="764154"/>
      </dsp:txXfrm>
    </dsp:sp>
    <dsp:sp modelId="{7ADA26B6-CD7B-4EB6-914E-BF146A7D80C1}">
      <dsp:nvSpPr>
        <dsp:cNvPr id="0" name=""/>
        <dsp:cNvSpPr/>
      </dsp:nvSpPr>
      <dsp:spPr>
        <a:xfrm>
          <a:off x="5249167" y="6008404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AR </a:t>
          </a:r>
          <a:r>
            <a:rPr lang="ko-KR" altLang="en-US" sz="1100" kern="1200" dirty="0" err="1" smtClean="0"/>
            <a:t>큐레이터</a:t>
          </a:r>
          <a:r>
            <a:rPr lang="ko-KR" altLang="en-US" sz="1100" kern="1200" dirty="0" smtClean="0"/>
            <a:t> 기능</a:t>
          </a:r>
          <a:endParaRPr lang="ko-KR" altLang="en-US" sz="1100" kern="1200" dirty="0"/>
        </a:p>
      </dsp:txBody>
      <dsp:txXfrm>
        <a:off x="5290506" y="6049743"/>
        <a:ext cx="1610986" cy="764154"/>
      </dsp:txXfrm>
    </dsp:sp>
    <dsp:sp modelId="{8C3296B5-77B9-4C8E-91DD-2246FDBCF110}">
      <dsp:nvSpPr>
        <dsp:cNvPr id="0" name=""/>
        <dsp:cNvSpPr/>
      </dsp:nvSpPr>
      <dsp:spPr>
        <a:xfrm>
          <a:off x="3484154" y="5434916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검색 버스 기반으로 주변 관광 명소</a:t>
          </a:r>
          <a:r>
            <a:rPr lang="en-US" altLang="ko-KR" sz="1100" kern="1200" smtClean="0"/>
            <a:t>/</a:t>
          </a:r>
          <a:r>
            <a:rPr lang="ko-KR" altLang="en-US" sz="1100" kern="1200" smtClean="0"/>
            <a:t>맛집</a:t>
          </a:r>
          <a:r>
            <a:rPr lang="en-US" altLang="ko-KR" sz="1100" kern="1200" smtClean="0"/>
            <a:t>/</a:t>
          </a:r>
          <a:r>
            <a:rPr lang="ko-KR" altLang="en-US" sz="1100" kern="1200" smtClean="0"/>
            <a:t>쇼핑  등 인프라 추천 연계</a:t>
          </a:r>
          <a:endParaRPr lang="en-US" altLang="ko-KR" sz="1100" kern="1200" dirty="0"/>
        </a:p>
      </dsp:txBody>
      <dsp:txXfrm>
        <a:off x="3525493" y="5476255"/>
        <a:ext cx="1610986" cy="764154"/>
      </dsp:txXfrm>
    </dsp:sp>
    <dsp:sp modelId="{210E0071-E45E-4ADD-A690-90FF32001658}">
      <dsp:nvSpPr>
        <dsp:cNvPr id="0" name=""/>
        <dsp:cNvSpPr/>
      </dsp:nvSpPr>
      <dsp:spPr>
        <a:xfrm>
          <a:off x="2393315" y="3933506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 목적지 기반 날씨 예보 알림</a:t>
          </a:r>
          <a:endParaRPr lang="ko-KR" altLang="en-US" sz="1100" kern="1200" dirty="0"/>
        </a:p>
      </dsp:txBody>
      <dsp:txXfrm>
        <a:off x="2434654" y="3974845"/>
        <a:ext cx="1610986" cy="764154"/>
      </dsp:txXfrm>
    </dsp:sp>
    <dsp:sp modelId="{123304B5-AC8A-43D4-81BB-3A862A5D9ED3}">
      <dsp:nvSpPr>
        <dsp:cNvPr id="0" name=""/>
        <dsp:cNvSpPr/>
      </dsp:nvSpPr>
      <dsp:spPr>
        <a:xfrm>
          <a:off x="2393315" y="2077660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이용자 대상으로 한 “</a:t>
          </a:r>
          <a:r>
            <a:rPr lang="en-US" altLang="ko-KR" sz="1100" kern="1200" dirty="0" smtClean="0"/>
            <a:t>KORIP Photo Challenge”</a:t>
          </a:r>
          <a:r>
            <a:rPr lang="ko-KR" altLang="en-US" sz="1100" kern="1200" dirty="0" smtClean="0"/>
            <a:t>의 이벤트를 실시</a:t>
          </a:r>
          <a:endParaRPr lang="en-US" altLang="ko-KR" sz="1100" kern="1200" dirty="0"/>
        </a:p>
      </dsp:txBody>
      <dsp:txXfrm>
        <a:off x="2434654" y="2118999"/>
        <a:ext cx="1610986" cy="764154"/>
      </dsp:txXfrm>
    </dsp:sp>
    <dsp:sp modelId="{C1BE161B-5398-42C3-B588-F090C0ED317A}">
      <dsp:nvSpPr>
        <dsp:cNvPr id="0" name=""/>
        <dsp:cNvSpPr/>
      </dsp:nvSpPr>
      <dsp:spPr>
        <a:xfrm>
          <a:off x="3484154" y="576250"/>
          <a:ext cx="1693664" cy="8468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사용자 확충 및 홍보를 통해 소통하며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한국</a:t>
          </a:r>
          <a:r>
            <a:rPr lang="en-US" altLang="ko-KR" sz="1100" kern="1200" dirty="0" smtClean="0"/>
            <a:t>KORIP</a:t>
          </a:r>
          <a:r>
            <a:rPr lang="ko-KR" altLang="en-US" sz="1100" kern="1200" dirty="0" smtClean="0"/>
            <a:t>의 다양한 이미지 구축</a:t>
          </a:r>
          <a:endParaRPr lang="ko-KR" altLang="en-US" sz="1100" kern="1200" dirty="0"/>
        </a:p>
      </dsp:txBody>
      <dsp:txXfrm>
        <a:off x="3525493" y="617589"/>
        <a:ext cx="1610986" cy="76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136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3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64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1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3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3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343C-D33D-4DA6-93E4-B2502BBCA80C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A0FF5A-9BA4-4E90-AF2B-4BE69735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2960" y="2011680"/>
            <a:ext cx="8902931" cy="1440729"/>
          </a:xfrm>
        </p:spPr>
        <p:txBody>
          <a:bodyPr/>
          <a:lstStyle/>
          <a:p>
            <a:r>
              <a:rPr lang="en-US" altLang="ko-KR" dirty="0" smtClean="0"/>
              <a:t>UI/UX</a:t>
            </a:r>
            <a:r>
              <a:rPr lang="ko-KR" altLang="en-US" dirty="0" smtClean="0"/>
              <a:t>컨셉도 아이디어 노출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이은석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5997592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7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4524" y="906088"/>
            <a:ext cx="7315200" cy="458031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주제</a:t>
            </a:r>
            <a:r>
              <a:rPr lang="en-US" altLang="ko-KR" dirty="0" smtClean="0"/>
              <a:t>: KORIP</a:t>
            </a:r>
            <a:br>
              <a:rPr lang="en-US" altLang="ko-KR" dirty="0" smtClean="0"/>
            </a:br>
            <a:r>
              <a:rPr lang="ko-KR" altLang="en-US" dirty="0" smtClean="0"/>
              <a:t>외국인 방문객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관광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버스 이용 </a:t>
            </a:r>
            <a:r>
              <a:rPr lang="ko-KR" altLang="en-US" dirty="0" smtClean="0"/>
              <a:t>환경개선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최종 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외국인 방문객의 한국 관광 </a:t>
            </a:r>
            <a:r>
              <a:rPr lang="ko-KR" altLang="en-US" dirty="0" smtClean="0"/>
              <a:t>인프라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콘셉트 아이디어 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WHO  – </a:t>
            </a:r>
            <a:r>
              <a:rPr lang="ko-KR" altLang="en-US" dirty="0" smtClean="0"/>
              <a:t>한국방문 외국인</a:t>
            </a:r>
          </a:p>
          <a:p>
            <a:r>
              <a:rPr lang="en-US" altLang="ko-KR" dirty="0" smtClean="0"/>
              <a:t>WHY –  </a:t>
            </a:r>
            <a:r>
              <a:rPr lang="ko-KR" altLang="en-US" dirty="0" smtClean="0"/>
              <a:t>외국인 버스 </a:t>
            </a:r>
            <a:r>
              <a:rPr lang="ko-KR" altLang="en-US" dirty="0" err="1" smtClean="0"/>
              <a:t>이용시</a:t>
            </a:r>
            <a:r>
              <a:rPr lang="ko-KR" altLang="en-US" dirty="0" smtClean="0"/>
              <a:t> 안내표지 및 지원 언어 부족</a:t>
            </a:r>
          </a:p>
          <a:p>
            <a:r>
              <a:rPr lang="en-US" altLang="ko-KR" dirty="0" smtClean="0"/>
              <a:t>WHAT – </a:t>
            </a:r>
            <a:r>
              <a:rPr lang="ko-KR" altLang="en-US" dirty="0" smtClean="0"/>
              <a:t>다국어 안내 지원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관광정보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HOW – </a:t>
            </a:r>
            <a:r>
              <a:rPr lang="ko-KR" altLang="en-US" dirty="0" smtClean="0"/>
              <a:t>버스 이용 목적에 맞는 정보안내 서비스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47" y="256973"/>
            <a:ext cx="7660138" cy="64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797787"/>
              </p:ext>
            </p:extLst>
          </p:nvPr>
        </p:nvGraphicFramePr>
        <p:xfrm>
          <a:off x="606426" y="806335"/>
          <a:ext cx="8570826" cy="5461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6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57611" cy="1320800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(Feature) </a:t>
            </a:r>
            <a:r>
              <a:rPr lang="ko-KR" altLang="en-US" dirty="0" smtClean="0"/>
              <a:t>도출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경쟁사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6800" y="1620979"/>
            <a:ext cx="7687447" cy="50208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600" b="1" dirty="0" smtClean="0"/>
              <a:t>장단점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전 </a:t>
            </a:r>
            <a:r>
              <a:rPr lang="ko-KR" altLang="en-US" dirty="0"/>
              <a:t>세계적으로 많이 이용하기 때문에 사람들이 </a:t>
            </a:r>
            <a:r>
              <a:rPr lang="ko-KR" altLang="en-US" dirty="0" smtClean="0"/>
              <a:t>쉽게 </a:t>
            </a:r>
            <a:r>
              <a:rPr lang="ko-KR" altLang="en-US" dirty="0"/>
              <a:t> </a:t>
            </a:r>
            <a:r>
              <a:rPr lang="ko-KR" altLang="en-US" dirty="0" smtClean="0"/>
              <a:t>접근을 할 수 가있다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출발지에 교통수단의 도착시간이 나와있다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dirty="0" smtClean="0"/>
              <a:t>현 위치에서 </a:t>
            </a:r>
            <a:r>
              <a:rPr lang="ko-KR" altLang="en-US" dirty="0"/>
              <a:t>도보시간까지 다 </a:t>
            </a:r>
            <a:r>
              <a:rPr lang="ko-KR" altLang="en-US" dirty="0" smtClean="0"/>
              <a:t>나와있다</a:t>
            </a:r>
            <a:r>
              <a:rPr lang="ko-KR" altLang="en-US" dirty="0"/>
              <a:t>		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sz="2800" b="1" dirty="0" smtClean="0"/>
              <a:t>보완점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dirty="0" smtClean="0"/>
              <a:t>업데이트 속도가 다소 느리다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버스 </a:t>
            </a:r>
            <a:r>
              <a:rPr lang="ko-KR" altLang="en-US" dirty="0"/>
              <a:t>노선은 제대로 나오나 버스 정류장의 위치를 </a:t>
            </a:r>
            <a:r>
              <a:rPr lang="ko-KR" altLang="en-US" dirty="0" smtClean="0"/>
              <a:t>제대로 </a:t>
            </a:r>
            <a:r>
              <a:rPr lang="ko-KR" altLang="en-US" dirty="0"/>
              <a:t>알 수는 없다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너무 </a:t>
            </a:r>
            <a:r>
              <a:rPr lang="ko-KR" altLang="en-US" dirty="0"/>
              <a:t>상세한 지도로 인한 약간의 헷갈림을 받을 </a:t>
            </a:r>
            <a:r>
              <a:rPr lang="ko-KR" altLang="en-US" dirty="0" smtClean="0"/>
              <a:t>수 있다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" y="1270000"/>
            <a:ext cx="1238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673333"/>
            <a:ext cx="8927869" cy="5021926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2352502" y="3399906"/>
            <a:ext cx="357448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52494" y="3857106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보기 불편한 환승 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앉은 자세가 불편했습니다. :: 웃긴대학 웃긴자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1" y="99754"/>
            <a:ext cx="3156841" cy="41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5593" y="4422370"/>
            <a:ext cx="271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고이즈미 신지로</a:t>
            </a:r>
            <a:endParaRPr lang="en-US" altLang="ko-KR" dirty="0" smtClean="0"/>
          </a:p>
          <a:p>
            <a:r>
              <a:rPr lang="ko-KR" altLang="en-US" dirty="0" smtClean="0"/>
              <a:t>직업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회사원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1665" y="99754"/>
            <a:ext cx="5403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한국 음식을 좋아해서 한국에 여행을 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 사람들이 너무 지하철만 이용을 하기에 사람들이 조금 적은  버스를 이용을 하고 싶어하나 어디서 어떻게 버스를 타야 하는지 타도 어디서 내려야 하는지 설명이 없고 한국어만 표시가 되어 불편함을 느끼는 중이다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7521" y="2511961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동기</a:t>
            </a:r>
            <a:endParaRPr lang="en-US" altLang="ko-KR" dirty="0" smtClean="0"/>
          </a:p>
          <a:p>
            <a:r>
              <a:rPr lang="ko-KR" altLang="en-US" dirty="0" smtClean="0"/>
              <a:t>목적지 이동 및 보다 쉽게 버스 이용방법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0670" y="3308021"/>
            <a:ext cx="4865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목적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니즈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한국 와있는 동안 복잡한 지하철보다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보다 한적한 버스를 이용하길원함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지하철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버스도 </a:t>
            </a:r>
            <a:r>
              <a:rPr lang="ko-KR" altLang="en-US" dirty="0" err="1" smtClean="0"/>
              <a:t>안내표시가</a:t>
            </a:r>
            <a:r>
              <a:rPr lang="ko-KR" altLang="en-US" dirty="0" smtClean="0"/>
              <a:t> 잘 되어있길 원함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13709" y="5212076"/>
            <a:ext cx="6968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지하철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안내방송으로 나오는 것이 아니라 휴대폰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ko-KR" altLang="en-US" dirty="0" smtClean="0"/>
              <a:t>확인 해야해서 잘못하면 잘못 내리는 상황 발생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계속 휴대폰만 봐야 하는 상황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06622"/>
              </p:ext>
            </p:extLst>
          </p:nvPr>
        </p:nvGraphicFramePr>
        <p:xfrm>
          <a:off x="407324" y="631766"/>
          <a:ext cx="8819805" cy="571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961">
                  <a:extLst>
                    <a:ext uri="{9D8B030D-6E8A-4147-A177-3AD203B41FA5}">
                      <a16:colId xmlns:a16="http://schemas.microsoft.com/office/drawing/2014/main" val="256473636"/>
                    </a:ext>
                  </a:extLst>
                </a:gridCol>
                <a:gridCol w="1763961">
                  <a:extLst>
                    <a:ext uri="{9D8B030D-6E8A-4147-A177-3AD203B41FA5}">
                      <a16:colId xmlns:a16="http://schemas.microsoft.com/office/drawing/2014/main" val="3422877584"/>
                    </a:ext>
                  </a:extLst>
                </a:gridCol>
                <a:gridCol w="1763961">
                  <a:extLst>
                    <a:ext uri="{9D8B030D-6E8A-4147-A177-3AD203B41FA5}">
                      <a16:colId xmlns:a16="http://schemas.microsoft.com/office/drawing/2014/main" val="4280254753"/>
                    </a:ext>
                  </a:extLst>
                </a:gridCol>
                <a:gridCol w="1763961">
                  <a:extLst>
                    <a:ext uri="{9D8B030D-6E8A-4147-A177-3AD203B41FA5}">
                      <a16:colId xmlns:a16="http://schemas.microsoft.com/office/drawing/2014/main" val="3883359737"/>
                    </a:ext>
                  </a:extLst>
                </a:gridCol>
                <a:gridCol w="1763961">
                  <a:extLst>
                    <a:ext uri="{9D8B030D-6E8A-4147-A177-3AD203B41FA5}">
                      <a16:colId xmlns:a16="http://schemas.microsoft.com/office/drawing/2014/main" val="957627041"/>
                    </a:ext>
                  </a:extLst>
                </a:gridCol>
              </a:tblGrid>
              <a:tr h="145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시나리오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 일본인 남성이 한국에 놀러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와서 지하철의 복잡함을 느꼈다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버스를 이용하고자 했으나 지하철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처럼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외국인들이 쉽게 이용하기 어렵다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휴대폰으로 버스를 검색했지만 버스 정보 찾기가 어렵다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결국에는 버스를 타는 것을 포기하고 지하철을 타게 된다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9916"/>
                  </a:ext>
                </a:extLst>
              </a:tr>
              <a:tr h="1261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j-ea"/>
                          <a:ea typeface="+mj-ea"/>
                        </a:rPr>
                        <a:t>니즈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사람이 너무 많이 이용해서 다소 불편함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지하철은 외국인들 위해 안내방송 및 정거장에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외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국어 지원을 원한다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버스노선 및 번호는 나오나 정거장 위치가 불확실하게 나와 조금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더 자세하게 나오길 원한다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버스도 지하철 만큼 외국인들을 위해 외국어 및 편리 기능이 필요하다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89487"/>
                  </a:ext>
                </a:extLst>
              </a:tr>
              <a:tr h="1261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사용자 행동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한국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음식을 좋아하게 되어 한국 오기 전에 이동 경로를 확인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지하철은 항상 사람이 많아 힘들고 버스는 사람이 적어서 버스 타길 원함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휴대폰으로 버스를 찾아보지만 정보가 생각보다 적음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결국에는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정보가 적어서 다시 사람이 많은 지하철로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가게된다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81650"/>
                  </a:ext>
                </a:extLst>
              </a:tr>
              <a:tr h="1261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버스도 지하철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처럼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어플에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각종 외국어로 설명 및 주변 정보 제공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버스정류장을 외국어로 표기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 검색을 손쉽게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접 할 수 있는 편리함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포기하지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않게 어린이부터 어른까지 누구나 쉽게 사용 가능한 디자인적 기능 필요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7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130277447"/>
              </p:ext>
            </p:extLst>
          </p:nvPr>
        </p:nvGraphicFramePr>
        <p:xfrm>
          <a:off x="1175789" y="6531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420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HY그래픽M</vt:lpstr>
      <vt:lpstr>맑은 고딕</vt:lpstr>
      <vt:lpstr>Arial</vt:lpstr>
      <vt:lpstr>Trebuchet MS</vt:lpstr>
      <vt:lpstr>Wingdings 3</vt:lpstr>
      <vt:lpstr>패싯</vt:lpstr>
      <vt:lpstr>UI/UX컨셉도 아이디어 노출 </vt:lpstr>
      <vt:lpstr>PowerPoint 프레젠테이션</vt:lpstr>
      <vt:lpstr>PowerPoint 프레젠테이션</vt:lpstr>
      <vt:lpstr>PowerPoint 프레젠테이션</vt:lpstr>
      <vt:lpstr>기능(Feature) 도출 – 경쟁사 분석 (개인별)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UI/UX컨셉도 아이디어 노출 </dc:title>
  <dc:creator>LeeEunSeok</dc:creator>
  <cp:lastModifiedBy>LeeEunSeok</cp:lastModifiedBy>
  <cp:revision>26</cp:revision>
  <dcterms:created xsi:type="dcterms:W3CDTF">2020-07-09T07:19:36Z</dcterms:created>
  <dcterms:modified xsi:type="dcterms:W3CDTF">2020-07-16T05:34:45Z</dcterms:modified>
</cp:coreProperties>
</file>