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58" r:id="rId6"/>
    <p:sldId id="263" r:id="rId7"/>
    <p:sldId id="271" r:id="rId8"/>
    <p:sldId id="272" r:id="rId9"/>
    <p:sldId id="275" r:id="rId10"/>
    <p:sldId id="273" r:id="rId11"/>
    <p:sldId id="274" r:id="rId12"/>
    <p:sldId id="260" r:id="rId13"/>
    <p:sldId id="261" r:id="rId14"/>
    <p:sldId id="262" r:id="rId15"/>
    <p:sldId id="264" r:id="rId16"/>
    <p:sldId id="266" r:id="rId17"/>
    <p:sldId id="265" r:id="rId18"/>
    <p:sldId id="267" r:id="rId19"/>
    <p:sldId id="268" r:id="rId20"/>
    <p:sldId id="269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8" d="100"/>
          <a:sy n="58" d="100"/>
        </p:scale>
        <p:origin x="5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77264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2400" dirty="0">
                <a:solidFill>
                  <a:srgbClr val="000000"/>
                </a:solidFill>
                <a:latin typeface="Gmarket Sans Medium" pitchFamily="34" charset="0"/>
              </a:rPr>
              <a:t>커피판매 홈페이지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42857" y="2940612"/>
            <a:ext cx="16000000" cy="361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LEAF COFFEE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34800" y="4320526"/>
            <a:ext cx="2971800" cy="800219"/>
            <a:chOff x="11739385" y="4346022"/>
            <a:chExt cx="3207924" cy="8002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739385" y="4346022"/>
              <a:ext cx="3207924" cy="8002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600" kern="0" spc="36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LEF</a:t>
              </a:r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22D0DF-5AAD-48B8-882F-563E78654EFD}"/>
              </a:ext>
            </a:extLst>
          </p:cNvPr>
          <p:cNvSpPr txBox="1"/>
          <p:nvPr/>
        </p:nvSpPr>
        <p:spPr>
          <a:xfrm>
            <a:off x="12420600" y="8572500"/>
            <a:ext cx="6705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cs typeface="Arial" pitchFamily="34" charset="0"/>
              </a:rPr>
              <a:t>조장 박동현</a:t>
            </a:r>
            <a:endParaRPr lang="en-US" altLang="ko-KR" sz="2400" dirty="0">
              <a:cs typeface="Arial" pitchFamily="34" charset="0"/>
            </a:endParaRPr>
          </a:p>
          <a:p>
            <a:r>
              <a:rPr lang="ko-KR" altLang="en-US" sz="2400" dirty="0">
                <a:cs typeface="Arial" pitchFamily="34" charset="0"/>
              </a:rPr>
              <a:t>조원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ko-KR" altLang="en-US" sz="2400" dirty="0">
                <a:cs typeface="Arial" pitchFamily="34" charset="0"/>
              </a:rPr>
              <a:t>장수영</a:t>
            </a:r>
            <a:r>
              <a:rPr lang="en-US" altLang="ko-KR" sz="2400" dirty="0">
                <a:cs typeface="Arial" pitchFamily="34" charset="0"/>
              </a:rPr>
              <a:t>, </a:t>
            </a:r>
            <a:r>
              <a:rPr lang="ko-KR" altLang="en-US" sz="2400" dirty="0">
                <a:cs typeface="Arial" pitchFamily="34" charset="0"/>
              </a:rPr>
              <a:t>이영화</a:t>
            </a:r>
            <a:r>
              <a:rPr lang="en-US" altLang="ko-KR" sz="2400" dirty="0">
                <a:cs typeface="Arial" pitchFamily="34" charset="0"/>
              </a:rPr>
              <a:t>, </a:t>
            </a:r>
            <a:r>
              <a:rPr lang="ko-KR" altLang="en-US" sz="2400" dirty="0">
                <a:cs typeface="Arial" pitchFamily="34" charset="0"/>
              </a:rPr>
              <a:t>김동현</a:t>
            </a:r>
            <a:r>
              <a:rPr lang="en-US" altLang="ko-KR" sz="2400" dirty="0">
                <a:cs typeface="Arial" pitchFamily="34" charset="0"/>
              </a:rPr>
              <a:t>, </a:t>
            </a:r>
            <a:r>
              <a:rPr lang="ko-KR" altLang="en-US" sz="2400" dirty="0" err="1">
                <a:cs typeface="Arial" pitchFamily="34" charset="0"/>
              </a:rPr>
              <a:t>신이솜</a:t>
            </a:r>
            <a:endParaRPr lang="ko-KR" altLang="en-US" sz="24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8">
            <a:extLst>
              <a:ext uri="{FF2B5EF4-FFF2-40B4-BE49-F238E27FC236}">
                <a16:creationId xmlns:a16="http://schemas.microsoft.com/office/drawing/2014/main" id="{BEDCA526-1CCD-451C-8D87-8D6B7045D768}"/>
              </a:ext>
            </a:extLst>
          </p:cNvPr>
          <p:cNvSpPr txBox="1"/>
          <p:nvPr/>
        </p:nvSpPr>
        <p:spPr>
          <a:xfrm>
            <a:off x="730627" y="374467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USE-CASE</a:t>
            </a:r>
            <a:endParaRPr lang="en-US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Google Shape;1359;p55">
            <a:extLst>
              <a:ext uri="{FF2B5EF4-FFF2-40B4-BE49-F238E27FC236}">
                <a16:creationId xmlns:a16="http://schemas.microsoft.com/office/drawing/2014/main" id="{02DD20B2-195C-4C7E-B72E-13DA56BFC20F}"/>
              </a:ext>
            </a:extLst>
          </p:cNvPr>
          <p:cNvSpPr txBox="1">
            <a:spLocks/>
          </p:cNvSpPr>
          <p:nvPr/>
        </p:nvSpPr>
        <p:spPr>
          <a:xfrm>
            <a:off x="810757" y="1120356"/>
            <a:ext cx="28194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사용자 </a:t>
            </a:r>
            <a:r>
              <a:rPr lang="ko-KR" altLang="en-US" sz="2000" dirty="0" err="1">
                <a:latin typeface="배달의민족 도현" pitchFamily="50" charset="-127"/>
                <a:ea typeface="배달의민족 도현" pitchFamily="50" charset="-127"/>
              </a:rPr>
              <a:t>유스케이스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6CEDFB4-EC48-44B4-8BD1-6760373703AD}"/>
              </a:ext>
            </a:extLst>
          </p:cNvPr>
          <p:cNvGrpSpPr/>
          <p:nvPr/>
        </p:nvGrpSpPr>
        <p:grpSpPr>
          <a:xfrm>
            <a:off x="619359" y="4794112"/>
            <a:ext cx="495301" cy="1133475"/>
            <a:chOff x="1200150" y="1257300"/>
            <a:chExt cx="495301" cy="1133475"/>
          </a:xfrm>
        </p:grpSpPr>
        <p:sp>
          <p:nvSpPr>
            <p:cNvPr id="53" name="웃는 얼굴 52">
              <a:extLst>
                <a:ext uri="{FF2B5EF4-FFF2-40B4-BE49-F238E27FC236}">
                  <a16:creationId xmlns:a16="http://schemas.microsoft.com/office/drawing/2014/main" id="{C9D65D54-BA0D-49A1-B6C3-56E8D36187B3}"/>
                </a:ext>
              </a:extLst>
            </p:cNvPr>
            <p:cNvSpPr/>
            <p:nvPr/>
          </p:nvSpPr>
          <p:spPr>
            <a:xfrm>
              <a:off x="1200150" y="1257300"/>
              <a:ext cx="495301" cy="371475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noFill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979B1E6-18CD-4BED-9D2F-0988FA421279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1447801" y="1628775"/>
              <a:ext cx="2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F5BF305-4818-4336-BF00-153452CF24C6}"/>
                </a:ext>
              </a:extLst>
            </p:cNvPr>
            <p:cNvCxnSpPr>
              <a:cxnSpLocks/>
            </p:cNvCxnSpPr>
            <p:nvPr/>
          </p:nvCxnSpPr>
          <p:spPr>
            <a:xfrm>
              <a:off x="1276350" y="1724025"/>
              <a:ext cx="152400" cy="17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174FFC6-43E1-4B5D-9354-F380E0A74673}"/>
                </a:ext>
              </a:extLst>
            </p:cNvPr>
            <p:cNvCxnSpPr/>
            <p:nvPr/>
          </p:nvCxnSpPr>
          <p:spPr>
            <a:xfrm flipV="1">
              <a:off x="1447800" y="1724025"/>
              <a:ext cx="171450" cy="17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CEBC430-CE74-44E9-8D8A-D0258AD61934}"/>
                </a:ext>
              </a:extLst>
            </p:cNvPr>
            <p:cNvCxnSpPr/>
            <p:nvPr/>
          </p:nvCxnSpPr>
          <p:spPr>
            <a:xfrm flipH="1">
              <a:off x="1276350" y="2219325"/>
              <a:ext cx="161925" cy="17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B24E20C-5B0D-494D-9A49-97F50364CB41}"/>
                </a:ext>
              </a:extLst>
            </p:cNvPr>
            <p:cNvCxnSpPr/>
            <p:nvPr/>
          </p:nvCxnSpPr>
          <p:spPr>
            <a:xfrm>
              <a:off x="1438275" y="2219325"/>
              <a:ext cx="180975" cy="17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7F6356-E939-4F24-9B7E-515FC2A182B9}"/>
              </a:ext>
            </a:extLst>
          </p:cNvPr>
          <p:cNvCxnSpPr>
            <a:cxnSpLocks/>
          </p:cNvCxnSpPr>
          <p:nvPr/>
        </p:nvCxnSpPr>
        <p:spPr>
          <a:xfrm flipV="1">
            <a:off x="1277097" y="4683184"/>
            <a:ext cx="426147" cy="43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877A59-2403-4F9D-96E3-4A27F2B41687}"/>
              </a:ext>
            </a:extLst>
          </p:cNvPr>
          <p:cNvCxnSpPr>
            <a:cxnSpLocks/>
          </p:cNvCxnSpPr>
          <p:nvPr/>
        </p:nvCxnSpPr>
        <p:spPr>
          <a:xfrm flipV="1">
            <a:off x="2940979" y="3630772"/>
            <a:ext cx="495575" cy="25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FECEBA-4623-482A-B715-58418F3FE396}"/>
              </a:ext>
            </a:extLst>
          </p:cNvPr>
          <p:cNvCxnSpPr>
            <a:cxnSpLocks/>
          </p:cNvCxnSpPr>
          <p:nvPr/>
        </p:nvCxnSpPr>
        <p:spPr>
          <a:xfrm flipV="1">
            <a:off x="5980026" y="9434644"/>
            <a:ext cx="95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91B2A8B-6B82-4A1D-B9AC-D970A5792258}"/>
              </a:ext>
            </a:extLst>
          </p:cNvPr>
          <p:cNvSpPr/>
          <p:nvPr/>
        </p:nvSpPr>
        <p:spPr>
          <a:xfrm>
            <a:off x="2133217" y="5559416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530AD42-5055-4112-8AEF-F2FF9CD70723}"/>
              </a:ext>
            </a:extLst>
          </p:cNvPr>
          <p:cNvSpPr/>
          <p:nvPr/>
        </p:nvSpPr>
        <p:spPr>
          <a:xfrm>
            <a:off x="1703244" y="3971795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회원가입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F9E528-EB1A-4AD9-A4BB-2C9A767F191B}"/>
              </a:ext>
            </a:extLst>
          </p:cNvPr>
          <p:cNvCxnSpPr>
            <a:cxnSpLocks/>
          </p:cNvCxnSpPr>
          <p:nvPr/>
        </p:nvCxnSpPr>
        <p:spPr>
          <a:xfrm>
            <a:off x="1286110" y="5605038"/>
            <a:ext cx="714377" cy="24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81FB66-4F98-408A-B926-590A9F91167A}"/>
              </a:ext>
            </a:extLst>
          </p:cNvPr>
          <p:cNvCxnSpPr>
            <a:cxnSpLocks/>
          </p:cNvCxnSpPr>
          <p:nvPr/>
        </p:nvCxnSpPr>
        <p:spPr>
          <a:xfrm flipH="1">
            <a:off x="1451634" y="6172389"/>
            <a:ext cx="560985" cy="56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4A9269-59F7-4A55-83B1-E09E3D254A0E}"/>
              </a:ext>
            </a:extLst>
          </p:cNvPr>
          <p:cNvCxnSpPr>
            <a:cxnSpLocks/>
          </p:cNvCxnSpPr>
          <p:nvPr/>
        </p:nvCxnSpPr>
        <p:spPr>
          <a:xfrm flipV="1">
            <a:off x="8431473" y="3950473"/>
            <a:ext cx="787354" cy="3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F0E87C5-C56D-4233-B3EB-5D706D5B6BA8}"/>
              </a:ext>
            </a:extLst>
          </p:cNvPr>
          <p:cNvSpPr/>
          <p:nvPr/>
        </p:nvSpPr>
        <p:spPr>
          <a:xfrm>
            <a:off x="3015796" y="2747599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사용자인증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FBC2909-A889-488E-8939-8C9CFFC4C176}"/>
              </a:ext>
            </a:extLst>
          </p:cNvPr>
          <p:cNvSpPr/>
          <p:nvPr/>
        </p:nvSpPr>
        <p:spPr>
          <a:xfrm>
            <a:off x="14742448" y="2942188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상품조회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32F54C0-4424-48FB-BA0E-9F6263B463D1}"/>
              </a:ext>
            </a:extLst>
          </p:cNvPr>
          <p:cNvCxnSpPr>
            <a:cxnSpLocks/>
          </p:cNvCxnSpPr>
          <p:nvPr/>
        </p:nvCxnSpPr>
        <p:spPr>
          <a:xfrm flipV="1">
            <a:off x="8636970" y="6818455"/>
            <a:ext cx="2625325" cy="8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8BED12D7-991B-495C-900E-5E72760AA3B0}"/>
              </a:ext>
            </a:extLst>
          </p:cNvPr>
          <p:cNvSpPr/>
          <p:nvPr/>
        </p:nvSpPr>
        <p:spPr>
          <a:xfrm>
            <a:off x="14654518" y="3939469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회원조회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5B3ACF-2699-413B-ACF3-A765CB6E0675}"/>
              </a:ext>
            </a:extLst>
          </p:cNvPr>
          <p:cNvCxnSpPr>
            <a:cxnSpLocks/>
          </p:cNvCxnSpPr>
          <p:nvPr/>
        </p:nvCxnSpPr>
        <p:spPr>
          <a:xfrm>
            <a:off x="13948464" y="5091722"/>
            <a:ext cx="807236" cy="122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06AB60D-6B41-4EDA-A312-310B1CA2FA62}"/>
              </a:ext>
            </a:extLst>
          </p:cNvPr>
          <p:cNvSpPr/>
          <p:nvPr/>
        </p:nvSpPr>
        <p:spPr>
          <a:xfrm>
            <a:off x="4179090" y="5389842"/>
            <a:ext cx="1612438" cy="10514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회원 및 비로그인 홈페이지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86E348-09EF-4FE3-B414-BA6859D1F321}"/>
              </a:ext>
            </a:extLst>
          </p:cNvPr>
          <p:cNvSpPr/>
          <p:nvPr/>
        </p:nvSpPr>
        <p:spPr>
          <a:xfrm>
            <a:off x="12718361" y="8118509"/>
            <a:ext cx="1602588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상품목록 조회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A66357-E81B-4C2B-BB2B-A5B9AB27AE60}"/>
              </a:ext>
            </a:extLst>
          </p:cNvPr>
          <p:cNvCxnSpPr>
            <a:cxnSpLocks/>
          </p:cNvCxnSpPr>
          <p:nvPr/>
        </p:nvCxnSpPr>
        <p:spPr>
          <a:xfrm>
            <a:off x="11677768" y="8933306"/>
            <a:ext cx="904875" cy="51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E61D92B-DF2F-4F17-92A0-114F3586EEA7}"/>
              </a:ext>
            </a:extLst>
          </p:cNvPr>
          <p:cNvSpPr/>
          <p:nvPr/>
        </p:nvSpPr>
        <p:spPr>
          <a:xfrm>
            <a:off x="12689791" y="9473797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상품검색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9B8340-9D8D-47E6-B402-7B2D78D48C88}"/>
              </a:ext>
            </a:extLst>
          </p:cNvPr>
          <p:cNvCxnSpPr>
            <a:cxnSpLocks/>
          </p:cNvCxnSpPr>
          <p:nvPr/>
        </p:nvCxnSpPr>
        <p:spPr>
          <a:xfrm flipH="1" flipV="1">
            <a:off x="14454293" y="9788121"/>
            <a:ext cx="995364" cy="1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5D4BDB3-399C-47F6-8507-97AFC458F21F}"/>
              </a:ext>
            </a:extLst>
          </p:cNvPr>
          <p:cNvSpPr/>
          <p:nvPr/>
        </p:nvSpPr>
        <p:spPr>
          <a:xfrm>
            <a:off x="12606433" y="7155300"/>
            <a:ext cx="2368715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가맹점 현황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37F84CA-B6DF-4C15-841A-4F46E3301B23}"/>
              </a:ext>
            </a:extLst>
          </p:cNvPr>
          <p:cNvSpPr/>
          <p:nvPr/>
        </p:nvSpPr>
        <p:spPr>
          <a:xfrm>
            <a:off x="17668641" y="2385040"/>
            <a:ext cx="1697440" cy="5571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상품생성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36DC6D9-DDD2-41CB-AEF0-803FB81E4816}"/>
              </a:ext>
            </a:extLst>
          </p:cNvPr>
          <p:cNvSpPr/>
          <p:nvPr/>
        </p:nvSpPr>
        <p:spPr>
          <a:xfrm>
            <a:off x="17742484" y="3032864"/>
            <a:ext cx="1697440" cy="5571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상품수정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967856F-0E10-4652-B30E-A15A1A1C211E}"/>
              </a:ext>
            </a:extLst>
          </p:cNvPr>
          <p:cNvCxnSpPr>
            <a:cxnSpLocks/>
          </p:cNvCxnSpPr>
          <p:nvPr/>
        </p:nvCxnSpPr>
        <p:spPr>
          <a:xfrm>
            <a:off x="10497115" y="1769037"/>
            <a:ext cx="44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4734DB07-9E1E-4500-80FE-4FC2D51DA30F}"/>
              </a:ext>
            </a:extLst>
          </p:cNvPr>
          <p:cNvSpPr/>
          <p:nvPr/>
        </p:nvSpPr>
        <p:spPr>
          <a:xfrm>
            <a:off x="17698673" y="3670662"/>
            <a:ext cx="1697439" cy="5831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상품삭제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3BBC84-01DD-4B2D-867D-C68B229AF19B}"/>
              </a:ext>
            </a:extLst>
          </p:cNvPr>
          <p:cNvCxnSpPr>
            <a:cxnSpLocks/>
          </p:cNvCxnSpPr>
          <p:nvPr/>
        </p:nvCxnSpPr>
        <p:spPr>
          <a:xfrm flipV="1">
            <a:off x="10497115" y="1184840"/>
            <a:ext cx="0" cy="11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AD115E-E746-42F1-9886-521198D27F69}"/>
              </a:ext>
            </a:extLst>
          </p:cNvPr>
          <p:cNvCxnSpPr>
            <a:cxnSpLocks/>
          </p:cNvCxnSpPr>
          <p:nvPr/>
        </p:nvCxnSpPr>
        <p:spPr>
          <a:xfrm flipV="1">
            <a:off x="8847934" y="7707170"/>
            <a:ext cx="512641" cy="23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249D24-DE2C-4E15-B7C0-A36669C57C5F}"/>
              </a:ext>
            </a:extLst>
          </p:cNvPr>
          <p:cNvCxnSpPr>
            <a:cxnSpLocks/>
          </p:cNvCxnSpPr>
          <p:nvPr/>
        </p:nvCxnSpPr>
        <p:spPr>
          <a:xfrm>
            <a:off x="14454293" y="8547585"/>
            <a:ext cx="781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8D9E4C6-8014-47B2-9AE0-4917AAC83EDC}"/>
              </a:ext>
            </a:extLst>
          </p:cNvPr>
          <p:cNvSpPr/>
          <p:nvPr/>
        </p:nvSpPr>
        <p:spPr>
          <a:xfrm>
            <a:off x="15449657" y="8093493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제품주문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FB1B60-EC86-48CD-B163-ADE84FD56BAA}"/>
              </a:ext>
            </a:extLst>
          </p:cNvPr>
          <p:cNvCxnSpPr>
            <a:cxnSpLocks/>
          </p:cNvCxnSpPr>
          <p:nvPr/>
        </p:nvCxnSpPr>
        <p:spPr>
          <a:xfrm flipH="1" flipV="1">
            <a:off x="14339997" y="8874043"/>
            <a:ext cx="1086055" cy="67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EB9C0E2-5DF8-4F92-B87A-989814160163}"/>
              </a:ext>
            </a:extLst>
          </p:cNvPr>
          <p:cNvSpPr/>
          <p:nvPr/>
        </p:nvSpPr>
        <p:spPr>
          <a:xfrm>
            <a:off x="15723017" y="9484107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상세조회</a:t>
            </a:r>
          </a:p>
        </p:txBody>
      </p:sp>
      <p:sp>
        <p:nvSpPr>
          <p:cNvPr id="39" name="TextBox 125">
            <a:extLst>
              <a:ext uri="{FF2B5EF4-FFF2-40B4-BE49-F238E27FC236}">
                <a16:creationId xmlns:a16="http://schemas.microsoft.com/office/drawing/2014/main" id="{9E2087AA-384B-4EF0-9990-461E111901B4}"/>
              </a:ext>
            </a:extLst>
          </p:cNvPr>
          <p:cNvSpPr txBox="1"/>
          <p:nvPr/>
        </p:nvSpPr>
        <p:spPr>
          <a:xfrm rot="2256679">
            <a:off x="15381034" y="7212890"/>
            <a:ext cx="141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ko-KR" altLang="en-US" sz="1600" dirty="0">
                <a:latin typeface="+mj-ea"/>
                <a:ea typeface="+mj-ea"/>
              </a:rPr>
              <a:t>확장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0" name="TextBox 128">
            <a:extLst>
              <a:ext uri="{FF2B5EF4-FFF2-40B4-BE49-F238E27FC236}">
                <a16:creationId xmlns:a16="http://schemas.microsoft.com/office/drawing/2014/main" id="{3BB3D5CA-E08B-43D2-971F-93B390769E5A}"/>
              </a:ext>
            </a:extLst>
          </p:cNvPr>
          <p:cNvSpPr txBox="1"/>
          <p:nvPr/>
        </p:nvSpPr>
        <p:spPr>
          <a:xfrm rot="267608">
            <a:off x="14267672" y="9773523"/>
            <a:ext cx="1414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ko-KR" altLang="en-US" sz="1600" dirty="0">
                <a:latin typeface="+mj-ea"/>
                <a:ea typeface="+mj-ea"/>
              </a:rPr>
              <a:t>확장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3C537A-88EA-4F16-A31E-3E2EFC97A0F3}"/>
              </a:ext>
            </a:extLst>
          </p:cNvPr>
          <p:cNvSpPr/>
          <p:nvPr/>
        </p:nvSpPr>
        <p:spPr>
          <a:xfrm>
            <a:off x="17721375" y="7484346"/>
            <a:ext cx="169545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카드 결제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1AB55AC-25FE-4DF6-B6BA-C3011789B06E}"/>
              </a:ext>
            </a:extLst>
          </p:cNvPr>
          <p:cNvSpPr/>
          <p:nvPr/>
        </p:nvSpPr>
        <p:spPr>
          <a:xfrm>
            <a:off x="17785669" y="8421779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무통장 결제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E35332-EE2A-434D-B4F3-32B0E10F0956}"/>
              </a:ext>
            </a:extLst>
          </p:cNvPr>
          <p:cNvCxnSpPr>
            <a:cxnSpLocks/>
          </p:cNvCxnSpPr>
          <p:nvPr/>
        </p:nvCxnSpPr>
        <p:spPr>
          <a:xfrm flipH="1">
            <a:off x="17128357" y="8332095"/>
            <a:ext cx="220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EF1E6AB-F723-4220-9FAB-7C856D5E2E30}"/>
              </a:ext>
            </a:extLst>
          </p:cNvPr>
          <p:cNvCxnSpPr>
            <a:cxnSpLocks/>
          </p:cNvCxnSpPr>
          <p:nvPr/>
        </p:nvCxnSpPr>
        <p:spPr>
          <a:xfrm>
            <a:off x="17337647" y="8809932"/>
            <a:ext cx="319434" cy="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C19C99-C023-4EB2-AB63-480FC4762076}"/>
              </a:ext>
            </a:extLst>
          </p:cNvPr>
          <p:cNvCxnSpPr>
            <a:cxnSpLocks/>
          </p:cNvCxnSpPr>
          <p:nvPr/>
        </p:nvCxnSpPr>
        <p:spPr>
          <a:xfrm flipV="1">
            <a:off x="17348974" y="7760595"/>
            <a:ext cx="0" cy="104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68E4303-6C88-495F-AC6B-B02512BF312D}"/>
              </a:ext>
            </a:extLst>
          </p:cNvPr>
          <p:cNvCxnSpPr>
            <a:cxnSpLocks/>
          </p:cNvCxnSpPr>
          <p:nvPr/>
        </p:nvCxnSpPr>
        <p:spPr>
          <a:xfrm>
            <a:off x="17324982" y="7782525"/>
            <a:ext cx="319434" cy="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>
            <a:extLst>
              <a:ext uri="{FF2B5EF4-FFF2-40B4-BE49-F238E27FC236}">
                <a16:creationId xmlns:a16="http://schemas.microsoft.com/office/drawing/2014/main" id="{38934AD3-57A2-45FE-A607-48917188B1EA}"/>
              </a:ext>
            </a:extLst>
          </p:cNvPr>
          <p:cNvSpPr txBox="1"/>
          <p:nvPr/>
        </p:nvSpPr>
        <p:spPr>
          <a:xfrm>
            <a:off x="200258" y="6251437"/>
            <a:ext cx="133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06EA34-E8D2-4F69-B5EF-CDF10B9DE73E}"/>
              </a:ext>
            </a:extLst>
          </p:cNvPr>
          <p:cNvCxnSpPr>
            <a:cxnSpLocks/>
          </p:cNvCxnSpPr>
          <p:nvPr/>
        </p:nvCxnSpPr>
        <p:spPr>
          <a:xfrm flipH="1" flipV="1">
            <a:off x="2317604" y="3194615"/>
            <a:ext cx="698192" cy="3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E7B551C-D316-4176-8426-F5C02591B150}"/>
              </a:ext>
            </a:extLst>
          </p:cNvPr>
          <p:cNvCxnSpPr>
            <a:cxnSpLocks/>
          </p:cNvCxnSpPr>
          <p:nvPr/>
        </p:nvCxnSpPr>
        <p:spPr>
          <a:xfrm flipH="1" flipV="1">
            <a:off x="2264831" y="2549500"/>
            <a:ext cx="813547" cy="16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E20DD90-2D96-4465-8AD8-FE4ECC59B546}"/>
              </a:ext>
            </a:extLst>
          </p:cNvPr>
          <p:cNvCxnSpPr>
            <a:cxnSpLocks/>
          </p:cNvCxnSpPr>
          <p:nvPr/>
        </p:nvCxnSpPr>
        <p:spPr>
          <a:xfrm flipH="1" flipV="1">
            <a:off x="3771676" y="2275710"/>
            <a:ext cx="142696" cy="4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B1449EEF-002C-4426-86F2-B6D5539EB217}"/>
              </a:ext>
            </a:extLst>
          </p:cNvPr>
          <p:cNvSpPr/>
          <p:nvPr/>
        </p:nvSpPr>
        <p:spPr>
          <a:xfrm>
            <a:off x="975822" y="2863660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이메일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EF9E8D-0CBB-46C5-9421-2937842850C0}"/>
              </a:ext>
            </a:extLst>
          </p:cNvPr>
          <p:cNvSpPr/>
          <p:nvPr/>
        </p:nvSpPr>
        <p:spPr>
          <a:xfrm>
            <a:off x="1036110" y="2034965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구글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5C90257-ECE1-47CC-9CB9-1E54D71BB0CA}"/>
              </a:ext>
            </a:extLst>
          </p:cNvPr>
          <p:cNvSpPr/>
          <p:nvPr/>
        </p:nvSpPr>
        <p:spPr>
          <a:xfrm>
            <a:off x="2614303" y="1738910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카카오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A7090EF-5407-4A13-B661-613291650AB3}"/>
              </a:ext>
            </a:extLst>
          </p:cNvPr>
          <p:cNvSpPr/>
          <p:nvPr/>
        </p:nvSpPr>
        <p:spPr>
          <a:xfrm>
            <a:off x="695559" y="6820479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구글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C68CF0-1F14-443F-847F-8CEEECD951E1}"/>
              </a:ext>
            </a:extLst>
          </p:cNvPr>
          <p:cNvSpPr/>
          <p:nvPr/>
        </p:nvSpPr>
        <p:spPr>
          <a:xfrm>
            <a:off x="2009726" y="6880422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카카오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CE262EE-8680-4ABA-AF02-C7F315040A06}"/>
              </a:ext>
            </a:extLst>
          </p:cNvPr>
          <p:cNvSpPr/>
          <p:nvPr/>
        </p:nvSpPr>
        <p:spPr>
          <a:xfrm>
            <a:off x="1088883" y="7827160"/>
            <a:ext cx="122872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네이버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A9009B-6361-49CB-867E-D1C330D1EAFB}"/>
              </a:ext>
            </a:extLst>
          </p:cNvPr>
          <p:cNvCxnSpPr>
            <a:cxnSpLocks/>
          </p:cNvCxnSpPr>
          <p:nvPr/>
        </p:nvCxnSpPr>
        <p:spPr>
          <a:xfrm flipH="1">
            <a:off x="2338248" y="6365845"/>
            <a:ext cx="206243" cy="45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BD39156-6338-482F-8E1B-651F73498C77}"/>
              </a:ext>
            </a:extLst>
          </p:cNvPr>
          <p:cNvCxnSpPr>
            <a:cxnSpLocks/>
          </p:cNvCxnSpPr>
          <p:nvPr/>
        </p:nvCxnSpPr>
        <p:spPr>
          <a:xfrm>
            <a:off x="3491360" y="5931054"/>
            <a:ext cx="49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12ABA2-FF06-4079-824A-941404D38B80}"/>
              </a:ext>
            </a:extLst>
          </p:cNvPr>
          <p:cNvCxnSpPr>
            <a:cxnSpLocks/>
          </p:cNvCxnSpPr>
          <p:nvPr/>
        </p:nvCxnSpPr>
        <p:spPr>
          <a:xfrm flipH="1">
            <a:off x="1652820" y="6251437"/>
            <a:ext cx="727186" cy="145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7BCC18F-F73A-4C0F-81CA-76F21867CE23}"/>
              </a:ext>
            </a:extLst>
          </p:cNvPr>
          <p:cNvCxnSpPr>
            <a:cxnSpLocks/>
          </p:cNvCxnSpPr>
          <p:nvPr/>
        </p:nvCxnSpPr>
        <p:spPr>
          <a:xfrm flipV="1">
            <a:off x="2102043" y="7514689"/>
            <a:ext cx="1586585" cy="296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94CEFE16-42B3-470A-86BB-6F1DB7B499D9}"/>
              </a:ext>
            </a:extLst>
          </p:cNvPr>
          <p:cNvSpPr/>
          <p:nvPr/>
        </p:nvSpPr>
        <p:spPr>
          <a:xfrm>
            <a:off x="6608680" y="1691679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상품조회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E74B955-257F-416A-BDFD-8A4A092E8FC1}"/>
              </a:ext>
            </a:extLst>
          </p:cNvPr>
          <p:cNvSpPr/>
          <p:nvPr/>
        </p:nvSpPr>
        <p:spPr>
          <a:xfrm>
            <a:off x="6889290" y="3854573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상품주문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D3273E-BA1E-4C49-813D-9F512807ADED}"/>
              </a:ext>
            </a:extLst>
          </p:cNvPr>
          <p:cNvCxnSpPr>
            <a:cxnSpLocks/>
          </p:cNvCxnSpPr>
          <p:nvPr/>
        </p:nvCxnSpPr>
        <p:spPr>
          <a:xfrm flipV="1">
            <a:off x="3588335" y="7683737"/>
            <a:ext cx="991858" cy="22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53C77E2-7A15-4180-8AEA-160A77463CDA}"/>
              </a:ext>
            </a:extLst>
          </p:cNvPr>
          <p:cNvCxnSpPr>
            <a:cxnSpLocks/>
          </p:cNvCxnSpPr>
          <p:nvPr/>
        </p:nvCxnSpPr>
        <p:spPr>
          <a:xfrm flipV="1">
            <a:off x="8094220" y="1634689"/>
            <a:ext cx="609600" cy="10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D08E6B54-7755-4BF8-9AF5-187A0D6E2FC2}"/>
              </a:ext>
            </a:extLst>
          </p:cNvPr>
          <p:cNvSpPr/>
          <p:nvPr/>
        </p:nvSpPr>
        <p:spPr>
          <a:xfrm>
            <a:off x="8791861" y="1364707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상세정보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8A888B6-1B83-4033-A4FA-C38A4D9CE5B4}"/>
              </a:ext>
            </a:extLst>
          </p:cNvPr>
          <p:cNvSpPr/>
          <p:nvPr/>
        </p:nvSpPr>
        <p:spPr>
          <a:xfrm>
            <a:off x="10976410" y="683343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커피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5BC645-94EB-47B9-9E24-D05174F7F733}"/>
              </a:ext>
            </a:extLst>
          </p:cNvPr>
          <p:cNvSpPr/>
          <p:nvPr/>
        </p:nvSpPr>
        <p:spPr>
          <a:xfrm>
            <a:off x="11204348" y="1406316"/>
            <a:ext cx="156686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음식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DC12CA-BCA5-47E8-B538-1696AEA1BA44}"/>
              </a:ext>
            </a:extLst>
          </p:cNvPr>
          <p:cNvSpPr/>
          <p:nvPr/>
        </p:nvSpPr>
        <p:spPr>
          <a:xfrm>
            <a:off x="6677266" y="5204371"/>
            <a:ext cx="2011313" cy="6286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홍보게시판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2A36353-049C-4B7A-8AEA-FC2BCAB7AE33}"/>
              </a:ext>
            </a:extLst>
          </p:cNvPr>
          <p:cNvSpPr/>
          <p:nvPr/>
        </p:nvSpPr>
        <p:spPr>
          <a:xfrm>
            <a:off x="12870761" y="8270909"/>
            <a:ext cx="1602588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상품목록 조회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19BB569-F1D7-463C-B618-823126CBD691}"/>
              </a:ext>
            </a:extLst>
          </p:cNvPr>
          <p:cNvSpPr/>
          <p:nvPr/>
        </p:nvSpPr>
        <p:spPr>
          <a:xfrm>
            <a:off x="9373822" y="3516767"/>
            <a:ext cx="1602588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상품목록 조회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DE27AE-751A-41A2-80CC-E8A9A3EE4983}"/>
              </a:ext>
            </a:extLst>
          </p:cNvPr>
          <p:cNvSpPr/>
          <p:nvPr/>
        </p:nvSpPr>
        <p:spPr>
          <a:xfrm>
            <a:off x="9508264" y="9218981"/>
            <a:ext cx="1602588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C33B440-5756-4C56-B78F-81B6E340F64A}"/>
              </a:ext>
            </a:extLst>
          </p:cNvPr>
          <p:cNvSpPr/>
          <p:nvPr/>
        </p:nvSpPr>
        <p:spPr>
          <a:xfrm>
            <a:off x="16964326" y="4908643"/>
            <a:ext cx="1602588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창업문의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2C110BC4-8312-447A-92BF-AAFBAE1F76F2}"/>
              </a:ext>
            </a:extLst>
          </p:cNvPr>
          <p:cNvSpPr/>
          <p:nvPr/>
        </p:nvSpPr>
        <p:spPr>
          <a:xfrm>
            <a:off x="6779668" y="7743699"/>
            <a:ext cx="2040635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가맹점 목록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8C03253-90AB-43CE-9789-4399DC43A26D}"/>
              </a:ext>
            </a:extLst>
          </p:cNvPr>
          <p:cNvSpPr/>
          <p:nvPr/>
        </p:nvSpPr>
        <p:spPr>
          <a:xfrm>
            <a:off x="6983112" y="6464951"/>
            <a:ext cx="1602588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멤버쉽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C15EC4E-AE22-4768-91B9-71D0C5C25FA3}"/>
              </a:ext>
            </a:extLst>
          </p:cNvPr>
          <p:cNvSpPr/>
          <p:nvPr/>
        </p:nvSpPr>
        <p:spPr>
          <a:xfrm>
            <a:off x="6964203" y="8923645"/>
            <a:ext cx="1695451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창업정보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1B304C8-89C7-45F2-8221-3A1BC66646B8}"/>
              </a:ext>
            </a:extLst>
          </p:cNvPr>
          <p:cNvCxnSpPr>
            <a:cxnSpLocks/>
          </p:cNvCxnSpPr>
          <p:nvPr/>
        </p:nvCxnSpPr>
        <p:spPr>
          <a:xfrm>
            <a:off x="5987509" y="6890400"/>
            <a:ext cx="80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0197E3A-4647-42B0-B5D7-779CCDFCF273}"/>
              </a:ext>
            </a:extLst>
          </p:cNvPr>
          <p:cNvCxnSpPr>
            <a:cxnSpLocks/>
          </p:cNvCxnSpPr>
          <p:nvPr/>
        </p:nvCxnSpPr>
        <p:spPr>
          <a:xfrm flipH="1" flipV="1">
            <a:off x="5916019" y="2006003"/>
            <a:ext cx="71490" cy="742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5751C8E-9F4F-4E96-B4E6-0CC322BB5985}"/>
              </a:ext>
            </a:extLst>
          </p:cNvPr>
          <p:cNvCxnSpPr>
            <a:cxnSpLocks/>
          </p:cNvCxnSpPr>
          <p:nvPr/>
        </p:nvCxnSpPr>
        <p:spPr>
          <a:xfrm>
            <a:off x="5890198" y="2034965"/>
            <a:ext cx="47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79D1FDA-8BEA-448D-BDA3-498DFFEEF663}"/>
              </a:ext>
            </a:extLst>
          </p:cNvPr>
          <p:cNvCxnSpPr>
            <a:cxnSpLocks/>
          </p:cNvCxnSpPr>
          <p:nvPr/>
        </p:nvCxnSpPr>
        <p:spPr>
          <a:xfrm>
            <a:off x="5950632" y="4137574"/>
            <a:ext cx="6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52135C1-39E4-4F2E-8968-3FB9D13195F7}"/>
              </a:ext>
            </a:extLst>
          </p:cNvPr>
          <p:cNvCxnSpPr>
            <a:cxnSpLocks/>
          </p:cNvCxnSpPr>
          <p:nvPr/>
        </p:nvCxnSpPr>
        <p:spPr>
          <a:xfrm>
            <a:off x="5895643" y="5457687"/>
            <a:ext cx="6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C9EC9D8-CF3A-4CB1-867C-97761BC1CA02}"/>
              </a:ext>
            </a:extLst>
          </p:cNvPr>
          <p:cNvCxnSpPr>
            <a:cxnSpLocks/>
          </p:cNvCxnSpPr>
          <p:nvPr/>
        </p:nvCxnSpPr>
        <p:spPr>
          <a:xfrm>
            <a:off x="5996309" y="8160478"/>
            <a:ext cx="6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3FF4468-43B8-4B53-A94A-61FD2F7AE6D3}"/>
              </a:ext>
            </a:extLst>
          </p:cNvPr>
          <p:cNvCxnSpPr>
            <a:cxnSpLocks/>
          </p:cNvCxnSpPr>
          <p:nvPr/>
        </p:nvCxnSpPr>
        <p:spPr>
          <a:xfrm>
            <a:off x="10497115" y="1194809"/>
            <a:ext cx="44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C0BB4C0-5CEE-4ED2-9065-EF538B1CAE4E}"/>
              </a:ext>
            </a:extLst>
          </p:cNvPr>
          <p:cNvCxnSpPr>
            <a:cxnSpLocks/>
          </p:cNvCxnSpPr>
          <p:nvPr/>
        </p:nvCxnSpPr>
        <p:spPr>
          <a:xfrm>
            <a:off x="10497115" y="2329717"/>
            <a:ext cx="44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9166D58F-CA73-4AE2-B4CB-EB33B9615E1D}"/>
              </a:ext>
            </a:extLst>
          </p:cNvPr>
          <p:cNvSpPr/>
          <p:nvPr/>
        </p:nvSpPr>
        <p:spPr>
          <a:xfrm>
            <a:off x="11171966" y="2167799"/>
            <a:ext cx="2239234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음료 및 상품</a:t>
            </a: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FD711BE4-BF05-4D4F-9908-30D9982000DA}"/>
              </a:ext>
            </a:extLst>
          </p:cNvPr>
          <p:cNvSpPr/>
          <p:nvPr/>
        </p:nvSpPr>
        <p:spPr>
          <a:xfrm>
            <a:off x="9566844" y="4624275"/>
            <a:ext cx="1695451" cy="4674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글 등록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861B541A-9F87-4D62-9CA3-B3C6695FCB1F}"/>
              </a:ext>
            </a:extLst>
          </p:cNvPr>
          <p:cNvCxnSpPr>
            <a:cxnSpLocks/>
          </p:cNvCxnSpPr>
          <p:nvPr/>
        </p:nvCxnSpPr>
        <p:spPr>
          <a:xfrm>
            <a:off x="8859260" y="5475065"/>
            <a:ext cx="44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7BA3849-1430-40E9-92D2-B282876357D1}"/>
              </a:ext>
            </a:extLst>
          </p:cNvPr>
          <p:cNvCxnSpPr>
            <a:cxnSpLocks/>
          </p:cNvCxnSpPr>
          <p:nvPr/>
        </p:nvCxnSpPr>
        <p:spPr>
          <a:xfrm flipV="1">
            <a:off x="8859260" y="4879629"/>
            <a:ext cx="0" cy="11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7F57AB0-E42A-4689-ABD1-4F85820FB5FE}"/>
              </a:ext>
            </a:extLst>
          </p:cNvPr>
          <p:cNvCxnSpPr>
            <a:cxnSpLocks/>
          </p:cNvCxnSpPr>
          <p:nvPr/>
        </p:nvCxnSpPr>
        <p:spPr>
          <a:xfrm>
            <a:off x="8859260" y="4900837"/>
            <a:ext cx="44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89E0D5AC-B379-4A7D-8F68-83C35BF7822C}"/>
              </a:ext>
            </a:extLst>
          </p:cNvPr>
          <p:cNvCxnSpPr>
            <a:cxnSpLocks/>
          </p:cNvCxnSpPr>
          <p:nvPr/>
        </p:nvCxnSpPr>
        <p:spPr>
          <a:xfrm>
            <a:off x="8859260" y="6035745"/>
            <a:ext cx="44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>
            <a:extLst>
              <a:ext uri="{FF2B5EF4-FFF2-40B4-BE49-F238E27FC236}">
                <a16:creationId xmlns:a16="http://schemas.microsoft.com/office/drawing/2014/main" id="{566F4A5F-1BF0-4E61-8180-7257518DAA77}"/>
              </a:ext>
            </a:extLst>
          </p:cNvPr>
          <p:cNvSpPr/>
          <p:nvPr/>
        </p:nvSpPr>
        <p:spPr>
          <a:xfrm>
            <a:off x="9428741" y="5264627"/>
            <a:ext cx="1695451" cy="4674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글 수정</a:t>
            </a: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1BE790C7-C9AB-4181-90E4-8F2902489B16}"/>
              </a:ext>
            </a:extLst>
          </p:cNvPr>
          <p:cNvSpPr/>
          <p:nvPr/>
        </p:nvSpPr>
        <p:spPr>
          <a:xfrm>
            <a:off x="9508264" y="5928286"/>
            <a:ext cx="1695451" cy="4674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삭제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17580C2A-743C-4105-94CB-346852AB95BF}"/>
              </a:ext>
            </a:extLst>
          </p:cNvPr>
          <p:cNvSpPr/>
          <p:nvPr/>
        </p:nvSpPr>
        <p:spPr>
          <a:xfrm>
            <a:off x="11477475" y="6374251"/>
            <a:ext cx="2481771" cy="6286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멤버쉽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구성</a:t>
            </a: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A9519226-A0EE-4ED8-91E9-24DDF5297031}"/>
              </a:ext>
            </a:extLst>
          </p:cNvPr>
          <p:cNvSpPr/>
          <p:nvPr/>
        </p:nvSpPr>
        <p:spPr>
          <a:xfrm>
            <a:off x="9436877" y="7202631"/>
            <a:ext cx="2547085" cy="7693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가맹점 지도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E06AC3FC-A7C8-4CEE-85A2-B7DB32F249F6}"/>
              </a:ext>
            </a:extLst>
          </p:cNvPr>
          <p:cNvCxnSpPr>
            <a:cxnSpLocks/>
          </p:cNvCxnSpPr>
          <p:nvPr/>
        </p:nvCxnSpPr>
        <p:spPr>
          <a:xfrm>
            <a:off x="12031591" y="7478133"/>
            <a:ext cx="6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5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8">
            <a:extLst>
              <a:ext uri="{FF2B5EF4-FFF2-40B4-BE49-F238E27FC236}">
                <a16:creationId xmlns:a16="http://schemas.microsoft.com/office/drawing/2014/main" id="{C6D5FCBE-4696-4250-AC5E-4EF334A62864}"/>
              </a:ext>
            </a:extLst>
          </p:cNvPr>
          <p:cNvSpPr txBox="1"/>
          <p:nvPr/>
        </p:nvSpPr>
        <p:spPr>
          <a:xfrm>
            <a:off x="777913" y="1195880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USE-CASE</a:t>
            </a:r>
            <a:endParaRPr lang="en-US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Google Shape;1359;p55">
            <a:extLst>
              <a:ext uri="{FF2B5EF4-FFF2-40B4-BE49-F238E27FC236}">
                <a16:creationId xmlns:a16="http://schemas.microsoft.com/office/drawing/2014/main" id="{071D1962-C982-4792-9F5F-EE346D104328}"/>
              </a:ext>
            </a:extLst>
          </p:cNvPr>
          <p:cNvSpPr txBox="1">
            <a:spLocks/>
          </p:cNvSpPr>
          <p:nvPr/>
        </p:nvSpPr>
        <p:spPr>
          <a:xfrm>
            <a:off x="1905000" y="2247900"/>
            <a:ext cx="28194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ko-KR" altLang="en-US" sz="2000" dirty="0">
                <a:latin typeface="배달의민족 도현" pitchFamily="50" charset="-127"/>
                <a:ea typeface="배달의민족 도현" pitchFamily="50" charset="-127"/>
              </a:rPr>
              <a:t>사용자 </a:t>
            </a:r>
            <a:r>
              <a:rPr lang="ko-KR" altLang="en-US" sz="2000" dirty="0" err="1">
                <a:latin typeface="배달의민족 도현" pitchFamily="50" charset="-127"/>
                <a:ea typeface="배달의민족 도현" pitchFamily="50" charset="-127"/>
              </a:rPr>
              <a:t>유스케이스</a:t>
            </a:r>
            <a:endParaRPr lang="ko-KR" altLang="en-US" sz="20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5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885350"/>
            <a:ext cx="9904762" cy="3618279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98000" y="2216546"/>
            <a:ext cx="2999726" cy="2999726"/>
            <a:chOff x="13398000" y="2216546"/>
            <a:chExt cx="2999726" cy="29997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8000" y="2216546"/>
              <a:ext cx="2999726" cy="29997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24581" y="2216546"/>
            <a:ext cx="2999726" cy="2999726"/>
            <a:chOff x="10224581" y="2216546"/>
            <a:chExt cx="2999726" cy="29997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4581" y="2216546"/>
              <a:ext cx="2999726" cy="29997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95238" y="5300318"/>
            <a:ext cx="6459738" cy="4159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챕터 내용을 간단하게 요약해주는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글귀를 넣으면 좋습니다.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어떤 주제인지, 혹은 어떤 사람인지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소개시키는 페이지입니다. </a:t>
            </a: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사용된 폰트는 에스코어 드림3입니다.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사이즈는 16이며 자간은-1입니다.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행간은 50이며 장평은 100%입니다.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904762" y="8812646"/>
            <a:ext cx="6459738" cy="392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AN OVERVIEW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95238" y="1811066"/>
            <a:ext cx="6416470" cy="3045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해당 페이지의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제목을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2857" y="6000768"/>
            <a:ext cx="9904762" cy="361827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42857" y="1904762"/>
            <a:ext cx="666667" cy="689147"/>
            <a:chOff x="6742857" y="1904762"/>
            <a:chExt cx="666667" cy="68914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1934401"/>
              <a:ext cx="904138" cy="791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01</a:t>
              </a:r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50621" y="3121987"/>
            <a:ext cx="4403039" cy="563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텍스트를 입력해주세요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050621" y="3667263"/>
            <a:ext cx="4403039" cy="241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세부사항을 입력해주세요.</a:t>
            </a:r>
          </a:p>
          <a:p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폰트는 에스코어 드림3입니다.</a:t>
            </a:r>
          </a:p>
          <a:p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폰트 사이즈는 15입니다.</a:t>
            </a:r>
          </a:p>
          <a:p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글줄은 4줄에서 5줄을 적어주시면</a:t>
            </a:r>
          </a:p>
          <a:p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가장 안정적으로 보입니다.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980952" y="6000768"/>
            <a:ext cx="666667" cy="689147"/>
            <a:chOff x="15980952" y="6000768"/>
            <a:chExt cx="666667" cy="68914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030408"/>
              <a:ext cx="904138" cy="791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994687" y="7256453"/>
            <a:ext cx="4403039" cy="563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텍스트를 입력해주세요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0195104" y="6329092"/>
            <a:ext cx="2999726" cy="2999726"/>
            <a:chOff x="10195104" y="6329092"/>
            <a:chExt cx="2999726" cy="29997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5104" y="6329092"/>
              <a:ext cx="2999726" cy="299972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1965751" y="7789333"/>
            <a:ext cx="4403039" cy="2419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세부사항을 입력해주세요.</a:t>
            </a:r>
          </a:p>
          <a:p>
            <a:pPr algn="r"/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폰트는 에스코어 드림3입니다.</a:t>
            </a:r>
          </a:p>
          <a:p>
            <a:pPr algn="r"/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폰트 사이즈는 15입니다.</a:t>
            </a:r>
          </a:p>
          <a:p>
            <a:pPr algn="r"/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글줄은 4줄에서 5줄을 적어주시면</a:t>
            </a:r>
          </a:p>
          <a:p>
            <a:pPr algn="r"/>
            <a:r>
              <a:rPr 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가장 안정적으로 보입니다.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021686" y="6329092"/>
            <a:ext cx="2999726" cy="2999726"/>
            <a:chOff x="7021686" y="6329092"/>
            <a:chExt cx="2999726" cy="299972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1686" y="6329092"/>
              <a:ext cx="2999726" cy="2999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90476" y="1904398"/>
            <a:ext cx="11804792" cy="7082875"/>
            <a:chOff x="6990476" y="1904398"/>
            <a:chExt cx="11804792" cy="70828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0476" y="1904398"/>
              <a:ext cx="11804792" cy="70828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04762" y="8800693"/>
            <a:ext cx="6459738" cy="392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01 - 내용을 적어주세요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548721"/>
            <a:ext cx="4142857" cy="9351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5300318"/>
            <a:ext cx="6459738" cy="4159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챕터 내용을 간단하게 요약해주는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글귀를 넣으면 좋습니다.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어떤 주제인지, 혹은 어떤 사람인지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소개시키는 페이지입니다. </a:t>
            </a: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사용된 폰트는 에스코어 드림3입니다.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사이즈는 16이며 자간은-1입니다.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행간은 50이며 장평은 100%입니다.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3045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해당 페이지의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제목을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9880" y="1932545"/>
            <a:ext cx="4499916" cy="7031119"/>
            <a:chOff x="6769880" y="1932545"/>
            <a:chExt cx="4499916" cy="70311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9880" y="1932545"/>
              <a:ext cx="4499916" cy="70311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90203" y="1932545"/>
            <a:ext cx="4551333" cy="2594260"/>
            <a:chOff x="1890203" y="1932545"/>
            <a:chExt cx="4551333" cy="2594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131603" y="8810708"/>
            <a:ext cx="6459738" cy="392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01 - 내용을 적어주세요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44625" y="548721"/>
            <a:ext cx="4142857" cy="9351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22079" y="5300318"/>
            <a:ext cx="6459738" cy="4159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챕터 내용을 간단하게 요약해주는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글귀를 넣으면 좋습니다.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어떤 주제인지, 혹은 어떤 사람인지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소개시키는 페이지입니다. </a:t>
            </a: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사용된 폰트는 에스코어 드림3입니다.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사이즈는 16이며 자간은-1입니다.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행간은 50이며 장평은 100%입니다.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3045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해당 페이지의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제목을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4566427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651" y="1184129"/>
            <a:ext cx="16512411" cy="1214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해당 페이지의 제목을 입력해주세요.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12988" y="9162598"/>
            <a:ext cx="6459738" cy="392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" kern="0" spc="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자료제공 : 미리대학교 제공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04762" y="7440379"/>
            <a:ext cx="6000000" cy="1528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5칸X5칸 총 25칸으로 이루어져 있습니다.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한 칸에 4%이고 한줄에 20%입니다.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그래프를 만들어보세요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1390476" y="7440379"/>
            <a:ext cx="6000000" cy="1528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사용된 폰트는 에스코어 드림3입니다.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사이즈는 16이며 자간은-1입니다.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행간은 50이며 장평은 100%입니다.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147619" y="7440379"/>
            <a:ext cx="6000000" cy="1528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사용된 폰트는 에스코어 드림3입니다.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사이즈는 16이며 자간은-1입니다.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행간은 50이며 장평은 100%입니다.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703242" y="6917188"/>
            <a:ext cx="4403039" cy="626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텍스트를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946099" y="6917188"/>
            <a:ext cx="4403039" cy="626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텍스트를 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188956" y="6917188"/>
            <a:ext cx="4403039" cy="626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텍스트를 입력해주세요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886651" y="1930520"/>
            <a:ext cx="16512411" cy="7288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제목을 부가 설명해줄 수 있는 서브 타이틀을 적어주세요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17017" y="3398218"/>
            <a:ext cx="2775489" cy="2775489"/>
            <a:chOff x="2517017" y="3398218"/>
            <a:chExt cx="2775489" cy="27754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7017" y="3398218"/>
              <a:ext cx="2775489" cy="2775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55113" y="3398218"/>
            <a:ext cx="2775489" cy="2775489"/>
            <a:chOff x="7755113" y="3398218"/>
            <a:chExt cx="2775489" cy="27754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5113" y="3398218"/>
              <a:ext cx="2775489" cy="2775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02732" y="3398218"/>
            <a:ext cx="2775489" cy="2775489"/>
            <a:chOff x="13002732" y="3398218"/>
            <a:chExt cx="2775489" cy="27754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2732" y="3398218"/>
              <a:ext cx="2775489" cy="277548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512563" y="4400513"/>
            <a:ext cx="2784399" cy="11276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36%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750658" y="4493398"/>
            <a:ext cx="2784399" cy="11276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60%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2998277" y="4493398"/>
            <a:ext cx="2784399" cy="11276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88%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1175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챕터 제목을 적어주세요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82894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65136"/>
            <a:ext cx="2908796" cy="1391711"/>
            <a:chOff x="6441280" y="3765136"/>
            <a:chExt cx="2908796" cy="139171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17208"/>
              <a:ext cx="4122258" cy="20875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3810" y="2477219"/>
            <a:ext cx="9986999" cy="4937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도형의 오른쪽면 핸들을 늘리고, 줄여서 %를 나타내세요.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323810" y="4989590"/>
            <a:ext cx="9986999" cy="4937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도형의 오른쪽면 핸들을 늘리고, 줄여서 %를 나타내세요.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323810" y="3723328"/>
            <a:ext cx="9986999" cy="4937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도형의 오른쪽면 핸들을 늘리고, 줄여서 %를 나타내세요.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323810" y="6255853"/>
            <a:ext cx="9986999" cy="4937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도형의 오른쪽면 핸들을 늘리고, 줄여서 %를 나타내세요.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323810" y="7560210"/>
            <a:ext cx="9986999" cy="4937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도형의 오른쪽면 핸들을 늘리고, 줄여서 %를 나타내세요.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928571" y="1859707"/>
            <a:ext cx="1242857" cy="522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75%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928571" y="3143180"/>
            <a:ext cx="1242857" cy="522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90%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900000" y="4426654"/>
            <a:ext cx="1271429" cy="522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45%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957143" y="5710127"/>
            <a:ext cx="1214286" cy="522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80%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985714" y="6993600"/>
            <a:ext cx="1185714" cy="5228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62%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904762" y="8781645"/>
            <a:ext cx="6459738" cy="3921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kern="0" spc="3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자료제공 : 미리대학교 제공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95238" y="5300318"/>
            <a:ext cx="6459738" cy="4159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챕터 내용을 간단하게 요약해주는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글귀를 넣으면 좋습니다.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어떤 주제인지, 혹은 어떤 사람인지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소개시키는 페이지입니다. </a:t>
            </a: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사용된 폰트는 에스코어 드림3입니다.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사이즈는 16이며 자간은-1입니다.</a:t>
            </a: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행간은 50이며 장평은 100%입니다.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895238" y="1811066"/>
            <a:ext cx="6416470" cy="3045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해당 페이지의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제목을</a:t>
            </a:r>
          </a:p>
          <a:p>
            <a:r>
              <a:rPr 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입력해주세요.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23810" y="4497331"/>
            <a:ext cx="8041869" cy="375129"/>
            <a:chOff x="9323810" y="4497331"/>
            <a:chExt cx="8041869" cy="3751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3810" y="4497331"/>
              <a:ext cx="8041869" cy="3751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23810" y="5777334"/>
            <a:ext cx="12485714" cy="375129"/>
            <a:chOff x="9323810" y="5777334"/>
            <a:chExt cx="12485714" cy="3751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3810" y="5777334"/>
              <a:ext cx="12485714" cy="3751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3810" y="7057338"/>
            <a:ext cx="11038095" cy="375129"/>
            <a:chOff x="9323810" y="7057338"/>
            <a:chExt cx="11038095" cy="3751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3810" y="7057338"/>
              <a:ext cx="11038095" cy="3751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3810" y="3217327"/>
            <a:ext cx="13076190" cy="375129"/>
            <a:chOff x="9323810" y="3217327"/>
            <a:chExt cx="13076190" cy="3751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3810" y="3217327"/>
              <a:ext cx="13076190" cy="3751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3810" y="1937323"/>
            <a:ext cx="11838095" cy="375129"/>
            <a:chOff x="9323810" y="1937323"/>
            <a:chExt cx="11838095" cy="3751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3810" y="1937323"/>
              <a:ext cx="11838095" cy="375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082" y="3600000"/>
            <a:ext cx="14477550" cy="4787048"/>
            <a:chOff x="1904082" y="3600000"/>
            <a:chExt cx="14477550" cy="4787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082" y="3600000"/>
              <a:ext cx="14477550" cy="47870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9121740" y="-2331753"/>
            <a:ext cx="175000" cy="216527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</a:t>
            </a: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sz="1400" b="1" dirty="0">
              <a:solidFill>
                <a:srgbClr val="000000"/>
              </a:solidFill>
              <a:latin typeface="Gmarket Sans Medium" pitchFamily="34" charset="0"/>
              <a:cs typeface="Gmarket Sans Medium" pitchFamily="34" charset="0"/>
            </a:endParaRP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3879" y="8329905"/>
            <a:ext cx="14497957" cy="108190"/>
            <a:chOff x="1893879" y="8329905"/>
            <a:chExt cx="14497957" cy="108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3879" y="8329905"/>
              <a:ext cx="14497957" cy="108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00000" y="7245643"/>
            <a:ext cx="1357143" cy="782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</a:t>
            </a:r>
          </a:p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이름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441094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JAN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576051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FEB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711008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MAR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845964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APR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980921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MAY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115878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JUN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250835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JUL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0385792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AUG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520749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SEP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655706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OCT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790663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NOV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4925620" y="8501422"/>
            <a:ext cx="950163" cy="39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 kern="0" spc="-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DEC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766000" y="-296952"/>
            <a:ext cx="4729905" cy="12523810"/>
            <a:chOff x="6766000" y="-296952"/>
            <a:chExt cx="4729905" cy="125238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766000" y="-296952"/>
              <a:ext cx="4729905" cy="1252381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00000" y="6294266"/>
            <a:ext cx="1357143" cy="782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</a:t>
            </a:r>
          </a:p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이름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500000" y="5342889"/>
            <a:ext cx="1357143" cy="782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</a:t>
            </a:r>
          </a:p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이름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500000" y="4391513"/>
            <a:ext cx="1357143" cy="782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</a:t>
            </a:r>
          </a:p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이름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500000" y="3440136"/>
            <a:ext cx="1357143" cy="782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</a:t>
            </a:r>
          </a:p>
          <a:p>
            <a:pPr algn="r"/>
            <a:r>
              <a:rPr lang="en-US" sz="1400" b="1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047710" y="1909885"/>
            <a:ext cx="285531" cy="3447619"/>
            <a:chOff x="5047710" y="1909885"/>
            <a:chExt cx="285531" cy="344761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047710" y="1909885"/>
              <a:ext cx="285531" cy="34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85806" y="6169736"/>
            <a:ext cx="285531" cy="2642857"/>
            <a:chOff x="14285806" y="6169736"/>
            <a:chExt cx="285531" cy="264285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285806" y="6169736"/>
              <a:ext cx="285531" cy="26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41758" y="1014954"/>
            <a:ext cx="285531" cy="9092857"/>
            <a:chOff x="8441758" y="1014954"/>
            <a:chExt cx="285531" cy="90928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441758" y="1014954"/>
              <a:ext cx="285531" cy="909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18338" y="6383150"/>
            <a:ext cx="4575472" cy="286247"/>
            <a:chOff x="11118338" y="6383150"/>
            <a:chExt cx="4575472" cy="2862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8338" y="6383150"/>
              <a:ext cx="4575472" cy="2862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98187" y="4455462"/>
            <a:ext cx="4541997" cy="284152"/>
            <a:chOff x="6798187" y="4455462"/>
            <a:chExt cx="4541997" cy="28415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98187" y="4455462"/>
              <a:ext cx="4541997" cy="28415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86651" y="1184129"/>
            <a:ext cx="16512411" cy="1214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해당 페이지의 제목을 입력해주세요.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886651" y="1930520"/>
            <a:ext cx="16512411" cy="7288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제목을 부가 설명해줄 수 있는 서브 타이틀을 적어주세요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000" y="1777223"/>
            <a:ext cx="12685714" cy="3867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발표의 결론을</a:t>
            </a:r>
          </a:p>
          <a:p>
            <a:pPr algn="ctr"/>
            <a:r>
              <a:rPr lang="en-US" sz="71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적어주세요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903616" y="6690220"/>
            <a:ext cx="12478482" cy="25130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앞에서 언급한 내용을 정리할 페이지입니다. 사용한 폰트는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에스코어 드림4 입니다. 사이즈는 19이고, 행간은55로 두었습니다.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앞에서 언급한 내용을 정리할 페이지입니다. 사용한 폰트는</a:t>
            </a:r>
          </a:p>
          <a:p>
            <a:pPr algn="ctr"/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에스코어 드림4 입니다. 사이즈는 19이고, 행간은55로 두었습니다.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957622" y="5478232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DE293DA-AA6F-4F21-8457-F5420C53E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1324"/>
              </p:ext>
            </p:extLst>
          </p:nvPr>
        </p:nvGraphicFramePr>
        <p:xfrm>
          <a:off x="6426278" y="4082575"/>
          <a:ext cx="5432894" cy="7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en-US" sz="2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프로젝트 개요</a:t>
                      </a:r>
                      <a:endParaRPr lang="en-US" sz="2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729D488F-1130-4E1A-BF32-DA24868F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69569"/>
              </p:ext>
            </p:extLst>
          </p:nvPr>
        </p:nvGraphicFramePr>
        <p:xfrm>
          <a:off x="6426278" y="5225575"/>
          <a:ext cx="5432894" cy="7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en-US" sz="2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 및 설계</a:t>
                      </a:r>
                      <a:endParaRPr lang="en-US" sz="2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C70D523-FECE-47EE-85CC-4588A799C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29865"/>
              </p:ext>
            </p:extLst>
          </p:nvPr>
        </p:nvGraphicFramePr>
        <p:xfrm>
          <a:off x="6426278" y="6368575"/>
          <a:ext cx="5432894" cy="7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en-US" sz="2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진행기간 및 역할분담</a:t>
                      </a:r>
                      <a:endParaRPr lang="en-US" sz="2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454F2B4-446C-4CF9-9018-E74E7292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68030"/>
              </p:ext>
            </p:extLst>
          </p:nvPr>
        </p:nvGraphicFramePr>
        <p:xfrm>
          <a:off x="6426278" y="7511575"/>
          <a:ext cx="5432894" cy="7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en-US" sz="2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및 기능</a:t>
                      </a:r>
                      <a:endParaRPr lang="en-US" sz="2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921E5166-7C54-41FE-B7D5-10ACAC50C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4670"/>
              </p:ext>
            </p:extLst>
          </p:nvPr>
        </p:nvGraphicFramePr>
        <p:xfrm>
          <a:off x="6426278" y="8654575"/>
          <a:ext cx="5432894" cy="7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en-US" sz="2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시연</a:t>
                      </a:r>
                      <a:endParaRPr lang="en-US" sz="2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580792"/>
            <a:ext cx="12584475" cy="4744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82375" y="4505891"/>
            <a:ext cx="10634424" cy="953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3448"/>
            <a:ext cx="12869406" cy="3533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PLEASE ENTER YOUR TEXT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개요 </a:t>
            </a:r>
            <a:r>
              <a:rPr lang="en-US" altLang="ko-KR" sz="24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(</a:t>
            </a:r>
            <a:r>
              <a:rPr lang="ko-KR" altLang="en-US" sz="24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기획의도</a:t>
            </a:r>
            <a:r>
              <a:rPr lang="en-US" altLang="ko-KR" sz="24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,</a:t>
            </a:r>
            <a:r>
              <a:rPr lang="ko-KR" altLang="en-US" sz="24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목적</a:t>
            </a:r>
            <a:r>
              <a:rPr lang="en-US" altLang="ko-KR" sz="24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1997524"/>
            <a:ext cx="14914286" cy="82894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629400" y="3633950"/>
            <a:ext cx="2908796" cy="1840819"/>
            <a:chOff x="6441280" y="3765136"/>
            <a:chExt cx="2908796" cy="139171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17208"/>
              <a:ext cx="4122258" cy="20875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8">
            <a:extLst>
              <a:ext uri="{FF2B5EF4-FFF2-40B4-BE49-F238E27FC236}">
                <a16:creationId xmlns:a16="http://schemas.microsoft.com/office/drawing/2014/main" id="{6A79D0D9-E782-47B3-B484-810FB9CAD525}"/>
              </a:ext>
            </a:extLst>
          </p:cNvPr>
          <p:cNvSpPr txBox="1"/>
          <p:nvPr/>
        </p:nvSpPr>
        <p:spPr>
          <a:xfrm>
            <a:off x="777913" y="1195880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ko-KR" altLang="en-US" sz="4000" b="1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 의도</a:t>
            </a:r>
            <a:endParaRPr lang="en-US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8A1E-33AA-4A95-87AB-B305F35C5271}"/>
              </a:ext>
            </a:extLst>
          </p:cNvPr>
          <p:cNvSpPr txBox="1"/>
          <p:nvPr/>
        </p:nvSpPr>
        <p:spPr>
          <a:xfrm>
            <a:off x="5562600" y="3086100"/>
            <a:ext cx="8305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점점 증가하는 커피소비량과 커피판매 시장에 맞춰 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/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소비자와 판매자가 원하는 홈페이지 제작에 초점을 둠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/>
            <a:r>
              <a:rPr lang="en-US" altLang="ko-KR" sz="4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가맹점 위치를 보여주는 지도 기능을 추가함으로써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/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소비자가 원하는 가맹점에서 구매 할 수 있도록 유도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/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/>
            <a:r>
              <a:rPr lang="en-US" altLang="ko-KR" sz="4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 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온라인 결제 시스템을 도입하여 수익 창출 극대화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/>
            <a:r>
              <a:rPr lang="en-US" altLang="ko-KR" sz="4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 </a:t>
            </a: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판매에 따른 물자와 재고를 서로 연동하여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lvl="1"/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 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남은 수량에 따라 발주와 공급을 할 수 있도록 기능 추가</a:t>
            </a: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1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92371" y="5066667"/>
            <a:ext cx="619048" cy="2337395"/>
            <a:chOff x="5392371" y="5066667"/>
            <a:chExt cx="619048" cy="23373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672287" y="4786750"/>
              <a:ext cx="59215" cy="619048"/>
              <a:chOff x="5672287" y="4786750"/>
              <a:chExt cx="59215" cy="6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672287" y="7064930"/>
              <a:ext cx="59215" cy="619048"/>
              <a:chOff x="5672287" y="7064930"/>
              <a:chExt cx="59215" cy="6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5672287" y="7064930"/>
                <a:ext cx="59215" cy="61904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274296" y="5066667"/>
            <a:ext cx="621515" cy="2337395"/>
            <a:chOff x="12274296" y="5066667"/>
            <a:chExt cx="621515" cy="23373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2556679" y="4786750"/>
              <a:ext cx="59215" cy="619048"/>
              <a:chOff x="12556679" y="4786750"/>
              <a:chExt cx="59215" cy="61904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12556679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554212" y="7064930"/>
              <a:ext cx="59215" cy="619048"/>
              <a:chOff x="12554212" y="7064930"/>
              <a:chExt cx="59215" cy="61904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12554212" y="7064930"/>
                <a:ext cx="59215" cy="619048"/>
              </a:xfrm>
              <a:prstGeom prst="rect">
                <a:avLst/>
              </a:prstGeom>
            </p:spPr>
          </p:pic>
        </p:grpSp>
      </p:grpSp>
      <p:sp>
        <p:nvSpPr>
          <p:cNvPr id="18" name="Object 18"/>
          <p:cNvSpPr txBox="1"/>
          <p:nvPr/>
        </p:nvSpPr>
        <p:spPr>
          <a:xfrm>
            <a:off x="777913" y="1195880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ko-KR" altLang="en-US" sz="4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 목적</a:t>
            </a:r>
            <a:endParaRPr lang="en-US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95238" y="7305073"/>
            <a:ext cx="50142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관리자와 가맹점주 및  회원을 분리하여  </a:t>
            </a:r>
            <a:endParaRPr lang="en-US" altLang="ko-KR" sz="15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홈페이지 이용목적을 명확히 구분</a:t>
            </a:r>
            <a:endParaRPr lang="en-US" sz="15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95238" y="6816941"/>
            <a:ext cx="440303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이용자 권한 분리</a:t>
            </a:r>
            <a:endParaRPr lang="en-US" sz="2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95238" y="4966697"/>
            <a:ext cx="50142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핵심 기능 페이지별 검색기능을 추가하여</a:t>
            </a:r>
            <a:endParaRPr lang="en-US" altLang="ko-KR" sz="15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원하는 정보만을 획득할 수 있음</a:t>
            </a:r>
            <a:endParaRPr lang="en-US" sz="15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95238" y="4478564"/>
            <a:ext cx="440303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정보 제공 용의성</a:t>
            </a:r>
            <a:endParaRPr lang="en-US" sz="2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6667" y="7305073"/>
            <a:ext cx="50142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상단 메뉴와 세부메뉴로 접근 용의성</a:t>
            </a:r>
            <a:endParaRPr lang="en-US" sz="15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algn="r"/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모든 요소 중앙배치로 시각적 편의성 제공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777913" y="6816941"/>
            <a:ext cx="440303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UI/UX </a:t>
            </a: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편의성</a:t>
            </a:r>
            <a:endParaRPr lang="en-US" sz="2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667" y="4966697"/>
            <a:ext cx="50142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다양한 종류의 커피와 상품을 등록</a:t>
            </a:r>
            <a:endParaRPr lang="en-US" sz="15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algn="r"/>
            <a:r>
              <a:rPr lang="ko-KR" altLang="en-US" sz="15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일련의 공급과 판매기능 제공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77913" y="4478564"/>
            <a:ext cx="440303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커피 판매를 목적</a:t>
            </a:r>
            <a:endParaRPr lang="en-US" sz="24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5223" y="5613517"/>
            <a:ext cx="5455269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ABOUT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KEYWORD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 &amp; B &amp; C &amp; D</a:t>
            </a:r>
            <a:endParaRPr 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928618" y="6832268"/>
            <a:ext cx="1143587" cy="1143587"/>
            <a:chOff x="5928618" y="6832268"/>
            <a:chExt cx="1143587" cy="11435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8618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20364" y="7090624"/>
            <a:ext cx="1560096" cy="817449"/>
            <a:chOff x="5720364" y="7090624"/>
            <a:chExt cx="1560096" cy="817449"/>
          </a:xfrm>
        </p:grpSpPr>
        <p:sp>
          <p:nvSpPr>
            <p:cNvPr id="33" name="Object 33"/>
            <p:cNvSpPr txBox="1"/>
            <p:nvPr/>
          </p:nvSpPr>
          <p:spPr>
            <a:xfrm>
              <a:off x="5724941" y="7090624"/>
              <a:ext cx="1550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KEYWORD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720364" y="7400242"/>
              <a:ext cx="15600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2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5928618" y="4511958"/>
            <a:ext cx="1143587" cy="1143587"/>
            <a:chOff x="5928618" y="4511958"/>
            <a:chExt cx="1143587" cy="114358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928618" y="4511958"/>
              <a:ext cx="1143587" cy="1143587"/>
              <a:chOff x="5928618" y="4511958"/>
              <a:chExt cx="1143587" cy="114358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28618" y="4511958"/>
                <a:ext cx="1143587" cy="1143587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720364" y="4772185"/>
            <a:ext cx="1560096" cy="821193"/>
            <a:chOff x="5720364" y="4772185"/>
            <a:chExt cx="1560096" cy="821193"/>
          </a:xfrm>
        </p:grpSpPr>
        <p:sp>
          <p:nvSpPr>
            <p:cNvPr id="42" name="Object 42"/>
            <p:cNvSpPr txBox="1"/>
            <p:nvPr/>
          </p:nvSpPr>
          <p:spPr>
            <a:xfrm>
              <a:off x="5724941" y="4772185"/>
              <a:ext cx="1550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KEYWORD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720364" y="5085547"/>
              <a:ext cx="15600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1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1232557" y="6832268"/>
            <a:ext cx="1143587" cy="1143587"/>
            <a:chOff x="11232557" y="6832268"/>
            <a:chExt cx="1143587" cy="114358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2557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24302" y="7092496"/>
            <a:ext cx="1560096" cy="821192"/>
            <a:chOff x="11024302" y="7092496"/>
            <a:chExt cx="1560096" cy="821192"/>
          </a:xfrm>
        </p:grpSpPr>
        <p:sp>
          <p:nvSpPr>
            <p:cNvPr id="49" name="Object 49"/>
            <p:cNvSpPr txBox="1"/>
            <p:nvPr/>
          </p:nvSpPr>
          <p:spPr>
            <a:xfrm>
              <a:off x="11028880" y="7092496"/>
              <a:ext cx="1550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KEYWORD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1024302" y="7405857"/>
              <a:ext cx="15600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3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014" name="그룹 1014"/>
          <p:cNvGrpSpPr/>
          <p:nvPr/>
        </p:nvGrpSpPr>
        <p:grpSpPr>
          <a:xfrm>
            <a:off x="11232557" y="4511958"/>
            <a:ext cx="1143587" cy="1143587"/>
            <a:chOff x="11232557" y="4511958"/>
            <a:chExt cx="1143587" cy="114358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2557" y="4511958"/>
              <a:ext cx="1143587" cy="11435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024302" y="4772185"/>
            <a:ext cx="1560096" cy="821193"/>
            <a:chOff x="11024302" y="4772185"/>
            <a:chExt cx="1560096" cy="821193"/>
          </a:xfrm>
        </p:grpSpPr>
        <p:sp>
          <p:nvSpPr>
            <p:cNvPr id="56" name="Object 56"/>
            <p:cNvSpPr txBox="1"/>
            <p:nvPr/>
          </p:nvSpPr>
          <p:spPr>
            <a:xfrm>
              <a:off x="11028880" y="4772185"/>
              <a:ext cx="15509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KEYWORD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11024302" y="5085547"/>
              <a:ext cx="15600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700" dirty="0">
                  <a:solidFill>
                    <a:srgbClr val="FFFFFF"/>
                  </a:solidFill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4</a:t>
              </a:r>
              <a:endParaRPr 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endParaRPr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6446183" y="3414844"/>
            <a:ext cx="5420483" cy="956584"/>
            <a:chOff x="6446183" y="3414844"/>
            <a:chExt cx="5420483" cy="95658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6183" y="3414844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446183" y="5810671"/>
            <a:ext cx="59215" cy="869185"/>
            <a:chOff x="6446183" y="5810671"/>
            <a:chExt cx="59215" cy="86918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6183" y="5810671"/>
              <a:ext cx="59215" cy="8691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446183" y="8119099"/>
            <a:ext cx="5420483" cy="956584"/>
            <a:chOff x="6446183" y="8119099"/>
            <a:chExt cx="5420483" cy="95658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6183" y="8119099"/>
              <a:ext cx="5420483" cy="95658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807452" y="5796902"/>
            <a:ext cx="59215" cy="896723"/>
            <a:chOff x="11807452" y="5796902"/>
            <a:chExt cx="59215" cy="8967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7452" y="5796902"/>
              <a:ext cx="59215" cy="896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기획 및 설계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1997524"/>
            <a:ext cx="14914286" cy="82894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834549" y="3206940"/>
            <a:ext cx="4122258" cy="2420321"/>
            <a:chOff x="5834549" y="3475020"/>
            <a:chExt cx="4122258" cy="20875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75020"/>
              <a:ext cx="4122258" cy="20875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4;p55">
            <a:extLst>
              <a:ext uri="{FF2B5EF4-FFF2-40B4-BE49-F238E27FC236}">
                <a16:creationId xmlns:a16="http://schemas.microsoft.com/office/drawing/2014/main" id="{CA7D2098-1E56-4B0C-BF17-F2CF4D0AD2E3}"/>
              </a:ext>
            </a:extLst>
          </p:cNvPr>
          <p:cNvSpPr txBox="1">
            <a:spLocks/>
          </p:cNvSpPr>
          <p:nvPr/>
        </p:nvSpPr>
        <p:spPr>
          <a:xfrm>
            <a:off x="6242337" y="4489028"/>
            <a:ext cx="1750134" cy="36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600" dirty="0">
                <a:latin typeface="배달의민족 도현" pitchFamily="50" charset="-127"/>
                <a:ea typeface="배달의민족 도현" pitchFamily="50" charset="-127"/>
              </a:rPr>
              <a:t>FRONT-END</a:t>
            </a:r>
          </a:p>
        </p:txBody>
      </p:sp>
      <p:sp>
        <p:nvSpPr>
          <p:cNvPr id="5" name="Google Shape;1356;p55">
            <a:extLst>
              <a:ext uri="{FF2B5EF4-FFF2-40B4-BE49-F238E27FC236}">
                <a16:creationId xmlns:a16="http://schemas.microsoft.com/office/drawing/2014/main" id="{DEF64FF4-6929-405F-9869-714890758996}"/>
              </a:ext>
            </a:extLst>
          </p:cNvPr>
          <p:cNvSpPr txBox="1">
            <a:spLocks/>
          </p:cNvSpPr>
          <p:nvPr/>
        </p:nvSpPr>
        <p:spPr>
          <a:xfrm>
            <a:off x="10070882" y="4492023"/>
            <a:ext cx="1642060" cy="36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600" dirty="0">
                <a:latin typeface="배달의민족 도현" pitchFamily="50" charset="-127"/>
                <a:ea typeface="배달의민족 도현" pitchFamily="50" charset="-127"/>
              </a:rPr>
              <a:t>BACK-END</a:t>
            </a:r>
          </a:p>
        </p:txBody>
      </p:sp>
      <p:sp>
        <p:nvSpPr>
          <p:cNvPr id="6" name="Google Shape;1359;p55">
            <a:extLst>
              <a:ext uri="{FF2B5EF4-FFF2-40B4-BE49-F238E27FC236}">
                <a16:creationId xmlns:a16="http://schemas.microsoft.com/office/drawing/2014/main" id="{D41EB291-E0FB-4AA3-936B-509C796697AD}"/>
              </a:ext>
            </a:extLst>
          </p:cNvPr>
          <p:cNvSpPr txBox="1">
            <a:spLocks/>
          </p:cNvSpPr>
          <p:nvPr/>
        </p:nvSpPr>
        <p:spPr>
          <a:xfrm>
            <a:off x="6700493" y="5302593"/>
            <a:ext cx="1368383" cy="36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600" dirty="0">
                <a:latin typeface="배달의민족 도현" pitchFamily="50" charset="-127"/>
                <a:ea typeface="배달의민족 도현" pitchFamily="50" charset="-127"/>
              </a:rPr>
              <a:t>DATABASE</a:t>
            </a:r>
          </a:p>
        </p:txBody>
      </p:sp>
      <p:sp>
        <p:nvSpPr>
          <p:cNvPr id="7" name="Google Shape;1360;p55">
            <a:extLst>
              <a:ext uri="{FF2B5EF4-FFF2-40B4-BE49-F238E27FC236}">
                <a16:creationId xmlns:a16="http://schemas.microsoft.com/office/drawing/2014/main" id="{158AD313-3DB4-4A87-9A45-D70CC5823494}"/>
              </a:ext>
            </a:extLst>
          </p:cNvPr>
          <p:cNvSpPr txBox="1">
            <a:spLocks/>
          </p:cNvSpPr>
          <p:nvPr/>
        </p:nvSpPr>
        <p:spPr>
          <a:xfrm>
            <a:off x="10050157" y="5305027"/>
            <a:ext cx="2463090" cy="369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sz="1600" dirty="0">
                <a:latin typeface="배달의민족 도현" pitchFamily="50" charset="-127"/>
                <a:ea typeface="배달의민족 도현" pitchFamily="50" charset="-127"/>
              </a:rPr>
              <a:t>IDE / Co-op </a:t>
            </a:r>
          </a:p>
        </p:txBody>
      </p:sp>
      <p:pic>
        <p:nvPicPr>
          <p:cNvPr id="14" name="그림 13" descr="텍스트, 표지판, 그리기이(가) 표시된 사진&#10;&#10;자동 생성된 설명">
            <a:extLst>
              <a:ext uri="{FF2B5EF4-FFF2-40B4-BE49-F238E27FC236}">
                <a16:creationId xmlns:a16="http://schemas.microsoft.com/office/drawing/2014/main" id="{2B287D78-4B41-454A-96B1-E61661C57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25" y="6246650"/>
            <a:ext cx="1329214" cy="1472075"/>
          </a:xfrm>
          <a:prstGeom prst="rect">
            <a:avLst/>
          </a:prstGeo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2BBF8D3D-622E-4D1C-831C-1F6C947BD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84" y="5696508"/>
            <a:ext cx="1606608" cy="5501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728885-46FF-4846-9252-F3EDB7CEAE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68" y="7109304"/>
            <a:ext cx="1308537" cy="784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39583FC-C5EB-4699-8572-E607AACB8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58" y="6163863"/>
            <a:ext cx="3015239" cy="65225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CBC939-A4FA-41D4-902C-9AC6B23A7281}"/>
              </a:ext>
            </a:extLst>
          </p:cNvPr>
          <p:cNvSpPr/>
          <p:nvPr/>
        </p:nvSpPr>
        <p:spPr>
          <a:xfrm>
            <a:off x="1600200" y="1866900"/>
            <a:ext cx="7260585" cy="303049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2BB235-6090-406A-8FD8-C8777CDAAC78}"/>
              </a:ext>
            </a:extLst>
          </p:cNvPr>
          <p:cNvGrpSpPr/>
          <p:nvPr/>
        </p:nvGrpSpPr>
        <p:grpSpPr>
          <a:xfrm>
            <a:off x="8107539" y="4173744"/>
            <a:ext cx="752527" cy="718645"/>
            <a:chOff x="3753725" y="1934188"/>
            <a:chExt cx="792000" cy="792000"/>
          </a:xfrm>
        </p:grpSpPr>
        <p:sp>
          <p:nvSpPr>
            <p:cNvPr id="26" name="Google Shape;1362;p55">
              <a:extLst>
                <a:ext uri="{FF2B5EF4-FFF2-40B4-BE49-F238E27FC236}">
                  <a16:creationId xmlns:a16="http://schemas.microsoft.com/office/drawing/2014/main" id="{7F5374BE-6C14-4058-9681-1698F2517BCF}"/>
                </a:ext>
              </a:extLst>
            </p:cNvPr>
            <p:cNvSpPr/>
            <p:nvPr/>
          </p:nvSpPr>
          <p:spPr>
            <a:xfrm>
              <a:off x="3753725" y="1934188"/>
              <a:ext cx="792000" cy="79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5298;p66">
              <a:extLst>
                <a:ext uri="{FF2B5EF4-FFF2-40B4-BE49-F238E27FC236}">
                  <a16:creationId xmlns:a16="http://schemas.microsoft.com/office/drawing/2014/main" id="{64822EB4-FFEF-441C-B016-D7CD02B1C48A}"/>
                </a:ext>
              </a:extLst>
            </p:cNvPr>
            <p:cNvGrpSpPr/>
            <p:nvPr/>
          </p:nvGrpSpPr>
          <p:grpSpPr>
            <a:xfrm>
              <a:off x="3905791" y="2183738"/>
              <a:ext cx="487868" cy="292901"/>
              <a:chOff x="6988887" y="1538854"/>
              <a:chExt cx="499920" cy="300136"/>
            </a:xfrm>
          </p:grpSpPr>
          <p:sp>
            <p:nvSpPr>
              <p:cNvPr id="28" name="Google Shape;15299;p66">
                <a:extLst>
                  <a:ext uri="{FF2B5EF4-FFF2-40B4-BE49-F238E27FC236}">
                    <a16:creationId xmlns:a16="http://schemas.microsoft.com/office/drawing/2014/main" id="{C758104B-7CC1-4D0C-89BD-3AEB9FDB73E4}"/>
                  </a:ext>
                </a:extLst>
              </p:cNvPr>
              <p:cNvSpPr/>
              <p:nvPr/>
            </p:nvSpPr>
            <p:spPr>
              <a:xfrm>
                <a:off x="7052826" y="1538854"/>
                <a:ext cx="372777" cy="247155"/>
              </a:xfrm>
              <a:custGeom>
                <a:avLst/>
                <a:gdLst/>
                <a:ahLst/>
                <a:cxnLst/>
                <a:rect l="l" t="t" r="r" b="b"/>
                <a:pathLst>
                  <a:path w="14220" h="9428" extrusionOk="0">
                    <a:moveTo>
                      <a:pt x="622" y="1"/>
                    </a:moveTo>
                    <a:cubicBezTo>
                      <a:pt x="275" y="1"/>
                      <a:pt x="1" y="290"/>
                      <a:pt x="1" y="636"/>
                    </a:cubicBezTo>
                    <a:lnTo>
                      <a:pt x="1" y="9427"/>
                    </a:lnTo>
                    <a:lnTo>
                      <a:pt x="14220" y="9427"/>
                    </a:lnTo>
                    <a:lnTo>
                      <a:pt x="14220" y="636"/>
                    </a:lnTo>
                    <a:cubicBezTo>
                      <a:pt x="14220" y="290"/>
                      <a:pt x="13931" y="1"/>
                      <a:pt x="13585" y="1"/>
                    </a:cubicBezTo>
                    <a:close/>
                  </a:path>
                </a:pathLst>
              </a:custGeom>
              <a:solidFill>
                <a:srgbClr val="6D81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300;p66">
                <a:extLst>
                  <a:ext uri="{FF2B5EF4-FFF2-40B4-BE49-F238E27FC236}">
                    <a16:creationId xmlns:a16="http://schemas.microsoft.com/office/drawing/2014/main" id="{FE80A438-32B4-44D9-900A-159B565DE3F2}"/>
                  </a:ext>
                </a:extLst>
              </p:cNvPr>
              <p:cNvSpPr/>
              <p:nvPr/>
            </p:nvSpPr>
            <p:spPr>
              <a:xfrm>
                <a:off x="6988887" y="1773872"/>
                <a:ext cx="499920" cy="33319"/>
              </a:xfrm>
              <a:custGeom>
                <a:avLst/>
                <a:gdLst/>
                <a:ahLst/>
                <a:cxnLst/>
                <a:rect l="l" t="t" r="r" b="b"/>
                <a:pathLst>
                  <a:path w="19070" h="1271" extrusionOk="0">
                    <a:moveTo>
                      <a:pt x="2425" y="0"/>
                    </a:moveTo>
                    <a:lnTo>
                      <a:pt x="0" y="924"/>
                    </a:lnTo>
                    <a:lnTo>
                      <a:pt x="0" y="1271"/>
                    </a:lnTo>
                    <a:lnTo>
                      <a:pt x="19069" y="1271"/>
                    </a:lnTo>
                    <a:lnTo>
                      <a:pt x="19069" y="924"/>
                    </a:lnTo>
                    <a:lnTo>
                      <a:pt x="1665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301;p66">
                <a:extLst>
                  <a:ext uri="{FF2B5EF4-FFF2-40B4-BE49-F238E27FC236}">
                    <a16:creationId xmlns:a16="http://schemas.microsoft.com/office/drawing/2014/main" id="{7C6527F0-111D-46AA-B4F2-9B36D944D134}"/>
                  </a:ext>
                </a:extLst>
              </p:cNvPr>
              <p:cNvSpPr/>
              <p:nvPr/>
            </p:nvSpPr>
            <p:spPr>
              <a:xfrm>
                <a:off x="6988887" y="1798095"/>
                <a:ext cx="499920" cy="40895"/>
              </a:xfrm>
              <a:custGeom>
                <a:avLst/>
                <a:gdLst/>
                <a:ahLst/>
                <a:cxnLst/>
                <a:rect l="l" t="t" r="r" b="b"/>
                <a:pathLst>
                  <a:path w="19070" h="1560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1011"/>
                      <a:pt x="549" y="1559"/>
                      <a:pt x="1227" y="1559"/>
                    </a:cubicBezTo>
                    <a:lnTo>
                      <a:pt x="17842" y="1559"/>
                    </a:lnTo>
                    <a:cubicBezTo>
                      <a:pt x="18521" y="1559"/>
                      <a:pt x="19069" y="1011"/>
                      <a:pt x="19069" y="347"/>
                    </a:cubicBezTo>
                    <a:lnTo>
                      <a:pt x="19069" y="0"/>
                    </a:ln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302;p66">
                <a:extLst>
                  <a:ext uri="{FF2B5EF4-FFF2-40B4-BE49-F238E27FC236}">
                    <a16:creationId xmlns:a16="http://schemas.microsoft.com/office/drawing/2014/main" id="{DA531AAB-2FD3-4531-A258-FC8B32AA1833}"/>
                  </a:ext>
                </a:extLst>
              </p:cNvPr>
              <p:cNvSpPr/>
              <p:nvPr/>
            </p:nvSpPr>
            <p:spPr>
              <a:xfrm>
                <a:off x="7149323" y="1798095"/>
                <a:ext cx="180543" cy="29544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1127" extrusionOk="0">
                    <a:moveTo>
                      <a:pt x="1" y="0"/>
                    </a:moveTo>
                    <a:lnTo>
                      <a:pt x="1040" y="1039"/>
                    </a:lnTo>
                    <a:cubicBezTo>
                      <a:pt x="1083" y="1097"/>
                      <a:pt x="1156" y="1126"/>
                      <a:pt x="1242" y="1126"/>
                    </a:cubicBezTo>
                    <a:lnTo>
                      <a:pt x="5645" y="1126"/>
                    </a:lnTo>
                    <a:cubicBezTo>
                      <a:pt x="5717" y="1126"/>
                      <a:pt x="5804" y="1097"/>
                      <a:pt x="5847" y="1039"/>
                    </a:cubicBezTo>
                    <a:lnTo>
                      <a:pt x="6887" y="0"/>
                    </a:lnTo>
                    <a:lnTo>
                      <a:pt x="6064" y="0"/>
                    </a:lnTo>
                    <a:lnTo>
                      <a:pt x="5515" y="549"/>
                    </a:lnTo>
                    <a:lnTo>
                      <a:pt x="1358" y="549"/>
                    </a:lnTo>
                    <a:lnTo>
                      <a:pt x="809" y="0"/>
                    </a:lnTo>
                    <a:close/>
                  </a:path>
                </a:pathLst>
              </a:custGeom>
              <a:solidFill>
                <a:srgbClr val="94A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303;p66">
                <a:extLst>
                  <a:ext uri="{FF2B5EF4-FFF2-40B4-BE49-F238E27FC236}">
                    <a16:creationId xmlns:a16="http://schemas.microsoft.com/office/drawing/2014/main" id="{15172FAB-C4E2-4611-92CD-DF6EF29E6A15}"/>
                  </a:ext>
                </a:extLst>
              </p:cNvPr>
              <p:cNvSpPr/>
              <p:nvPr/>
            </p:nvSpPr>
            <p:spPr>
              <a:xfrm>
                <a:off x="7052826" y="1562317"/>
                <a:ext cx="372777" cy="188119"/>
              </a:xfrm>
              <a:custGeom>
                <a:avLst/>
                <a:gdLst/>
                <a:ahLst/>
                <a:cxnLst/>
                <a:rect l="l" t="t" r="r" b="b"/>
                <a:pathLst>
                  <a:path w="14220" h="7176" extrusionOk="0">
                    <a:moveTo>
                      <a:pt x="1" y="1"/>
                    </a:moveTo>
                    <a:lnTo>
                      <a:pt x="1" y="7175"/>
                    </a:lnTo>
                    <a:lnTo>
                      <a:pt x="14220" y="7175"/>
                    </a:lnTo>
                    <a:lnTo>
                      <a:pt x="14220" y="1"/>
                    </a:lnTo>
                    <a:close/>
                  </a:path>
                </a:pathLst>
              </a:custGeom>
              <a:solidFill>
                <a:srgbClr val="91A2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304;p66">
                <a:extLst>
                  <a:ext uri="{FF2B5EF4-FFF2-40B4-BE49-F238E27FC236}">
                    <a16:creationId xmlns:a16="http://schemas.microsoft.com/office/drawing/2014/main" id="{C6E9B974-E8E6-452F-B049-EB40E71BD69B}"/>
                  </a:ext>
                </a:extLst>
              </p:cNvPr>
              <p:cNvSpPr/>
              <p:nvPr/>
            </p:nvSpPr>
            <p:spPr>
              <a:xfrm>
                <a:off x="7052826" y="1562317"/>
                <a:ext cx="139674" cy="188119"/>
              </a:xfrm>
              <a:custGeom>
                <a:avLst/>
                <a:gdLst/>
                <a:ahLst/>
                <a:cxnLst/>
                <a:rect l="l" t="t" r="r" b="b"/>
                <a:pathLst>
                  <a:path w="5328" h="7176" extrusionOk="0">
                    <a:moveTo>
                      <a:pt x="1" y="1"/>
                    </a:moveTo>
                    <a:lnTo>
                      <a:pt x="1" y="7175"/>
                    </a:lnTo>
                    <a:lnTo>
                      <a:pt x="5327" y="717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305;p66">
                <a:extLst>
                  <a:ext uri="{FF2B5EF4-FFF2-40B4-BE49-F238E27FC236}">
                    <a16:creationId xmlns:a16="http://schemas.microsoft.com/office/drawing/2014/main" id="{21EA266B-814E-4794-8C2E-F117BAB068C9}"/>
                  </a:ext>
                </a:extLst>
              </p:cNvPr>
              <p:cNvSpPr/>
              <p:nvPr/>
            </p:nvSpPr>
            <p:spPr>
              <a:xfrm>
                <a:off x="7087639" y="1601692"/>
                <a:ext cx="44697" cy="25376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968" extrusionOk="0">
                    <a:moveTo>
                      <a:pt x="189" y="0"/>
                    </a:moveTo>
                    <a:cubicBezTo>
                      <a:pt x="87" y="0"/>
                      <a:pt x="1" y="72"/>
                      <a:pt x="1" y="173"/>
                    </a:cubicBezTo>
                    <a:lnTo>
                      <a:pt x="1" y="794"/>
                    </a:lnTo>
                    <a:cubicBezTo>
                      <a:pt x="1" y="881"/>
                      <a:pt x="87" y="967"/>
                      <a:pt x="189" y="967"/>
                    </a:cubicBezTo>
                    <a:lnTo>
                      <a:pt x="1517" y="967"/>
                    </a:lnTo>
                    <a:cubicBezTo>
                      <a:pt x="1618" y="967"/>
                      <a:pt x="1704" y="881"/>
                      <a:pt x="1704" y="794"/>
                    </a:cubicBezTo>
                    <a:lnTo>
                      <a:pt x="1704" y="173"/>
                    </a:lnTo>
                    <a:cubicBezTo>
                      <a:pt x="1704" y="72"/>
                      <a:pt x="1618" y="0"/>
                      <a:pt x="1517" y="0"/>
                    </a:cubicBez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306;p66">
                <a:extLst>
                  <a:ext uri="{FF2B5EF4-FFF2-40B4-BE49-F238E27FC236}">
                    <a16:creationId xmlns:a16="http://schemas.microsoft.com/office/drawing/2014/main" id="{65152C99-524E-4D7D-83BC-E5B5D78C2CF6}"/>
                  </a:ext>
                </a:extLst>
              </p:cNvPr>
              <p:cNvSpPr/>
              <p:nvPr/>
            </p:nvSpPr>
            <p:spPr>
              <a:xfrm>
                <a:off x="7077442" y="1642561"/>
                <a:ext cx="100299" cy="15152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578" extrusionOk="0">
                    <a:moveTo>
                      <a:pt x="390" y="0"/>
                    </a:moveTo>
                    <a:cubicBezTo>
                      <a:pt x="0" y="0"/>
                      <a:pt x="0" y="578"/>
                      <a:pt x="390" y="578"/>
                    </a:cubicBezTo>
                    <a:lnTo>
                      <a:pt x="3436" y="578"/>
                    </a:lnTo>
                    <a:cubicBezTo>
                      <a:pt x="3825" y="578"/>
                      <a:pt x="3825" y="0"/>
                      <a:pt x="3436" y="0"/>
                    </a:cubicBez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307;p66">
                <a:extLst>
                  <a:ext uri="{FF2B5EF4-FFF2-40B4-BE49-F238E27FC236}">
                    <a16:creationId xmlns:a16="http://schemas.microsoft.com/office/drawing/2014/main" id="{645E694F-E46B-48F8-B013-7A4AF47384F2}"/>
                  </a:ext>
                </a:extLst>
              </p:cNvPr>
              <p:cNvSpPr/>
              <p:nvPr/>
            </p:nvSpPr>
            <p:spPr>
              <a:xfrm>
                <a:off x="7122846" y="1671686"/>
                <a:ext cx="44670" cy="2576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983" extrusionOk="0">
                    <a:moveTo>
                      <a:pt x="188" y="1"/>
                    </a:moveTo>
                    <a:cubicBezTo>
                      <a:pt x="87" y="1"/>
                      <a:pt x="0" y="87"/>
                      <a:pt x="0" y="188"/>
                    </a:cubicBezTo>
                    <a:lnTo>
                      <a:pt x="0" y="795"/>
                    </a:lnTo>
                    <a:cubicBezTo>
                      <a:pt x="0" y="896"/>
                      <a:pt x="87" y="982"/>
                      <a:pt x="188" y="982"/>
                    </a:cubicBezTo>
                    <a:lnTo>
                      <a:pt x="1516" y="982"/>
                    </a:lnTo>
                    <a:cubicBezTo>
                      <a:pt x="1617" y="982"/>
                      <a:pt x="1704" y="896"/>
                      <a:pt x="1704" y="795"/>
                    </a:cubicBezTo>
                    <a:lnTo>
                      <a:pt x="1704" y="188"/>
                    </a:lnTo>
                    <a:cubicBezTo>
                      <a:pt x="1704" y="87"/>
                      <a:pt x="1617" y="1"/>
                      <a:pt x="1516" y="1"/>
                    </a:cubicBez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308;p66">
                <a:extLst>
                  <a:ext uri="{FF2B5EF4-FFF2-40B4-BE49-F238E27FC236}">
                    <a16:creationId xmlns:a16="http://schemas.microsoft.com/office/drawing/2014/main" id="{5E347707-C582-420B-BB11-596057F5DA96}"/>
                  </a:ext>
                </a:extLst>
              </p:cNvPr>
              <p:cNvSpPr/>
              <p:nvPr/>
            </p:nvSpPr>
            <p:spPr>
              <a:xfrm>
                <a:off x="7077442" y="1712948"/>
                <a:ext cx="100299" cy="15152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578" extrusionOk="0">
                    <a:moveTo>
                      <a:pt x="390" y="0"/>
                    </a:moveTo>
                    <a:cubicBezTo>
                      <a:pt x="0" y="0"/>
                      <a:pt x="0" y="578"/>
                      <a:pt x="390" y="578"/>
                    </a:cubicBezTo>
                    <a:lnTo>
                      <a:pt x="3436" y="578"/>
                    </a:lnTo>
                    <a:cubicBezTo>
                      <a:pt x="3825" y="578"/>
                      <a:pt x="3825" y="0"/>
                      <a:pt x="3436" y="0"/>
                    </a:cubicBez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309;p66">
                <a:extLst>
                  <a:ext uri="{FF2B5EF4-FFF2-40B4-BE49-F238E27FC236}">
                    <a16:creationId xmlns:a16="http://schemas.microsoft.com/office/drawing/2014/main" id="{B2106BFA-343F-4135-B6E7-83DC229CFEC1}"/>
                  </a:ext>
                </a:extLst>
              </p:cNvPr>
              <p:cNvSpPr/>
              <p:nvPr/>
            </p:nvSpPr>
            <p:spPr>
              <a:xfrm>
                <a:off x="7228807" y="1623922"/>
                <a:ext cx="51041" cy="7958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036" extrusionOk="0">
                    <a:moveTo>
                      <a:pt x="1529" y="1"/>
                    </a:moveTo>
                    <a:cubicBezTo>
                      <a:pt x="1462" y="1"/>
                      <a:pt x="1392" y="27"/>
                      <a:pt x="1328" y="90"/>
                    </a:cubicBezTo>
                    <a:lnTo>
                      <a:pt x="116" y="1317"/>
                    </a:lnTo>
                    <a:cubicBezTo>
                      <a:pt x="0" y="1433"/>
                      <a:pt x="0" y="1606"/>
                      <a:pt x="116" y="1722"/>
                    </a:cubicBezTo>
                    <a:lnTo>
                      <a:pt x="1328" y="2949"/>
                    </a:lnTo>
                    <a:cubicBezTo>
                      <a:pt x="1386" y="2992"/>
                      <a:pt x="1458" y="3035"/>
                      <a:pt x="1530" y="3035"/>
                    </a:cubicBezTo>
                    <a:cubicBezTo>
                      <a:pt x="1790" y="3035"/>
                      <a:pt x="1920" y="2718"/>
                      <a:pt x="1747" y="2544"/>
                    </a:cubicBezTo>
                    <a:lnTo>
                      <a:pt x="722" y="1520"/>
                    </a:lnTo>
                    <a:lnTo>
                      <a:pt x="1747" y="495"/>
                    </a:lnTo>
                    <a:cubicBezTo>
                      <a:pt x="1947" y="295"/>
                      <a:pt x="1754" y="1"/>
                      <a:pt x="1529" y="1"/>
                    </a:cubicBez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310;p66">
                <a:extLst>
                  <a:ext uri="{FF2B5EF4-FFF2-40B4-BE49-F238E27FC236}">
                    <a16:creationId xmlns:a16="http://schemas.microsoft.com/office/drawing/2014/main" id="{CC07C008-B18E-4CA9-9CEE-3A098978686C}"/>
                  </a:ext>
                </a:extLst>
              </p:cNvPr>
              <p:cNvSpPr/>
              <p:nvPr/>
            </p:nvSpPr>
            <p:spPr>
              <a:xfrm>
                <a:off x="7342449" y="1624079"/>
                <a:ext cx="50988" cy="79431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3030" extrusionOk="0">
                    <a:moveTo>
                      <a:pt x="420" y="1"/>
                    </a:moveTo>
                    <a:cubicBezTo>
                      <a:pt x="194" y="1"/>
                      <a:pt x="0" y="291"/>
                      <a:pt x="212" y="503"/>
                    </a:cubicBezTo>
                    <a:lnTo>
                      <a:pt x="1223" y="1514"/>
                    </a:lnTo>
                    <a:lnTo>
                      <a:pt x="212" y="2538"/>
                    </a:lnTo>
                    <a:cubicBezTo>
                      <a:pt x="25" y="2712"/>
                      <a:pt x="155" y="3029"/>
                      <a:pt x="415" y="3029"/>
                    </a:cubicBezTo>
                    <a:cubicBezTo>
                      <a:pt x="487" y="3029"/>
                      <a:pt x="559" y="2986"/>
                      <a:pt x="617" y="2943"/>
                    </a:cubicBezTo>
                    <a:lnTo>
                      <a:pt x="1844" y="1716"/>
                    </a:lnTo>
                    <a:cubicBezTo>
                      <a:pt x="1945" y="1600"/>
                      <a:pt x="1945" y="1427"/>
                      <a:pt x="1844" y="1311"/>
                    </a:cubicBezTo>
                    <a:lnTo>
                      <a:pt x="617" y="84"/>
                    </a:lnTo>
                    <a:cubicBezTo>
                      <a:pt x="555" y="26"/>
                      <a:pt x="486" y="1"/>
                      <a:pt x="420" y="1"/>
                    </a:cubicBez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311;p66">
                <a:extLst>
                  <a:ext uri="{FF2B5EF4-FFF2-40B4-BE49-F238E27FC236}">
                    <a16:creationId xmlns:a16="http://schemas.microsoft.com/office/drawing/2014/main" id="{727C2F1D-124A-4A31-8CE1-E553C99100FB}"/>
                  </a:ext>
                </a:extLst>
              </p:cNvPr>
              <p:cNvSpPr/>
              <p:nvPr/>
            </p:nvSpPr>
            <p:spPr>
              <a:xfrm>
                <a:off x="7287450" y="1614485"/>
                <a:ext cx="48734" cy="9849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757" extrusionOk="0">
                    <a:moveTo>
                      <a:pt x="1494" y="1"/>
                    </a:moveTo>
                    <a:cubicBezTo>
                      <a:pt x="1388" y="1"/>
                      <a:pt x="1281" y="57"/>
                      <a:pt x="1228" y="191"/>
                    </a:cubicBezTo>
                    <a:lnTo>
                      <a:pt x="73" y="3366"/>
                    </a:lnTo>
                    <a:cubicBezTo>
                      <a:pt x="1" y="3554"/>
                      <a:pt x="131" y="3742"/>
                      <a:pt x="333" y="3756"/>
                    </a:cubicBezTo>
                    <a:cubicBezTo>
                      <a:pt x="463" y="3756"/>
                      <a:pt x="564" y="3684"/>
                      <a:pt x="607" y="3568"/>
                    </a:cubicBezTo>
                    <a:lnTo>
                      <a:pt x="1776" y="393"/>
                    </a:lnTo>
                    <a:cubicBezTo>
                      <a:pt x="1858" y="165"/>
                      <a:pt x="1676" y="1"/>
                      <a:pt x="1494" y="1"/>
                    </a:cubicBezTo>
                    <a:close/>
                  </a:path>
                </a:pathLst>
              </a:custGeom>
              <a:solidFill>
                <a:srgbClr val="F2F3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35E1CC-6988-4F1F-8B6F-5B308F91D953}"/>
              </a:ext>
            </a:extLst>
          </p:cNvPr>
          <p:cNvSpPr/>
          <p:nvPr/>
        </p:nvSpPr>
        <p:spPr>
          <a:xfrm>
            <a:off x="9178839" y="1859233"/>
            <a:ext cx="7260584" cy="30380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129CB46-6940-4C59-A23B-11A78B85395B}"/>
              </a:ext>
            </a:extLst>
          </p:cNvPr>
          <p:cNvGrpSpPr/>
          <p:nvPr/>
        </p:nvGrpSpPr>
        <p:grpSpPr>
          <a:xfrm>
            <a:off x="9186014" y="4186222"/>
            <a:ext cx="752527" cy="718645"/>
            <a:chOff x="4672780" y="1931894"/>
            <a:chExt cx="792000" cy="792000"/>
          </a:xfrm>
        </p:grpSpPr>
        <p:sp>
          <p:nvSpPr>
            <p:cNvPr id="43" name="Google Shape;1363;p55">
              <a:extLst>
                <a:ext uri="{FF2B5EF4-FFF2-40B4-BE49-F238E27FC236}">
                  <a16:creationId xmlns:a16="http://schemas.microsoft.com/office/drawing/2014/main" id="{10217238-4DC6-4F6D-93B3-640A4AF689F4}"/>
                </a:ext>
              </a:extLst>
            </p:cNvPr>
            <p:cNvSpPr/>
            <p:nvPr/>
          </p:nvSpPr>
          <p:spPr>
            <a:xfrm>
              <a:off x="4672780" y="1931894"/>
              <a:ext cx="792000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5819;p60">
              <a:extLst>
                <a:ext uri="{FF2B5EF4-FFF2-40B4-BE49-F238E27FC236}">
                  <a16:creationId xmlns:a16="http://schemas.microsoft.com/office/drawing/2014/main" id="{F9FDA941-5A63-4825-9AFC-0EC2CA5BD6DC}"/>
                </a:ext>
              </a:extLst>
            </p:cNvPr>
            <p:cNvGrpSpPr/>
            <p:nvPr/>
          </p:nvGrpSpPr>
          <p:grpSpPr>
            <a:xfrm>
              <a:off x="4875244" y="2134896"/>
              <a:ext cx="387073" cy="385996"/>
              <a:chOff x="1414990" y="2289671"/>
              <a:chExt cx="387073" cy="385996"/>
            </a:xfrm>
          </p:grpSpPr>
          <p:sp>
            <p:nvSpPr>
              <p:cNvPr id="45" name="Google Shape;5820;p60">
                <a:extLst>
                  <a:ext uri="{FF2B5EF4-FFF2-40B4-BE49-F238E27FC236}">
                    <a16:creationId xmlns:a16="http://schemas.microsoft.com/office/drawing/2014/main" id="{B42867D1-FE24-4F60-A901-B227044E1D29}"/>
                  </a:ext>
                </a:extLst>
              </p:cNvPr>
              <p:cNvSpPr/>
              <p:nvPr/>
            </p:nvSpPr>
            <p:spPr>
              <a:xfrm>
                <a:off x="1511384" y="2485585"/>
                <a:ext cx="110082" cy="59428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2262" extrusionOk="0">
                    <a:moveTo>
                      <a:pt x="2199" y="0"/>
                    </a:moveTo>
                    <a:lnTo>
                      <a:pt x="639" y="708"/>
                    </a:lnTo>
                    <a:lnTo>
                      <a:pt x="0" y="1928"/>
                    </a:lnTo>
                    <a:lnTo>
                      <a:pt x="2095" y="2261"/>
                    </a:lnTo>
                    <a:lnTo>
                      <a:pt x="4190" y="1928"/>
                    </a:lnTo>
                    <a:lnTo>
                      <a:pt x="3552" y="708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821;p60">
                <a:extLst>
                  <a:ext uri="{FF2B5EF4-FFF2-40B4-BE49-F238E27FC236}">
                    <a16:creationId xmlns:a16="http://schemas.microsoft.com/office/drawing/2014/main" id="{1226F301-BCD6-4A89-B960-40FC228C5207}"/>
                  </a:ext>
                </a:extLst>
              </p:cNvPr>
              <p:cNvSpPr/>
              <p:nvPr/>
            </p:nvSpPr>
            <p:spPr>
              <a:xfrm>
                <a:off x="1414990" y="2289671"/>
                <a:ext cx="302712" cy="214515"/>
              </a:xfrm>
              <a:custGeom>
                <a:avLst/>
                <a:gdLst/>
                <a:ahLst/>
                <a:cxnLst/>
                <a:rect l="l" t="t" r="r" b="b"/>
                <a:pathLst>
                  <a:path w="11522" h="8165" extrusionOk="0">
                    <a:moveTo>
                      <a:pt x="923" y="1"/>
                    </a:moveTo>
                    <a:cubicBezTo>
                      <a:pt x="416" y="1"/>
                      <a:pt x="0" y="417"/>
                      <a:pt x="0" y="930"/>
                    </a:cubicBezTo>
                    <a:lnTo>
                      <a:pt x="0" y="7242"/>
                    </a:lnTo>
                    <a:cubicBezTo>
                      <a:pt x="0" y="7755"/>
                      <a:pt x="416" y="8165"/>
                      <a:pt x="923" y="8165"/>
                    </a:cubicBezTo>
                    <a:lnTo>
                      <a:pt x="10599" y="8165"/>
                    </a:lnTo>
                    <a:cubicBezTo>
                      <a:pt x="11105" y="8165"/>
                      <a:pt x="11521" y="7755"/>
                      <a:pt x="11521" y="7242"/>
                    </a:cubicBezTo>
                    <a:lnTo>
                      <a:pt x="11521" y="930"/>
                    </a:lnTo>
                    <a:cubicBezTo>
                      <a:pt x="11521" y="417"/>
                      <a:pt x="11105" y="1"/>
                      <a:pt x="1059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822;p60">
                <a:extLst>
                  <a:ext uri="{FF2B5EF4-FFF2-40B4-BE49-F238E27FC236}">
                    <a16:creationId xmlns:a16="http://schemas.microsoft.com/office/drawing/2014/main" id="{944E0B5D-C2E3-49E2-8D36-2AFB6F041307}"/>
                  </a:ext>
                </a:extLst>
              </p:cNvPr>
              <p:cNvSpPr/>
              <p:nvPr/>
            </p:nvSpPr>
            <p:spPr>
              <a:xfrm>
                <a:off x="1490418" y="2536212"/>
                <a:ext cx="151829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661" extrusionOk="0">
                    <a:moveTo>
                      <a:pt x="432" y="1"/>
                    </a:moveTo>
                    <a:cubicBezTo>
                      <a:pt x="0" y="1"/>
                      <a:pt x="0" y="661"/>
                      <a:pt x="432" y="661"/>
                    </a:cubicBezTo>
                    <a:cubicBezTo>
                      <a:pt x="438" y="661"/>
                      <a:pt x="445" y="661"/>
                      <a:pt x="452" y="660"/>
                    </a:cubicBezTo>
                    <a:lnTo>
                      <a:pt x="5328" y="660"/>
                    </a:lnTo>
                    <a:cubicBezTo>
                      <a:pt x="5334" y="661"/>
                      <a:pt x="5341" y="661"/>
                      <a:pt x="5348" y="661"/>
                    </a:cubicBezTo>
                    <a:cubicBezTo>
                      <a:pt x="5779" y="661"/>
                      <a:pt x="5779" y="1"/>
                      <a:pt x="5348" y="1"/>
                    </a:cubicBezTo>
                    <a:cubicBezTo>
                      <a:pt x="5341" y="1"/>
                      <a:pt x="5334" y="1"/>
                      <a:pt x="5328" y="1"/>
                    </a:cubicBezTo>
                    <a:lnTo>
                      <a:pt x="452" y="1"/>
                    </a:lnTo>
                    <a:cubicBezTo>
                      <a:pt x="445" y="1"/>
                      <a:pt x="438" y="1"/>
                      <a:pt x="43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823;p60">
                <a:extLst>
                  <a:ext uri="{FF2B5EF4-FFF2-40B4-BE49-F238E27FC236}">
                    <a16:creationId xmlns:a16="http://schemas.microsoft.com/office/drawing/2014/main" id="{43DC5694-2E80-403F-9E6F-36169E5AF55B}"/>
                  </a:ext>
                </a:extLst>
              </p:cNvPr>
              <p:cNvSpPr/>
              <p:nvPr/>
            </p:nvSpPr>
            <p:spPr>
              <a:xfrm>
                <a:off x="1430465" y="2307168"/>
                <a:ext cx="271736" cy="158738"/>
              </a:xfrm>
              <a:custGeom>
                <a:avLst/>
                <a:gdLst/>
                <a:ahLst/>
                <a:cxnLst/>
                <a:rect l="l" t="t" r="r" b="b"/>
                <a:pathLst>
                  <a:path w="10343" h="6042" extrusionOk="0">
                    <a:moveTo>
                      <a:pt x="757" y="1"/>
                    </a:moveTo>
                    <a:cubicBezTo>
                      <a:pt x="341" y="1"/>
                      <a:pt x="1" y="340"/>
                      <a:pt x="1" y="757"/>
                    </a:cubicBezTo>
                    <a:lnTo>
                      <a:pt x="1" y="5286"/>
                    </a:lnTo>
                    <a:cubicBezTo>
                      <a:pt x="1" y="5702"/>
                      <a:pt x="334" y="6042"/>
                      <a:pt x="757" y="6042"/>
                    </a:cubicBezTo>
                    <a:lnTo>
                      <a:pt x="9593" y="6042"/>
                    </a:lnTo>
                    <a:cubicBezTo>
                      <a:pt x="10010" y="6042"/>
                      <a:pt x="10343" y="5702"/>
                      <a:pt x="10343" y="5286"/>
                    </a:cubicBezTo>
                    <a:lnTo>
                      <a:pt x="10343" y="750"/>
                    </a:lnTo>
                    <a:cubicBezTo>
                      <a:pt x="10343" y="340"/>
                      <a:pt x="10003" y="1"/>
                      <a:pt x="9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824;p60">
                <a:extLst>
                  <a:ext uri="{FF2B5EF4-FFF2-40B4-BE49-F238E27FC236}">
                    <a16:creationId xmlns:a16="http://schemas.microsoft.com/office/drawing/2014/main" id="{8DC09F1A-5EB4-4D7F-BCBF-7661F15090A1}"/>
                  </a:ext>
                </a:extLst>
              </p:cNvPr>
              <p:cNvSpPr/>
              <p:nvPr/>
            </p:nvSpPr>
            <p:spPr>
              <a:xfrm>
                <a:off x="1426471" y="2303149"/>
                <a:ext cx="279750" cy="16659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6341" extrusionOk="0">
                    <a:moveTo>
                      <a:pt x="9745" y="299"/>
                    </a:moveTo>
                    <a:cubicBezTo>
                      <a:pt x="10078" y="299"/>
                      <a:pt x="10349" y="570"/>
                      <a:pt x="10349" y="910"/>
                    </a:cubicBezTo>
                    <a:lnTo>
                      <a:pt x="10349" y="5439"/>
                    </a:lnTo>
                    <a:cubicBezTo>
                      <a:pt x="10349" y="5772"/>
                      <a:pt x="10078" y="6042"/>
                      <a:pt x="9745" y="6042"/>
                    </a:cubicBezTo>
                    <a:lnTo>
                      <a:pt x="909" y="6042"/>
                    </a:lnTo>
                    <a:cubicBezTo>
                      <a:pt x="569" y="6042"/>
                      <a:pt x="298" y="5772"/>
                      <a:pt x="298" y="5439"/>
                    </a:cubicBezTo>
                    <a:lnTo>
                      <a:pt x="298" y="910"/>
                    </a:lnTo>
                    <a:cubicBezTo>
                      <a:pt x="298" y="577"/>
                      <a:pt x="569" y="306"/>
                      <a:pt x="909" y="306"/>
                    </a:cubicBezTo>
                    <a:lnTo>
                      <a:pt x="9745" y="299"/>
                    </a:lnTo>
                    <a:close/>
                    <a:moveTo>
                      <a:pt x="909" y="1"/>
                    </a:moveTo>
                    <a:cubicBezTo>
                      <a:pt x="409" y="1"/>
                      <a:pt x="0" y="410"/>
                      <a:pt x="0" y="910"/>
                    </a:cubicBezTo>
                    <a:lnTo>
                      <a:pt x="0" y="5439"/>
                    </a:lnTo>
                    <a:cubicBezTo>
                      <a:pt x="0" y="5938"/>
                      <a:pt x="402" y="6341"/>
                      <a:pt x="909" y="6341"/>
                    </a:cubicBezTo>
                    <a:lnTo>
                      <a:pt x="9745" y="6341"/>
                    </a:lnTo>
                    <a:cubicBezTo>
                      <a:pt x="10245" y="6341"/>
                      <a:pt x="10647" y="5938"/>
                      <a:pt x="10647" y="5439"/>
                    </a:cubicBezTo>
                    <a:lnTo>
                      <a:pt x="10647" y="903"/>
                    </a:lnTo>
                    <a:cubicBezTo>
                      <a:pt x="10647" y="410"/>
                      <a:pt x="10238" y="1"/>
                      <a:pt x="974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825;p60">
                <a:extLst>
                  <a:ext uri="{FF2B5EF4-FFF2-40B4-BE49-F238E27FC236}">
                    <a16:creationId xmlns:a16="http://schemas.microsoft.com/office/drawing/2014/main" id="{AD09E82E-C6DB-4FED-9537-8C3BA32BD2FE}"/>
                  </a:ext>
                </a:extLst>
              </p:cNvPr>
              <p:cNvSpPr/>
              <p:nvPr/>
            </p:nvSpPr>
            <p:spPr>
              <a:xfrm>
                <a:off x="1533610" y="2431096"/>
                <a:ext cx="249326" cy="198830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7568" extrusionOk="0">
                    <a:moveTo>
                      <a:pt x="980" y="0"/>
                    </a:moveTo>
                    <a:cubicBezTo>
                      <a:pt x="438" y="0"/>
                      <a:pt x="1" y="441"/>
                      <a:pt x="8" y="978"/>
                    </a:cubicBezTo>
                    <a:lnTo>
                      <a:pt x="8" y="7568"/>
                    </a:lnTo>
                    <a:lnTo>
                      <a:pt x="9489" y="7568"/>
                    </a:lnTo>
                    <a:lnTo>
                      <a:pt x="9489" y="978"/>
                    </a:lnTo>
                    <a:cubicBezTo>
                      <a:pt x="9489" y="437"/>
                      <a:pt x="9045" y="0"/>
                      <a:pt x="8504" y="0"/>
                    </a:cubicBezTo>
                    <a:lnTo>
                      <a:pt x="993" y="0"/>
                    </a:lnTo>
                    <a:cubicBezTo>
                      <a:pt x="988" y="0"/>
                      <a:pt x="984" y="0"/>
                      <a:pt x="98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826;p60">
                <a:extLst>
                  <a:ext uri="{FF2B5EF4-FFF2-40B4-BE49-F238E27FC236}">
                    <a16:creationId xmlns:a16="http://schemas.microsoft.com/office/drawing/2014/main" id="{A809F275-1195-460C-8346-1B0CE2972845}"/>
                  </a:ext>
                </a:extLst>
              </p:cNvPr>
              <p:cNvSpPr/>
              <p:nvPr/>
            </p:nvSpPr>
            <p:spPr>
              <a:xfrm>
                <a:off x="1551660" y="2452771"/>
                <a:ext cx="213228" cy="146364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571" extrusionOk="0">
                    <a:moveTo>
                      <a:pt x="458" y="1"/>
                    </a:moveTo>
                    <a:cubicBezTo>
                      <a:pt x="208" y="1"/>
                      <a:pt x="0" y="209"/>
                      <a:pt x="0" y="458"/>
                    </a:cubicBezTo>
                    <a:lnTo>
                      <a:pt x="0" y="5119"/>
                    </a:lnTo>
                    <a:cubicBezTo>
                      <a:pt x="0" y="5369"/>
                      <a:pt x="208" y="5570"/>
                      <a:pt x="458" y="5570"/>
                    </a:cubicBezTo>
                    <a:lnTo>
                      <a:pt x="7658" y="5570"/>
                    </a:lnTo>
                    <a:cubicBezTo>
                      <a:pt x="7908" y="5570"/>
                      <a:pt x="8109" y="5369"/>
                      <a:pt x="8109" y="5119"/>
                    </a:cubicBezTo>
                    <a:lnTo>
                      <a:pt x="8109" y="458"/>
                    </a:lnTo>
                    <a:cubicBezTo>
                      <a:pt x="8116" y="209"/>
                      <a:pt x="7908" y="1"/>
                      <a:pt x="765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827;p60">
                <a:extLst>
                  <a:ext uri="{FF2B5EF4-FFF2-40B4-BE49-F238E27FC236}">
                    <a16:creationId xmlns:a16="http://schemas.microsoft.com/office/drawing/2014/main" id="{AD607EEB-1CE8-42F3-A240-98CE2E7FAF0D}"/>
                  </a:ext>
                </a:extLst>
              </p:cNvPr>
              <p:cNvSpPr/>
              <p:nvPr/>
            </p:nvSpPr>
            <p:spPr>
              <a:xfrm>
                <a:off x="1547824" y="2448935"/>
                <a:ext cx="220899" cy="154193"/>
              </a:xfrm>
              <a:custGeom>
                <a:avLst/>
                <a:gdLst/>
                <a:ahLst/>
                <a:cxnLst/>
                <a:rect l="l" t="t" r="r" b="b"/>
                <a:pathLst>
                  <a:path w="8408" h="5869" extrusionOk="0">
                    <a:moveTo>
                      <a:pt x="604" y="1"/>
                    </a:moveTo>
                    <a:cubicBezTo>
                      <a:pt x="271" y="1"/>
                      <a:pt x="1" y="271"/>
                      <a:pt x="1" y="604"/>
                    </a:cubicBezTo>
                    <a:lnTo>
                      <a:pt x="1" y="5259"/>
                    </a:lnTo>
                    <a:cubicBezTo>
                      <a:pt x="1" y="5598"/>
                      <a:pt x="271" y="5869"/>
                      <a:pt x="604" y="5869"/>
                    </a:cubicBezTo>
                    <a:lnTo>
                      <a:pt x="4370" y="5869"/>
                    </a:lnTo>
                    <a:cubicBezTo>
                      <a:pt x="4572" y="5869"/>
                      <a:pt x="4572" y="5571"/>
                      <a:pt x="4370" y="5571"/>
                    </a:cubicBezTo>
                    <a:lnTo>
                      <a:pt x="604" y="5571"/>
                    </a:lnTo>
                    <a:cubicBezTo>
                      <a:pt x="438" y="5571"/>
                      <a:pt x="299" y="5432"/>
                      <a:pt x="299" y="5265"/>
                    </a:cubicBezTo>
                    <a:lnTo>
                      <a:pt x="299" y="604"/>
                    </a:lnTo>
                    <a:cubicBezTo>
                      <a:pt x="299" y="438"/>
                      <a:pt x="438" y="299"/>
                      <a:pt x="604" y="299"/>
                    </a:cubicBezTo>
                    <a:lnTo>
                      <a:pt x="7804" y="299"/>
                    </a:lnTo>
                    <a:cubicBezTo>
                      <a:pt x="7970" y="299"/>
                      <a:pt x="8109" y="438"/>
                      <a:pt x="8109" y="604"/>
                    </a:cubicBezTo>
                    <a:lnTo>
                      <a:pt x="8109" y="5259"/>
                    </a:lnTo>
                    <a:cubicBezTo>
                      <a:pt x="8109" y="5425"/>
                      <a:pt x="7970" y="5564"/>
                      <a:pt x="7804" y="5564"/>
                    </a:cubicBezTo>
                    <a:lnTo>
                      <a:pt x="7193" y="5564"/>
                    </a:lnTo>
                    <a:cubicBezTo>
                      <a:pt x="6992" y="5564"/>
                      <a:pt x="6992" y="5862"/>
                      <a:pt x="7193" y="5862"/>
                    </a:cubicBezTo>
                    <a:lnTo>
                      <a:pt x="7804" y="5862"/>
                    </a:lnTo>
                    <a:cubicBezTo>
                      <a:pt x="8137" y="5862"/>
                      <a:pt x="8407" y="5598"/>
                      <a:pt x="8407" y="5265"/>
                    </a:cubicBezTo>
                    <a:lnTo>
                      <a:pt x="8407" y="604"/>
                    </a:lnTo>
                    <a:cubicBezTo>
                      <a:pt x="8407" y="271"/>
                      <a:pt x="8137" y="1"/>
                      <a:pt x="7804" y="1"/>
                    </a:cubicBez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828;p60">
                <a:extLst>
                  <a:ext uri="{FF2B5EF4-FFF2-40B4-BE49-F238E27FC236}">
                    <a16:creationId xmlns:a16="http://schemas.microsoft.com/office/drawing/2014/main" id="{A577EE90-971C-4EC1-94D0-A16A2D2CD959}"/>
                  </a:ext>
                </a:extLst>
              </p:cNvPr>
              <p:cNvSpPr/>
              <p:nvPr/>
            </p:nvSpPr>
            <p:spPr>
              <a:xfrm>
                <a:off x="1533794" y="2610038"/>
                <a:ext cx="249142" cy="23724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9482" y="902"/>
                    </a:lnTo>
                    <a:lnTo>
                      <a:pt x="9482" y="0"/>
                    </a:ln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829;p60">
                <a:extLst>
                  <a:ext uri="{FF2B5EF4-FFF2-40B4-BE49-F238E27FC236}">
                    <a16:creationId xmlns:a16="http://schemas.microsoft.com/office/drawing/2014/main" id="{A4DAB255-2677-4A48-8400-A4AD8743DE54}"/>
                  </a:ext>
                </a:extLst>
              </p:cNvPr>
              <p:cNvSpPr/>
              <p:nvPr/>
            </p:nvSpPr>
            <p:spPr>
              <a:xfrm>
                <a:off x="1514300" y="2616790"/>
                <a:ext cx="287763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9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cubicBezTo>
                      <a:pt x="0" y="666"/>
                      <a:pt x="340" y="999"/>
                      <a:pt x="756" y="999"/>
                    </a:cubicBezTo>
                    <a:lnTo>
                      <a:pt x="10204" y="999"/>
                    </a:lnTo>
                    <a:cubicBezTo>
                      <a:pt x="10620" y="999"/>
                      <a:pt x="10953" y="666"/>
                      <a:pt x="10953" y="250"/>
                    </a:cubicBezTo>
                    <a:cubicBezTo>
                      <a:pt x="10953" y="111"/>
                      <a:pt x="10842" y="0"/>
                      <a:pt x="1071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830;p60">
                <a:extLst>
                  <a:ext uri="{FF2B5EF4-FFF2-40B4-BE49-F238E27FC236}">
                    <a16:creationId xmlns:a16="http://schemas.microsoft.com/office/drawing/2014/main" id="{0345978A-54CB-4556-92AF-82EE0EB2E04E}"/>
                  </a:ext>
                </a:extLst>
              </p:cNvPr>
              <p:cNvSpPr/>
              <p:nvPr/>
            </p:nvSpPr>
            <p:spPr>
              <a:xfrm>
                <a:off x="1490418" y="2536212"/>
                <a:ext cx="36125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661" extrusionOk="0">
                    <a:moveTo>
                      <a:pt x="1354" y="1"/>
                    </a:moveTo>
                    <a:cubicBezTo>
                      <a:pt x="1347" y="1"/>
                      <a:pt x="1341" y="1"/>
                      <a:pt x="1334" y="1"/>
                    </a:cubicBezTo>
                    <a:lnTo>
                      <a:pt x="1374" y="1"/>
                    </a:lnTo>
                    <a:cubicBezTo>
                      <a:pt x="1367" y="1"/>
                      <a:pt x="1361" y="1"/>
                      <a:pt x="1354" y="1"/>
                    </a:cubicBezTo>
                    <a:close/>
                    <a:moveTo>
                      <a:pt x="432" y="1"/>
                    </a:moveTo>
                    <a:cubicBezTo>
                      <a:pt x="0" y="1"/>
                      <a:pt x="0" y="661"/>
                      <a:pt x="432" y="661"/>
                    </a:cubicBezTo>
                    <a:cubicBezTo>
                      <a:pt x="438" y="661"/>
                      <a:pt x="445" y="661"/>
                      <a:pt x="452" y="660"/>
                    </a:cubicBezTo>
                    <a:lnTo>
                      <a:pt x="1334" y="660"/>
                    </a:lnTo>
                    <a:cubicBezTo>
                      <a:pt x="923" y="641"/>
                      <a:pt x="923" y="21"/>
                      <a:pt x="1334" y="1"/>
                    </a:cubicBezTo>
                    <a:lnTo>
                      <a:pt x="452" y="1"/>
                    </a:lnTo>
                    <a:cubicBezTo>
                      <a:pt x="445" y="1"/>
                      <a:pt x="438" y="1"/>
                      <a:pt x="432" y="1"/>
                    </a:cubicBezTo>
                    <a:close/>
                    <a:moveTo>
                      <a:pt x="1334" y="660"/>
                    </a:moveTo>
                    <a:lnTo>
                      <a:pt x="1334" y="660"/>
                    </a:lnTo>
                    <a:cubicBezTo>
                      <a:pt x="1341" y="661"/>
                      <a:pt x="1347" y="661"/>
                      <a:pt x="1354" y="661"/>
                    </a:cubicBezTo>
                    <a:cubicBezTo>
                      <a:pt x="1361" y="661"/>
                      <a:pt x="1367" y="661"/>
                      <a:pt x="1374" y="66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831;p60">
                <a:extLst>
                  <a:ext uri="{FF2B5EF4-FFF2-40B4-BE49-F238E27FC236}">
                    <a16:creationId xmlns:a16="http://schemas.microsoft.com/office/drawing/2014/main" id="{A5ABC2EB-5481-46BC-BA2B-FD890105C6D0}"/>
                  </a:ext>
                </a:extLst>
              </p:cNvPr>
              <p:cNvSpPr/>
              <p:nvPr/>
            </p:nvSpPr>
            <p:spPr>
              <a:xfrm>
                <a:off x="1414990" y="2289671"/>
                <a:ext cx="35547" cy="21451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165" extrusionOk="0">
                    <a:moveTo>
                      <a:pt x="923" y="1"/>
                    </a:moveTo>
                    <a:cubicBezTo>
                      <a:pt x="416" y="1"/>
                      <a:pt x="0" y="417"/>
                      <a:pt x="0" y="930"/>
                    </a:cubicBezTo>
                    <a:lnTo>
                      <a:pt x="0" y="7242"/>
                    </a:lnTo>
                    <a:cubicBezTo>
                      <a:pt x="0" y="7755"/>
                      <a:pt x="416" y="8165"/>
                      <a:pt x="923" y="8165"/>
                    </a:cubicBezTo>
                    <a:lnTo>
                      <a:pt x="1353" y="8165"/>
                    </a:lnTo>
                    <a:cubicBezTo>
                      <a:pt x="839" y="8165"/>
                      <a:pt x="430" y="7755"/>
                      <a:pt x="430" y="7242"/>
                    </a:cubicBezTo>
                    <a:lnTo>
                      <a:pt x="430" y="930"/>
                    </a:lnTo>
                    <a:cubicBezTo>
                      <a:pt x="430" y="424"/>
                      <a:pt x="833" y="8"/>
                      <a:pt x="134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832;p60">
                <a:extLst>
                  <a:ext uri="{FF2B5EF4-FFF2-40B4-BE49-F238E27FC236}">
                    <a16:creationId xmlns:a16="http://schemas.microsoft.com/office/drawing/2014/main" id="{C47F9DDB-C052-40FD-8268-DD0CFFA02A11}"/>
                  </a:ext>
                </a:extLst>
              </p:cNvPr>
              <p:cNvSpPr/>
              <p:nvPr/>
            </p:nvSpPr>
            <p:spPr>
              <a:xfrm>
                <a:off x="1533794" y="2431096"/>
                <a:ext cx="35021" cy="19883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7568" extrusionOk="0">
                    <a:moveTo>
                      <a:pt x="973" y="0"/>
                    </a:moveTo>
                    <a:cubicBezTo>
                      <a:pt x="431" y="0"/>
                      <a:pt x="1" y="441"/>
                      <a:pt x="1" y="978"/>
                    </a:cubicBezTo>
                    <a:lnTo>
                      <a:pt x="1" y="7568"/>
                    </a:lnTo>
                    <a:lnTo>
                      <a:pt x="347" y="7568"/>
                    </a:lnTo>
                    <a:lnTo>
                      <a:pt x="347" y="978"/>
                    </a:lnTo>
                    <a:cubicBezTo>
                      <a:pt x="347" y="437"/>
                      <a:pt x="784" y="0"/>
                      <a:pt x="1332" y="0"/>
                    </a:cubicBezTo>
                    <a:lnTo>
                      <a:pt x="986" y="0"/>
                    </a:lnTo>
                    <a:cubicBezTo>
                      <a:pt x="981" y="0"/>
                      <a:pt x="977" y="0"/>
                      <a:pt x="973" y="0"/>
                    </a:cubicBez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33;p60">
                <a:extLst>
                  <a:ext uri="{FF2B5EF4-FFF2-40B4-BE49-F238E27FC236}">
                    <a16:creationId xmlns:a16="http://schemas.microsoft.com/office/drawing/2014/main" id="{9198E162-3205-4DA2-B1E5-92F87FB1EA70}"/>
                  </a:ext>
                </a:extLst>
              </p:cNvPr>
              <p:cNvSpPr/>
              <p:nvPr/>
            </p:nvSpPr>
            <p:spPr>
              <a:xfrm>
                <a:off x="1514484" y="2616790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243" y="0"/>
                    </a:moveTo>
                    <a:cubicBezTo>
                      <a:pt x="111" y="0"/>
                      <a:pt x="0" y="111"/>
                      <a:pt x="0" y="243"/>
                    </a:cubicBezTo>
                    <a:cubicBezTo>
                      <a:pt x="0" y="655"/>
                      <a:pt x="327" y="992"/>
                      <a:pt x="737" y="992"/>
                    </a:cubicBezTo>
                    <a:cubicBezTo>
                      <a:pt x="741" y="992"/>
                      <a:pt x="745" y="992"/>
                      <a:pt x="749" y="992"/>
                    </a:cubicBezTo>
                    <a:lnTo>
                      <a:pt x="1895" y="992"/>
                    </a:lnTo>
                    <a:cubicBezTo>
                      <a:pt x="1527" y="942"/>
                      <a:pt x="1242" y="631"/>
                      <a:pt x="1242" y="250"/>
                    </a:cubicBezTo>
                    <a:cubicBezTo>
                      <a:pt x="1242" y="111"/>
                      <a:pt x="1353" y="0"/>
                      <a:pt x="1492" y="0"/>
                    </a:cubicBezTo>
                    <a:close/>
                    <a:moveTo>
                      <a:pt x="1895" y="992"/>
                    </a:moveTo>
                    <a:cubicBezTo>
                      <a:pt x="1928" y="997"/>
                      <a:pt x="1963" y="999"/>
                      <a:pt x="1998" y="999"/>
                    </a:cubicBezTo>
                    <a:lnTo>
                      <a:pt x="1998" y="992"/>
                    </a:ln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834;p60">
                <a:extLst>
                  <a:ext uri="{FF2B5EF4-FFF2-40B4-BE49-F238E27FC236}">
                    <a16:creationId xmlns:a16="http://schemas.microsoft.com/office/drawing/2014/main" id="{BFDB6D39-DF8B-4222-BEE3-7BB418B3F16D}"/>
                  </a:ext>
                </a:extLst>
              </p:cNvPr>
              <p:cNvSpPr/>
              <p:nvPr/>
            </p:nvSpPr>
            <p:spPr>
              <a:xfrm>
                <a:off x="1663003" y="2569762"/>
                <a:ext cx="74194" cy="10572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4024" extrusionOk="0">
                    <a:moveTo>
                      <a:pt x="444" y="1"/>
                    </a:moveTo>
                    <a:cubicBezTo>
                      <a:pt x="195" y="1"/>
                      <a:pt x="0" y="195"/>
                      <a:pt x="0" y="445"/>
                    </a:cubicBezTo>
                    <a:lnTo>
                      <a:pt x="0" y="3580"/>
                    </a:lnTo>
                    <a:cubicBezTo>
                      <a:pt x="0" y="3829"/>
                      <a:pt x="195" y="4024"/>
                      <a:pt x="444" y="4024"/>
                    </a:cubicBezTo>
                    <a:lnTo>
                      <a:pt x="2379" y="4024"/>
                    </a:lnTo>
                    <a:cubicBezTo>
                      <a:pt x="2622" y="4024"/>
                      <a:pt x="2823" y="3829"/>
                      <a:pt x="2823" y="3580"/>
                    </a:cubicBezTo>
                    <a:lnTo>
                      <a:pt x="2823" y="445"/>
                    </a:lnTo>
                    <a:cubicBezTo>
                      <a:pt x="2823" y="195"/>
                      <a:pt x="2622" y="1"/>
                      <a:pt x="237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835;p60">
                <a:extLst>
                  <a:ext uri="{FF2B5EF4-FFF2-40B4-BE49-F238E27FC236}">
                    <a16:creationId xmlns:a16="http://schemas.microsoft.com/office/drawing/2014/main" id="{0DE4F51A-BBB2-4EA3-83EA-8A1F72C7AF10}"/>
                  </a:ext>
                </a:extLst>
              </p:cNvPr>
              <p:cNvSpPr/>
              <p:nvPr/>
            </p:nvSpPr>
            <p:spPr>
              <a:xfrm>
                <a:off x="1662635" y="2569946"/>
                <a:ext cx="16604" cy="105721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024" extrusionOk="0">
                    <a:moveTo>
                      <a:pt x="444" y="1"/>
                    </a:moveTo>
                    <a:cubicBezTo>
                      <a:pt x="202" y="1"/>
                      <a:pt x="0" y="195"/>
                      <a:pt x="0" y="444"/>
                    </a:cubicBezTo>
                    <a:lnTo>
                      <a:pt x="0" y="3580"/>
                    </a:lnTo>
                    <a:cubicBezTo>
                      <a:pt x="0" y="3822"/>
                      <a:pt x="202" y="4024"/>
                      <a:pt x="444" y="4024"/>
                    </a:cubicBezTo>
                    <a:lnTo>
                      <a:pt x="632" y="4024"/>
                    </a:lnTo>
                    <a:cubicBezTo>
                      <a:pt x="389" y="4024"/>
                      <a:pt x="188" y="3822"/>
                      <a:pt x="188" y="3580"/>
                    </a:cubicBezTo>
                    <a:lnTo>
                      <a:pt x="188" y="444"/>
                    </a:lnTo>
                    <a:cubicBezTo>
                      <a:pt x="188" y="195"/>
                      <a:pt x="389" y="1"/>
                      <a:pt x="63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836;p60">
                <a:extLst>
                  <a:ext uri="{FF2B5EF4-FFF2-40B4-BE49-F238E27FC236}">
                    <a16:creationId xmlns:a16="http://schemas.microsoft.com/office/drawing/2014/main" id="{B422FD57-7C94-4274-918C-80E7FE41E9B3}"/>
                  </a:ext>
                </a:extLst>
              </p:cNvPr>
              <p:cNvSpPr/>
              <p:nvPr/>
            </p:nvSpPr>
            <p:spPr>
              <a:xfrm>
                <a:off x="1662819" y="2582163"/>
                <a:ext cx="74377" cy="80919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080" extrusionOk="0">
                    <a:moveTo>
                      <a:pt x="396" y="0"/>
                    </a:moveTo>
                    <a:cubicBezTo>
                      <a:pt x="181" y="0"/>
                      <a:pt x="0" y="174"/>
                      <a:pt x="0" y="389"/>
                    </a:cubicBezTo>
                    <a:lnTo>
                      <a:pt x="0" y="2691"/>
                    </a:lnTo>
                    <a:cubicBezTo>
                      <a:pt x="0" y="2907"/>
                      <a:pt x="181" y="3080"/>
                      <a:pt x="396" y="3080"/>
                    </a:cubicBezTo>
                    <a:lnTo>
                      <a:pt x="2442" y="3080"/>
                    </a:lnTo>
                    <a:cubicBezTo>
                      <a:pt x="2657" y="3080"/>
                      <a:pt x="2830" y="2907"/>
                      <a:pt x="2830" y="2691"/>
                    </a:cubicBezTo>
                    <a:lnTo>
                      <a:pt x="2830" y="389"/>
                    </a:lnTo>
                    <a:cubicBezTo>
                      <a:pt x="2830" y="174"/>
                      <a:pt x="2657" y="0"/>
                      <a:pt x="2442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837;p60">
                <a:extLst>
                  <a:ext uri="{FF2B5EF4-FFF2-40B4-BE49-F238E27FC236}">
                    <a16:creationId xmlns:a16="http://schemas.microsoft.com/office/drawing/2014/main" id="{E7C5F9C7-B645-4E5C-9A3C-B67A2115335C}"/>
                  </a:ext>
                </a:extLst>
              </p:cNvPr>
              <p:cNvSpPr/>
              <p:nvPr/>
            </p:nvSpPr>
            <p:spPr>
              <a:xfrm>
                <a:off x="1662635" y="2583975"/>
                <a:ext cx="4939" cy="774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49" extrusionOk="0">
                    <a:moveTo>
                      <a:pt x="188" y="1"/>
                    </a:moveTo>
                    <a:cubicBezTo>
                      <a:pt x="77" y="49"/>
                      <a:pt x="7" y="153"/>
                      <a:pt x="0" y="271"/>
                    </a:cubicBezTo>
                    <a:lnTo>
                      <a:pt x="0" y="2671"/>
                    </a:lnTo>
                    <a:cubicBezTo>
                      <a:pt x="7" y="2789"/>
                      <a:pt x="77" y="2893"/>
                      <a:pt x="188" y="2948"/>
                    </a:cubicBez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F7867F-9584-4C95-AF54-46B0DF079AC0}"/>
              </a:ext>
            </a:extLst>
          </p:cNvPr>
          <p:cNvSpPr/>
          <p:nvPr/>
        </p:nvSpPr>
        <p:spPr>
          <a:xfrm>
            <a:off x="1600201" y="5191451"/>
            <a:ext cx="7260584" cy="30304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D6E5BD2-28ED-4FB6-B56E-308F425C7404}"/>
              </a:ext>
            </a:extLst>
          </p:cNvPr>
          <p:cNvGrpSpPr/>
          <p:nvPr/>
        </p:nvGrpSpPr>
        <p:grpSpPr>
          <a:xfrm>
            <a:off x="8121129" y="5176306"/>
            <a:ext cx="752527" cy="718645"/>
            <a:chOff x="3752298" y="2852258"/>
            <a:chExt cx="792000" cy="792000"/>
          </a:xfrm>
        </p:grpSpPr>
        <p:sp>
          <p:nvSpPr>
            <p:cNvPr id="65" name="Google Shape;1364;p55">
              <a:extLst>
                <a:ext uri="{FF2B5EF4-FFF2-40B4-BE49-F238E27FC236}">
                  <a16:creationId xmlns:a16="http://schemas.microsoft.com/office/drawing/2014/main" id="{15F22923-8CF3-4BCD-BA2D-A2BF71D66B27}"/>
                </a:ext>
              </a:extLst>
            </p:cNvPr>
            <p:cNvSpPr/>
            <p:nvPr/>
          </p:nvSpPr>
          <p:spPr>
            <a:xfrm>
              <a:off x="3752298" y="2852258"/>
              <a:ext cx="792000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15326;p66">
              <a:extLst>
                <a:ext uri="{FF2B5EF4-FFF2-40B4-BE49-F238E27FC236}">
                  <a16:creationId xmlns:a16="http://schemas.microsoft.com/office/drawing/2014/main" id="{69E09CD2-D7B0-40D2-8A30-094F1B20CEFB}"/>
                </a:ext>
              </a:extLst>
            </p:cNvPr>
            <p:cNvGrpSpPr/>
            <p:nvPr/>
          </p:nvGrpSpPr>
          <p:grpSpPr>
            <a:xfrm>
              <a:off x="3966078" y="3078713"/>
              <a:ext cx="364441" cy="339091"/>
              <a:chOff x="6093907" y="2461832"/>
              <a:chExt cx="364441" cy="339091"/>
            </a:xfrm>
          </p:grpSpPr>
          <p:sp>
            <p:nvSpPr>
              <p:cNvPr id="67" name="Google Shape;15327;p66">
                <a:extLst>
                  <a:ext uri="{FF2B5EF4-FFF2-40B4-BE49-F238E27FC236}">
                    <a16:creationId xmlns:a16="http://schemas.microsoft.com/office/drawing/2014/main" id="{EE5E4819-1C0F-4345-B9A8-A944D559F8DF}"/>
                  </a:ext>
                </a:extLst>
              </p:cNvPr>
              <p:cNvSpPr/>
              <p:nvPr/>
            </p:nvSpPr>
            <p:spPr>
              <a:xfrm>
                <a:off x="6094668" y="2515573"/>
                <a:ext cx="283070" cy="233890"/>
              </a:xfrm>
              <a:custGeom>
                <a:avLst/>
                <a:gdLst/>
                <a:ahLst/>
                <a:cxnLst/>
                <a:rect l="l" t="t" r="r" b="b"/>
                <a:pathLst>
                  <a:path w="10798" h="8922" extrusionOk="0">
                    <a:moveTo>
                      <a:pt x="0" y="1"/>
                    </a:moveTo>
                    <a:lnTo>
                      <a:pt x="0" y="6857"/>
                    </a:lnTo>
                    <a:cubicBezTo>
                      <a:pt x="0" y="7998"/>
                      <a:pt x="2411" y="8922"/>
                      <a:pt x="5399" y="8922"/>
                    </a:cubicBezTo>
                    <a:lnTo>
                      <a:pt x="5875" y="8922"/>
                    </a:lnTo>
                    <a:cubicBezTo>
                      <a:pt x="8633" y="8821"/>
                      <a:pt x="10798" y="7940"/>
                      <a:pt x="10798" y="6872"/>
                    </a:cubicBezTo>
                    <a:lnTo>
                      <a:pt x="10798" y="1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328;p66">
                <a:extLst>
                  <a:ext uri="{FF2B5EF4-FFF2-40B4-BE49-F238E27FC236}">
                    <a16:creationId xmlns:a16="http://schemas.microsoft.com/office/drawing/2014/main" id="{B31CB853-4BED-4E17-BF28-66EA06EAD698}"/>
                  </a:ext>
                </a:extLst>
              </p:cNvPr>
              <p:cNvSpPr/>
              <p:nvPr/>
            </p:nvSpPr>
            <p:spPr>
              <a:xfrm>
                <a:off x="6234682" y="2576497"/>
                <a:ext cx="143055" cy="172967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6598" extrusionOk="0">
                    <a:moveTo>
                      <a:pt x="3580" y="1"/>
                    </a:moveTo>
                    <a:cubicBezTo>
                      <a:pt x="3248" y="1"/>
                      <a:pt x="2974" y="275"/>
                      <a:pt x="2974" y="621"/>
                    </a:cubicBezTo>
                    <a:lnTo>
                      <a:pt x="2974" y="1127"/>
                    </a:lnTo>
                    <a:cubicBezTo>
                      <a:pt x="2757" y="1228"/>
                      <a:pt x="2555" y="1358"/>
                      <a:pt x="2353" y="1487"/>
                    </a:cubicBezTo>
                    <a:lnTo>
                      <a:pt x="1906" y="1228"/>
                    </a:lnTo>
                    <a:cubicBezTo>
                      <a:pt x="1809" y="1177"/>
                      <a:pt x="1706" y="1153"/>
                      <a:pt x="1605" y="1153"/>
                    </a:cubicBezTo>
                    <a:cubicBezTo>
                      <a:pt x="1391" y="1153"/>
                      <a:pt x="1186" y="1262"/>
                      <a:pt x="1069" y="1459"/>
                    </a:cubicBezTo>
                    <a:lnTo>
                      <a:pt x="159" y="3032"/>
                    </a:lnTo>
                    <a:cubicBezTo>
                      <a:pt x="0" y="3321"/>
                      <a:pt x="101" y="3696"/>
                      <a:pt x="390" y="3869"/>
                    </a:cubicBezTo>
                    <a:lnTo>
                      <a:pt x="852" y="4129"/>
                    </a:lnTo>
                    <a:cubicBezTo>
                      <a:pt x="823" y="4245"/>
                      <a:pt x="823" y="4375"/>
                      <a:pt x="823" y="4490"/>
                    </a:cubicBezTo>
                    <a:cubicBezTo>
                      <a:pt x="823" y="4606"/>
                      <a:pt x="838" y="4735"/>
                      <a:pt x="852" y="4851"/>
                    </a:cubicBezTo>
                    <a:lnTo>
                      <a:pt x="390" y="5111"/>
                    </a:lnTo>
                    <a:cubicBezTo>
                      <a:pt x="101" y="5284"/>
                      <a:pt x="0" y="5659"/>
                      <a:pt x="159" y="5948"/>
                    </a:cubicBezTo>
                    <a:lnTo>
                      <a:pt x="534" y="6598"/>
                    </a:lnTo>
                    <a:cubicBezTo>
                      <a:pt x="3292" y="6497"/>
                      <a:pt x="5457" y="5616"/>
                      <a:pt x="5457" y="4548"/>
                    </a:cubicBezTo>
                    <a:lnTo>
                      <a:pt x="5457" y="15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rgbClr val="5C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329;p66">
                <a:extLst>
                  <a:ext uri="{FF2B5EF4-FFF2-40B4-BE49-F238E27FC236}">
                    <a16:creationId xmlns:a16="http://schemas.microsoft.com/office/drawing/2014/main" id="{82BDCF84-7E22-449E-8C72-0AC7D2D4F9E9}"/>
                  </a:ext>
                </a:extLst>
              </p:cNvPr>
              <p:cNvSpPr/>
              <p:nvPr/>
            </p:nvSpPr>
            <p:spPr>
              <a:xfrm>
                <a:off x="6094274" y="2515573"/>
                <a:ext cx="283463" cy="65118"/>
              </a:xfrm>
              <a:custGeom>
                <a:avLst/>
                <a:gdLst/>
                <a:ahLst/>
                <a:cxnLst/>
                <a:rect l="l" t="t" r="r" b="b"/>
                <a:pathLst>
                  <a:path w="10813" h="2484" extrusionOk="0">
                    <a:moveTo>
                      <a:pt x="1" y="1"/>
                    </a:moveTo>
                    <a:lnTo>
                      <a:pt x="1" y="982"/>
                    </a:lnTo>
                    <a:cubicBezTo>
                      <a:pt x="419" y="1372"/>
                      <a:pt x="896" y="1675"/>
                      <a:pt x="1444" y="1863"/>
                    </a:cubicBezTo>
                    <a:cubicBezTo>
                      <a:pt x="2513" y="2267"/>
                      <a:pt x="3913" y="2483"/>
                      <a:pt x="5414" y="2483"/>
                    </a:cubicBezTo>
                    <a:cubicBezTo>
                      <a:pt x="6901" y="2483"/>
                      <a:pt x="8316" y="2267"/>
                      <a:pt x="9384" y="1863"/>
                    </a:cubicBezTo>
                    <a:cubicBezTo>
                      <a:pt x="9918" y="1675"/>
                      <a:pt x="10409" y="1372"/>
                      <a:pt x="10813" y="982"/>
                    </a:cubicBezTo>
                    <a:lnTo>
                      <a:pt x="10813" y="1"/>
                    </a:lnTo>
                    <a:close/>
                  </a:path>
                </a:pathLst>
              </a:custGeom>
              <a:solidFill>
                <a:srgbClr val="5C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330;p66">
                <a:extLst>
                  <a:ext uri="{FF2B5EF4-FFF2-40B4-BE49-F238E27FC236}">
                    <a16:creationId xmlns:a16="http://schemas.microsoft.com/office/drawing/2014/main" id="{ECF30439-8C90-4F31-AA52-D6BD1D980CD6}"/>
                  </a:ext>
                </a:extLst>
              </p:cNvPr>
              <p:cNvSpPr/>
              <p:nvPr/>
            </p:nvSpPr>
            <p:spPr>
              <a:xfrm>
                <a:off x="6094668" y="2612070"/>
                <a:ext cx="283070" cy="137393"/>
              </a:xfrm>
              <a:custGeom>
                <a:avLst/>
                <a:gdLst/>
                <a:ahLst/>
                <a:cxnLst/>
                <a:rect l="l" t="t" r="r" b="b"/>
                <a:pathLst>
                  <a:path w="10798" h="5241" extrusionOk="0">
                    <a:moveTo>
                      <a:pt x="0" y="1"/>
                    </a:moveTo>
                    <a:lnTo>
                      <a:pt x="0" y="3176"/>
                    </a:lnTo>
                    <a:cubicBezTo>
                      <a:pt x="0" y="4317"/>
                      <a:pt x="2411" y="5241"/>
                      <a:pt x="5399" y="5241"/>
                    </a:cubicBezTo>
                    <a:lnTo>
                      <a:pt x="5875" y="5241"/>
                    </a:lnTo>
                    <a:cubicBezTo>
                      <a:pt x="8633" y="5140"/>
                      <a:pt x="10798" y="4259"/>
                      <a:pt x="10798" y="3191"/>
                    </a:cubicBezTo>
                    <a:lnTo>
                      <a:pt x="10798" y="1"/>
                    </a:lnTo>
                    <a:cubicBezTo>
                      <a:pt x="10798" y="1127"/>
                      <a:pt x="8402" y="2050"/>
                      <a:pt x="5428" y="2050"/>
                    </a:cubicBezTo>
                    <a:lnTo>
                      <a:pt x="5399" y="2050"/>
                    </a:lnTo>
                    <a:cubicBezTo>
                      <a:pt x="2411" y="2050"/>
                      <a:pt x="0" y="1141"/>
                      <a:pt x="0" y="1"/>
                    </a:cubicBezTo>
                    <a:close/>
                  </a:path>
                </a:pathLst>
              </a:custGeom>
              <a:solidFill>
                <a:srgbClr val="F6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331;p66">
                <a:extLst>
                  <a:ext uri="{FF2B5EF4-FFF2-40B4-BE49-F238E27FC236}">
                    <a16:creationId xmlns:a16="http://schemas.microsoft.com/office/drawing/2014/main" id="{10A560D6-89E2-4615-A00A-ACBAA49C5B60}"/>
                  </a:ext>
                </a:extLst>
              </p:cNvPr>
              <p:cNvSpPr/>
              <p:nvPr/>
            </p:nvSpPr>
            <p:spPr>
              <a:xfrm>
                <a:off x="6234682" y="2612070"/>
                <a:ext cx="143055" cy="137393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5241" extrusionOk="0">
                    <a:moveTo>
                      <a:pt x="5457" y="1"/>
                    </a:moveTo>
                    <a:cubicBezTo>
                      <a:pt x="5457" y="1127"/>
                      <a:pt x="3061" y="2050"/>
                      <a:pt x="87" y="2050"/>
                    </a:cubicBezTo>
                    <a:cubicBezTo>
                      <a:pt x="116" y="2238"/>
                      <a:pt x="217" y="2411"/>
                      <a:pt x="390" y="2512"/>
                    </a:cubicBezTo>
                    <a:lnTo>
                      <a:pt x="852" y="2772"/>
                    </a:lnTo>
                    <a:cubicBezTo>
                      <a:pt x="823" y="2888"/>
                      <a:pt x="823" y="3003"/>
                      <a:pt x="823" y="3133"/>
                    </a:cubicBezTo>
                    <a:cubicBezTo>
                      <a:pt x="823" y="3249"/>
                      <a:pt x="838" y="3378"/>
                      <a:pt x="852" y="3494"/>
                    </a:cubicBezTo>
                    <a:lnTo>
                      <a:pt x="390" y="3754"/>
                    </a:lnTo>
                    <a:cubicBezTo>
                      <a:pt x="101" y="3927"/>
                      <a:pt x="0" y="4302"/>
                      <a:pt x="159" y="4591"/>
                    </a:cubicBezTo>
                    <a:lnTo>
                      <a:pt x="534" y="5241"/>
                    </a:lnTo>
                    <a:cubicBezTo>
                      <a:pt x="3292" y="5140"/>
                      <a:pt x="5457" y="4259"/>
                      <a:pt x="5457" y="3191"/>
                    </a:cubicBezTo>
                    <a:lnTo>
                      <a:pt x="5457" y="1"/>
                    </a:ln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332;p66">
                <a:extLst>
                  <a:ext uri="{FF2B5EF4-FFF2-40B4-BE49-F238E27FC236}">
                    <a16:creationId xmlns:a16="http://schemas.microsoft.com/office/drawing/2014/main" id="{7B89EE77-B491-4C7D-9F0C-DCE0A30F2DE4}"/>
                  </a:ext>
                </a:extLst>
              </p:cNvPr>
              <p:cNvSpPr/>
              <p:nvPr/>
            </p:nvSpPr>
            <p:spPr>
              <a:xfrm>
                <a:off x="6093907" y="2612070"/>
                <a:ext cx="283830" cy="66245"/>
              </a:xfrm>
              <a:custGeom>
                <a:avLst/>
                <a:gdLst/>
                <a:ahLst/>
                <a:cxnLst/>
                <a:rect l="l" t="t" r="r" b="b"/>
                <a:pathLst>
                  <a:path w="10827" h="2527" extrusionOk="0">
                    <a:moveTo>
                      <a:pt x="0" y="1"/>
                    </a:moveTo>
                    <a:lnTo>
                      <a:pt x="0" y="1011"/>
                    </a:lnTo>
                    <a:cubicBezTo>
                      <a:pt x="405" y="1415"/>
                      <a:pt x="895" y="1718"/>
                      <a:pt x="1444" y="1892"/>
                    </a:cubicBezTo>
                    <a:cubicBezTo>
                      <a:pt x="2512" y="2296"/>
                      <a:pt x="3912" y="2527"/>
                      <a:pt x="5414" y="2527"/>
                    </a:cubicBezTo>
                    <a:cubicBezTo>
                      <a:pt x="6900" y="2527"/>
                      <a:pt x="8315" y="2296"/>
                      <a:pt x="9383" y="1892"/>
                    </a:cubicBezTo>
                    <a:cubicBezTo>
                      <a:pt x="9917" y="1718"/>
                      <a:pt x="10408" y="1415"/>
                      <a:pt x="10827" y="1011"/>
                    </a:cubicBezTo>
                    <a:lnTo>
                      <a:pt x="10827" y="1"/>
                    </a:lnTo>
                    <a:cubicBezTo>
                      <a:pt x="10827" y="1141"/>
                      <a:pt x="8373" y="2050"/>
                      <a:pt x="5399" y="2050"/>
                    </a:cubicBezTo>
                    <a:cubicBezTo>
                      <a:pt x="2411" y="2050"/>
                      <a:pt x="0" y="1141"/>
                      <a:pt x="0" y="1"/>
                    </a:cubicBez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333;p66">
                <a:extLst>
                  <a:ext uri="{FF2B5EF4-FFF2-40B4-BE49-F238E27FC236}">
                    <a16:creationId xmlns:a16="http://schemas.microsoft.com/office/drawing/2014/main" id="{56B4F10C-05D9-4BAA-B424-5F26AD44A039}"/>
                  </a:ext>
                </a:extLst>
              </p:cNvPr>
              <p:cNvSpPr/>
              <p:nvPr/>
            </p:nvSpPr>
            <p:spPr>
              <a:xfrm>
                <a:off x="6094668" y="2461832"/>
                <a:ext cx="283070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10798" h="4115" extrusionOk="0">
                    <a:moveTo>
                      <a:pt x="5399" y="1"/>
                    </a:moveTo>
                    <a:cubicBezTo>
                      <a:pt x="2411" y="1"/>
                      <a:pt x="0" y="925"/>
                      <a:pt x="0" y="2051"/>
                    </a:cubicBezTo>
                    <a:cubicBezTo>
                      <a:pt x="0" y="3191"/>
                      <a:pt x="2411" y="4115"/>
                      <a:pt x="5399" y="4115"/>
                    </a:cubicBezTo>
                    <a:cubicBezTo>
                      <a:pt x="8373" y="4115"/>
                      <a:pt x="10798" y="3191"/>
                      <a:pt x="10798" y="2051"/>
                    </a:cubicBezTo>
                    <a:cubicBezTo>
                      <a:pt x="10798" y="925"/>
                      <a:pt x="8373" y="1"/>
                      <a:pt x="5399" y="1"/>
                    </a:cubicBezTo>
                    <a:close/>
                  </a:path>
                </a:pathLst>
              </a:custGeom>
              <a:solidFill>
                <a:srgbClr val="8094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334;p66">
                <a:extLst>
                  <a:ext uri="{FF2B5EF4-FFF2-40B4-BE49-F238E27FC236}">
                    <a16:creationId xmlns:a16="http://schemas.microsoft.com/office/drawing/2014/main" id="{882CCB3F-03AE-494A-A943-C98BC7E87447}"/>
                  </a:ext>
                </a:extLst>
              </p:cNvPr>
              <p:cNvSpPr/>
              <p:nvPr/>
            </p:nvSpPr>
            <p:spPr>
              <a:xfrm>
                <a:off x="6247160" y="2587848"/>
                <a:ext cx="211188" cy="213076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8128" extrusionOk="0">
                    <a:moveTo>
                      <a:pt x="3119" y="1"/>
                    </a:moveTo>
                    <a:cubicBezTo>
                      <a:pt x="3018" y="1"/>
                      <a:pt x="2946" y="87"/>
                      <a:pt x="2946" y="188"/>
                    </a:cubicBezTo>
                    <a:lnTo>
                      <a:pt x="2946" y="997"/>
                    </a:lnTo>
                    <a:cubicBezTo>
                      <a:pt x="2570" y="1127"/>
                      <a:pt x="2224" y="1314"/>
                      <a:pt x="1935" y="1574"/>
                    </a:cubicBezTo>
                    <a:lnTo>
                      <a:pt x="1228" y="1170"/>
                    </a:lnTo>
                    <a:cubicBezTo>
                      <a:pt x="1198" y="1150"/>
                      <a:pt x="1165" y="1141"/>
                      <a:pt x="1132" y="1141"/>
                    </a:cubicBezTo>
                    <a:cubicBezTo>
                      <a:pt x="1069" y="1141"/>
                      <a:pt x="1006" y="1176"/>
                      <a:pt x="968" y="1242"/>
                    </a:cubicBezTo>
                    <a:lnTo>
                      <a:pt x="73" y="2816"/>
                    </a:lnTo>
                    <a:cubicBezTo>
                      <a:pt x="15" y="2902"/>
                      <a:pt x="44" y="3018"/>
                      <a:pt x="145" y="3061"/>
                    </a:cubicBezTo>
                    <a:lnTo>
                      <a:pt x="838" y="3465"/>
                    </a:lnTo>
                    <a:cubicBezTo>
                      <a:pt x="766" y="3855"/>
                      <a:pt x="766" y="4259"/>
                      <a:pt x="838" y="4634"/>
                    </a:cubicBezTo>
                    <a:lnTo>
                      <a:pt x="131" y="5053"/>
                    </a:lnTo>
                    <a:cubicBezTo>
                      <a:pt x="30" y="5096"/>
                      <a:pt x="1" y="5212"/>
                      <a:pt x="58" y="5313"/>
                    </a:cubicBezTo>
                    <a:lnTo>
                      <a:pt x="953" y="6886"/>
                    </a:lnTo>
                    <a:cubicBezTo>
                      <a:pt x="993" y="6946"/>
                      <a:pt x="1061" y="6978"/>
                      <a:pt x="1127" y="6978"/>
                    </a:cubicBezTo>
                    <a:cubicBezTo>
                      <a:pt x="1157" y="6978"/>
                      <a:pt x="1186" y="6972"/>
                      <a:pt x="1213" y="6959"/>
                    </a:cubicBezTo>
                    <a:lnTo>
                      <a:pt x="1921" y="6540"/>
                    </a:lnTo>
                    <a:cubicBezTo>
                      <a:pt x="2209" y="6800"/>
                      <a:pt x="2556" y="7002"/>
                      <a:pt x="2931" y="7132"/>
                    </a:cubicBezTo>
                    <a:lnTo>
                      <a:pt x="2931" y="7940"/>
                    </a:lnTo>
                    <a:cubicBezTo>
                      <a:pt x="2931" y="8041"/>
                      <a:pt x="3003" y="8128"/>
                      <a:pt x="3104" y="8128"/>
                    </a:cubicBezTo>
                    <a:lnTo>
                      <a:pt x="4923" y="8128"/>
                    </a:lnTo>
                    <a:cubicBezTo>
                      <a:pt x="5024" y="8128"/>
                      <a:pt x="5111" y="8041"/>
                      <a:pt x="5111" y="7940"/>
                    </a:cubicBezTo>
                    <a:lnTo>
                      <a:pt x="5111" y="7132"/>
                    </a:lnTo>
                    <a:cubicBezTo>
                      <a:pt x="5472" y="7002"/>
                      <a:pt x="5818" y="6800"/>
                      <a:pt x="6107" y="6540"/>
                    </a:cubicBezTo>
                    <a:lnTo>
                      <a:pt x="6814" y="6959"/>
                    </a:lnTo>
                    <a:cubicBezTo>
                      <a:pt x="6841" y="6972"/>
                      <a:pt x="6871" y="6978"/>
                      <a:pt x="6900" y="6978"/>
                    </a:cubicBezTo>
                    <a:cubicBezTo>
                      <a:pt x="6967" y="6978"/>
                      <a:pt x="7034" y="6946"/>
                      <a:pt x="7074" y="6886"/>
                    </a:cubicBezTo>
                    <a:lnTo>
                      <a:pt x="7969" y="5313"/>
                    </a:lnTo>
                    <a:cubicBezTo>
                      <a:pt x="8027" y="5226"/>
                      <a:pt x="7998" y="5111"/>
                      <a:pt x="7911" y="5053"/>
                    </a:cubicBezTo>
                    <a:lnTo>
                      <a:pt x="7204" y="4649"/>
                    </a:lnTo>
                    <a:cubicBezTo>
                      <a:pt x="7247" y="4461"/>
                      <a:pt x="7276" y="4259"/>
                      <a:pt x="7276" y="4057"/>
                    </a:cubicBezTo>
                    <a:cubicBezTo>
                      <a:pt x="7276" y="3869"/>
                      <a:pt x="7262" y="3667"/>
                      <a:pt x="7233" y="3480"/>
                    </a:cubicBezTo>
                    <a:lnTo>
                      <a:pt x="7926" y="3075"/>
                    </a:lnTo>
                    <a:cubicBezTo>
                      <a:pt x="8027" y="3018"/>
                      <a:pt x="8056" y="2902"/>
                      <a:pt x="7998" y="2816"/>
                    </a:cubicBezTo>
                    <a:lnTo>
                      <a:pt x="7103" y="1242"/>
                    </a:lnTo>
                    <a:cubicBezTo>
                      <a:pt x="7065" y="1176"/>
                      <a:pt x="7002" y="1141"/>
                      <a:pt x="6939" y="1141"/>
                    </a:cubicBezTo>
                    <a:cubicBezTo>
                      <a:pt x="6906" y="1141"/>
                      <a:pt x="6873" y="1150"/>
                      <a:pt x="6843" y="1170"/>
                    </a:cubicBezTo>
                    <a:lnTo>
                      <a:pt x="6136" y="1574"/>
                    </a:lnTo>
                    <a:cubicBezTo>
                      <a:pt x="5847" y="1329"/>
                      <a:pt x="5501" y="1127"/>
                      <a:pt x="5125" y="997"/>
                    </a:cubicBezTo>
                    <a:lnTo>
                      <a:pt x="5125" y="188"/>
                    </a:lnTo>
                    <a:cubicBezTo>
                      <a:pt x="5125" y="87"/>
                      <a:pt x="5053" y="1"/>
                      <a:pt x="4952" y="1"/>
                    </a:cubicBezTo>
                    <a:close/>
                  </a:path>
                </a:pathLst>
              </a:custGeom>
              <a:solidFill>
                <a:srgbClr val="B4C3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335;p66">
                <a:extLst>
                  <a:ext uri="{FF2B5EF4-FFF2-40B4-BE49-F238E27FC236}">
                    <a16:creationId xmlns:a16="http://schemas.microsoft.com/office/drawing/2014/main" id="{EC6DA875-5770-4630-8AA2-8F34091448DF}"/>
                  </a:ext>
                </a:extLst>
              </p:cNvPr>
              <p:cNvSpPr/>
              <p:nvPr/>
            </p:nvSpPr>
            <p:spPr>
              <a:xfrm>
                <a:off x="6300141" y="2654670"/>
                <a:ext cx="91988" cy="78907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3010" extrusionOk="0">
                    <a:moveTo>
                      <a:pt x="1993" y="1"/>
                    </a:moveTo>
                    <a:cubicBezTo>
                      <a:pt x="1623" y="1"/>
                      <a:pt x="1247" y="137"/>
                      <a:pt x="939" y="440"/>
                    </a:cubicBezTo>
                    <a:cubicBezTo>
                      <a:pt x="1" y="1393"/>
                      <a:pt x="665" y="3009"/>
                      <a:pt x="2007" y="3009"/>
                    </a:cubicBezTo>
                    <a:cubicBezTo>
                      <a:pt x="2844" y="3009"/>
                      <a:pt x="3508" y="2345"/>
                      <a:pt x="3508" y="1508"/>
                    </a:cubicBezTo>
                    <a:cubicBezTo>
                      <a:pt x="3508" y="599"/>
                      <a:pt x="2767" y="1"/>
                      <a:pt x="1993" y="1"/>
                    </a:cubicBezTo>
                    <a:close/>
                  </a:path>
                </a:pathLst>
              </a:custGeom>
              <a:solidFill>
                <a:srgbClr val="98A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336;p66">
                <a:extLst>
                  <a:ext uri="{FF2B5EF4-FFF2-40B4-BE49-F238E27FC236}">
                    <a16:creationId xmlns:a16="http://schemas.microsoft.com/office/drawing/2014/main" id="{CB6FF74E-1C17-4530-BB31-57F5AA5209C9}"/>
                  </a:ext>
                </a:extLst>
              </p:cNvPr>
              <p:cNvSpPr/>
              <p:nvPr/>
            </p:nvSpPr>
            <p:spPr>
              <a:xfrm>
                <a:off x="6324730" y="2666571"/>
                <a:ext cx="55654" cy="55654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69" y="0"/>
                    </a:moveTo>
                    <a:cubicBezTo>
                      <a:pt x="477" y="0"/>
                      <a:pt x="1" y="477"/>
                      <a:pt x="1" y="1054"/>
                    </a:cubicBezTo>
                    <a:cubicBezTo>
                      <a:pt x="1" y="1646"/>
                      <a:pt x="477" y="2122"/>
                      <a:pt x="1069" y="2122"/>
                    </a:cubicBezTo>
                    <a:cubicBezTo>
                      <a:pt x="1661" y="2122"/>
                      <a:pt x="2123" y="1646"/>
                      <a:pt x="2123" y="1054"/>
                    </a:cubicBezTo>
                    <a:cubicBezTo>
                      <a:pt x="2123" y="477"/>
                      <a:pt x="1661" y="0"/>
                      <a:pt x="1069" y="0"/>
                    </a:cubicBezTo>
                    <a:close/>
                  </a:path>
                </a:pathLst>
              </a:custGeom>
              <a:solidFill>
                <a:srgbClr val="7A8F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54D178-31DA-4D82-9BA5-57136CEB6ADF}"/>
              </a:ext>
            </a:extLst>
          </p:cNvPr>
          <p:cNvSpPr/>
          <p:nvPr/>
        </p:nvSpPr>
        <p:spPr>
          <a:xfrm>
            <a:off x="9178839" y="5183927"/>
            <a:ext cx="7260584" cy="30380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7388F2E-8B13-4018-8132-339DBA774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53" b="98198" l="9797" r="9391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3319" y="5504693"/>
            <a:ext cx="1906924" cy="1430194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CE2796-6D30-4914-A4C5-37DB9F179F17}"/>
              </a:ext>
            </a:extLst>
          </p:cNvPr>
          <p:cNvGrpSpPr/>
          <p:nvPr/>
        </p:nvGrpSpPr>
        <p:grpSpPr>
          <a:xfrm>
            <a:off x="9171315" y="5176307"/>
            <a:ext cx="752527" cy="718645"/>
            <a:chOff x="4672876" y="2844638"/>
            <a:chExt cx="792000" cy="792000"/>
          </a:xfrm>
        </p:grpSpPr>
        <p:sp>
          <p:nvSpPr>
            <p:cNvPr id="80" name="Google Shape;1365;p55">
              <a:extLst>
                <a:ext uri="{FF2B5EF4-FFF2-40B4-BE49-F238E27FC236}">
                  <a16:creationId xmlns:a16="http://schemas.microsoft.com/office/drawing/2014/main" id="{27A5D9BD-331B-4750-9FC0-1E84A7542ACD}"/>
                </a:ext>
              </a:extLst>
            </p:cNvPr>
            <p:cNvSpPr/>
            <p:nvPr/>
          </p:nvSpPr>
          <p:spPr>
            <a:xfrm>
              <a:off x="4672876" y="2844638"/>
              <a:ext cx="792000" cy="792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12861;p90">
              <a:extLst>
                <a:ext uri="{FF2B5EF4-FFF2-40B4-BE49-F238E27FC236}">
                  <a16:creationId xmlns:a16="http://schemas.microsoft.com/office/drawing/2014/main" id="{FB6AFC8C-F988-410C-837D-D59256C0447A}"/>
                </a:ext>
              </a:extLst>
            </p:cNvPr>
            <p:cNvGrpSpPr/>
            <p:nvPr/>
          </p:nvGrpSpPr>
          <p:grpSpPr>
            <a:xfrm>
              <a:off x="4890137" y="3062390"/>
              <a:ext cx="357478" cy="356496"/>
              <a:chOff x="-31455100" y="3909356"/>
              <a:chExt cx="294608" cy="29380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82" name="Google Shape;12862;p90">
                <a:extLst>
                  <a:ext uri="{FF2B5EF4-FFF2-40B4-BE49-F238E27FC236}">
                    <a16:creationId xmlns:a16="http://schemas.microsoft.com/office/drawing/2014/main" id="{18E1D4CF-D684-4395-A432-E29CEF317DD3}"/>
                  </a:ext>
                </a:extLst>
              </p:cNvPr>
              <p:cNvSpPr/>
              <p:nvPr/>
            </p:nvSpPr>
            <p:spPr>
              <a:xfrm>
                <a:off x="-31455092" y="3909356"/>
                <a:ext cx="294600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5199" y="1"/>
                    </a:moveTo>
                    <a:cubicBezTo>
                      <a:pt x="5042" y="1"/>
                      <a:pt x="4916" y="127"/>
                      <a:pt x="4884" y="284"/>
                    </a:cubicBezTo>
                    <a:lnTo>
                      <a:pt x="4727" y="883"/>
                    </a:lnTo>
                    <a:cubicBezTo>
                      <a:pt x="4191" y="977"/>
                      <a:pt x="3655" y="1229"/>
                      <a:pt x="3151" y="1513"/>
                    </a:cubicBezTo>
                    <a:lnTo>
                      <a:pt x="2647" y="1229"/>
                    </a:lnTo>
                    <a:cubicBezTo>
                      <a:pt x="2599" y="1205"/>
                      <a:pt x="2542" y="1195"/>
                      <a:pt x="2482" y="1195"/>
                    </a:cubicBezTo>
                    <a:cubicBezTo>
                      <a:pt x="2386" y="1195"/>
                      <a:pt x="2284" y="1222"/>
                      <a:pt x="2206" y="1261"/>
                    </a:cubicBezTo>
                    <a:lnTo>
                      <a:pt x="1261" y="2206"/>
                    </a:lnTo>
                    <a:cubicBezTo>
                      <a:pt x="1135" y="2332"/>
                      <a:pt x="1135" y="2490"/>
                      <a:pt x="1230" y="2647"/>
                    </a:cubicBezTo>
                    <a:lnTo>
                      <a:pt x="1513" y="3151"/>
                    </a:lnTo>
                    <a:cubicBezTo>
                      <a:pt x="1198" y="3624"/>
                      <a:pt x="978" y="4191"/>
                      <a:pt x="883" y="4726"/>
                    </a:cubicBezTo>
                    <a:lnTo>
                      <a:pt x="284" y="4884"/>
                    </a:lnTo>
                    <a:cubicBezTo>
                      <a:pt x="127" y="4947"/>
                      <a:pt x="1" y="5041"/>
                      <a:pt x="1" y="5199"/>
                    </a:cubicBezTo>
                    <a:lnTo>
                      <a:pt x="1" y="6585"/>
                    </a:lnTo>
                    <a:cubicBezTo>
                      <a:pt x="1" y="6743"/>
                      <a:pt x="127" y="6869"/>
                      <a:pt x="284" y="6900"/>
                    </a:cubicBezTo>
                    <a:lnTo>
                      <a:pt x="883" y="7058"/>
                    </a:lnTo>
                    <a:cubicBezTo>
                      <a:pt x="946" y="7404"/>
                      <a:pt x="1072" y="7782"/>
                      <a:pt x="1230" y="8129"/>
                    </a:cubicBezTo>
                    <a:cubicBezTo>
                      <a:pt x="1504" y="7854"/>
                      <a:pt x="2843" y="6486"/>
                      <a:pt x="2841" y="6486"/>
                    </a:cubicBezTo>
                    <a:lnTo>
                      <a:pt x="2841" y="6486"/>
                    </a:lnTo>
                    <a:cubicBezTo>
                      <a:pt x="2841" y="6486"/>
                      <a:pt x="2839" y="6488"/>
                      <a:pt x="2836" y="6491"/>
                    </a:cubicBezTo>
                    <a:cubicBezTo>
                      <a:pt x="2836" y="6459"/>
                      <a:pt x="2805" y="6050"/>
                      <a:pt x="2805" y="5955"/>
                    </a:cubicBezTo>
                    <a:cubicBezTo>
                      <a:pt x="2773" y="4222"/>
                      <a:pt x="4191" y="2836"/>
                      <a:pt x="5861" y="2836"/>
                    </a:cubicBezTo>
                    <a:cubicBezTo>
                      <a:pt x="7562" y="2836"/>
                      <a:pt x="8948" y="4222"/>
                      <a:pt x="8948" y="5924"/>
                    </a:cubicBezTo>
                    <a:cubicBezTo>
                      <a:pt x="8948" y="7499"/>
                      <a:pt x="7751" y="8822"/>
                      <a:pt x="6113" y="8948"/>
                    </a:cubicBezTo>
                    <a:cubicBezTo>
                      <a:pt x="6066" y="8948"/>
                      <a:pt x="5963" y="8956"/>
                      <a:pt x="5821" y="8956"/>
                    </a:cubicBezTo>
                    <a:cubicBezTo>
                      <a:pt x="5680" y="8956"/>
                      <a:pt x="5499" y="8948"/>
                      <a:pt x="5294" y="8917"/>
                    </a:cubicBezTo>
                    <a:lnTo>
                      <a:pt x="3655" y="10523"/>
                    </a:lnTo>
                    <a:cubicBezTo>
                      <a:pt x="4034" y="10681"/>
                      <a:pt x="4349" y="10807"/>
                      <a:pt x="4727" y="10870"/>
                    </a:cubicBezTo>
                    <a:lnTo>
                      <a:pt x="4884" y="11468"/>
                    </a:lnTo>
                    <a:cubicBezTo>
                      <a:pt x="4916" y="11626"/>
                      <a:pt x="5042" y="11752"/>
                      <a:pt x="5199" y="11752"/>
                    </a:cubicBezTo>
                    <a:lnTo>
                      <a:pt x="6585" y="11752"/>
                    </a:lnTo>
                    <a:cubicBezTo>
                      <a:pt x="6743" y="11752"/>
                      <a:pt x="6869" y="11626"/>
                      <a:pt x="6901" y="11468"/>
                    </a:cubicBezTo>
                    <a:lnTo>
                      <a:pt x="7058" y="10870"/>
                    </a:lnTo>
                    <a:cubicBezTo>
                      <a:pt x="7594" y="10775"/>
                      <a:pt x="8129" y="10523"/>
                      <a:pt x="8633" y="10240"/>
                    </a:cubicBezTo>
                    <a:lnTo>
                      <a:pt x="9137" y="10523"/>
                    </a:lnTo>
                    <a:cubicBezTo>
                      <a:pt x="9185" y="10547"/>
                      <a:pt x="9243" y="10558"/>
                      <a:pt x="9302" y="10558"/>
                    </a:cubicBezTo>
                    <a:cubicBezTo>
                      <a:pt x="9399" y="10558"/>
                      <a:pt x="9501" y="10531"/>
                      <a:pt x="9578" y="10492"/>
                    </a:cubicBezTo>
                    <a:lnTo>
                      <a:pt x="10524" y="9547"/>
                    </a:lnTo>
                    <a:cubicBezTo>
                      <a:pt x="10650" y="9421"/>
                      <a:pt x="10650" y="9263"/>
                      <a:pt x="10555" y="9106"/>
                    </a:cubicBezTo>
                    <a:lnTo>
                      <a:pt x="10303" y="8601"/>
                    </a:lnTo>
                    <a:cubicBezTo>
                      <a:pt x="10618" y="8129"/>
                      <a:pt x="10807" y="7562"/>
                      <a:pt x="10933" y="7026"/>
                    </a:cubicBezTo>
                    <a:lnTo>
                      <a:pt x="11500" y="6869"/>
                    </a:lnTo>
                    <a:cubicBezTo>
                      <a:pt x="11658" y="6806"/>
                      <a:pt x="11784" y="6711"/>
                      <a:pt x="11784" y="6554"/>
                    </a:cubicBezTo>
                    <a:lnTo>
                      <a:pt x="11784" y="5167"/>
                    </a:lnTo>
                    <a:cubicBezTo>
                      <a:pt x="11752" y="5041"/>
                      <a:pt x="11658" y="4915"/>
                      <a:pt x="11500" y="4884"/>
                    </a:cubicBezTo>
                    <a:lnTo>
                      <a:pt x="10902" y="4726"/>
                    </a:lnTo>
                    <a:cubicBezTo>
                      <a:pt x="10807" y="4191"/>
                      <a:pt x="10555" y="3687"/>
                      <a:pt x="10272" y="3151"/>
                    </a:cubicBezTo>
                    <a:lnTo>
                      <a:pt x="10555" y="2647"/>
                    </a:lnTo>
                    <a:cubicBezTo>
                      <a:pt x="10650" y="2521"/>
                      <a:pt x="10587" y="2332"/>
                      <a:pt x="10524" y="2206"/>
                    </a:cubicBezTo>
                    <a:lnTo>
                      <a:pt x="9578" y="1261"/>
                    </a:lnTo>
                    <a:cubicBezTo>
                      <a:pt x="9509" y="1209"/>
                      <a:pt x="9430" y="1185"/>
                      <a:pt x="9347" y="1185"/>
                    </a:cubicBezTo>
                    <a:cubicBezTo>
                      <a:pt x="9279" y="1185"/>
                      <a:pt x="9208" y="1201"/>
                      <a:pt x="9137" y="1229"/>
                    </a:cubicBezTo>
                    <a:lnTo>
                      <a:pt x="8633" y="1513"/>
                    </a:lnTo>
                    <a:cubicBezTo>
                      <a:pt x="8161" y="1198"/>
                      <a:pt x="7594" y="977"/>
                      <a:pt x="7058" y="883"/>
                    </a:cubicBezTo>
                    <a:lnTo>
                      <a:pt x="6901" y="284"/>
                    </a:lnTo>
                    <a:cubicBezTo>
                      <a:pt x="6869" y="127"/>
                      <a:pt x="6743" y="1"/>
                      <a:pt x="65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863;p90">
                <a:extLst>
                  <a:ext uri="{FF2B5EF4-FFF2-40B4-BE49-F238E27FC236}">
                    <a16:creationId xmlns:a16="http://schemas.microsoft.com/office/drawing/2014/main" id="{E80DC30F-ED66-4EF7-A2D4-7B065A3D6708}"/>
                  </a:ext>
                </a:extLst>
              </p:cNvPr>
              <p:cNvSpPr/>
              <p:nvPr/>
            </p:nvSpPr>
            <p:spPr>
              <a:xfrm>
                <a:off x="-31455100" y="3997350"/>
                <a:ext cx="2150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201" extrusionOk="0">
                    <a:moveTo>
                      <a:pt x="5939" y="0"/>
                    </a:moveTo>
                    <a:cubicBezTo>
                      <a:pt x="4729" y="0"/>
                      <a:pt x="3750" y="854"/>
                      <a:pt x="3561" y="1963"/>
                    </a:cubicBezTo>
                    <a:cubicBezTo>
                      <a:pt x="3466" y="2404"/>
                      <a:pt x="3498" y="2813"/>
                      <a:pt x="3624" y="3223"/>
                    </a:cubicBezTo>
                    <a:lnTo>
                      <a:pt x="410" y="6468"/>
                    </a:lnTo>
                    <a:cubicBezTo>
                      <a:pt x="1" y="6846"/>
                      <a:pt x="1" y="7507"/>
                      <a:pt x="410" y="7917"/>
                    </a:cubicBezTo>
                    <a:cubicBezTo>
                      <a:pt x="600" y="8106"/>
                      <a:pt x="852" y="8200"/>
                      <a:pt x="1111" y="8200"/>
                    </a:cubicBezTo>
                    <a:cubicBezTo>
                      <a:pt x="1371" y="8200"/>
                      <a:pt x="1639" y="8106"/>
                      <a:pt x="1860" y="7917"/>
                    </a:cubicBezTo>
                    <a:lnTo>
                      <a:pt x="5136" y="4640"/>
                    </a:lnTo>
                    <a:cubicBezTo>
                      <a:pt x="5388" y="4735"/>
                      <a:pt x="5664" y="4782"/>
                      <a:pt x="5947" y="4782"/>
                    </a:cubicBezTo>
                    <a:cubicBezTo>
                      <a:pt x="6231" y="4782"/>
                      <a:pt x="6522" y="4735"/>
                      <a:pt x="6806" y="4640"/>
                    </a:cubicBezTo>
                    <a:cubicBezTo>
                      <a:pt x="7846" y="4294"/>
                      <a:pt x="8602" y="3065"/>
                      <a:pt x="8224" y="1773"/>
                    </a:cubicBezTo>
                    <a:cubicBezTo>
                      <a:pt x="8192" y="1647"/>
                      <a:pt x="8129" y="1553"/>
                      <a:pt x="8003" y="1521"/>
                    </a:cubicBezTo>
                    <a:cubicBezTo>
                      <a:pt x="7972" y="1514"/>
                      <a:pt x="7942" y="1510"/>
                      <a:pt x="7914" y="1510"/>
                    </a:cubicBezTo>
                    <a:cubicBezTo>
                      <a:pt x="7830" y="1510"/>
                      <a:pt x="7759" y="1545"/>
                      <a:pt x="7688" y="1616"/>
                    </a:cubicBezTo>
                    <a:lnTo>
                      <a:pt x="6901" y="2404"/>
                    </a:lnTo>
                    <a:cubicBezTo>
                      <a:pt x="6759" y="2530"/>
                      <a:pt x="6578" y="2593"/>
                      <a:pt x="6400" y="2593"/>
                    </a:cubicBezTo>
                    <a:cubicBezTo>
                      <a:pt x="6223" y="2593"/>
                      <a:pt x="6050" y="2530"/>
                      <a:pt x="5924" y="2404"/>
                    </a:cubicBezTo>
                    <a:cubicBezTo>
                      <a:pt x="5640" y="2120"/>
                      <a:pt x="5640" y="1679"/>
                      <a:pt x="5924" y="1395"/>
                    </a:cubicBezTo>
                    <a:lnTo>
                      <a:pt x="6711" y="608"/>
                    </a:lnTo>
                    <a:cubicBezTo>
                      <a:pt x="6774" y="545"/>
                      <a:pt x="6806" y="419"/>
                      <a:pt x="6774" y="293"/>
                    </a:cubicBezTo>
                    <a:cubicBezTo>
                      <a:pt x="6743" y="198"/>
                      <a:pt x="6648" y="104"/>
                      <a:pt x="6554" y="72"/>
                    </a:cubicBezTo>
                    <a:cubicBezTo>
                      <a:pt x="6344" y="23"/>
                      <a:pt x="6139" y="0"/>
                      <a:pt x="59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4" name="Google Shape;150;p6">
            <a:extLst>
              <a:ext uri="{FF2B5EF4-FFF2-40B4-BE49-F238E27FC236}">
                <a16:creationId xmlns:a16="http://schemas.microsoft.com/office/drawing/2014/main" id="{7679293C-2584-4F24-896F-4E930137E6D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9965" y="2096769"/>
            <a:ext cx="591498" cy="93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151;p6">
            <a:extLst>
              <a:ext uri="{FF2B5EF4-FFF2-40B4-BE49-F238E27FC236}">
                <a16:creationId xmlns:a16="http://schemas.microsoft.com/office/drawing/2014/main" id="{6FA0FD18-E8E0-4368-B890-6E09958EA97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38494" y="2217191"/>
            <a:ext cx="803950" cy="871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152;p6">
            <a:extLst>
              <a:ext uri="{FF2B5EF4-FFF2-40B4-BE49-F238E27FC236}">
                <a16:creationId xmlns:a16="http://schemas.microsoft.com/office/drawing/2014/main" id="{9D25F256-5092-492F-8683-09E0103E6D0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80685" y="2204216"/>
            <a:ext cx="551161" cy="92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53;p6">
            <a:extLst>
              <a:ext uri="{FF2B5EF4-FFF2-40B4-BE49-F238E27FC236}">
                <a16:creationId xmlns:a16="http://schemas.microsoft.com/office/drawing/2014/main" id="{58725A4E-BF65-4688-83E5-83B304525E2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11266" t="37910" r="11721" b="36118"/>
          <a:stretch/>
        </p:blipFill>
        <p:spPr>
          <a:xfrm>
            <a:off x="4855628" y="2179894"/>
            <a:ext cx="1335600" cy="47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154;p6">
            <a:extLst>
              <a:ext uri="{FF2B5EF4-FFF2-40B4-BE49-F238E27FC236}">
                <a16:creationId xmlns:a16="http://schemas.microsoft.com/office/drawing/2014/main" id="{7F723371-9F45-4D0F-A528-3C54349B2DCC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07903" y="2958835"/>
            <a:ext cx="667377" cy="7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157;p6">
            <a:extLst>
              <a:ext uri="{FF2B5EF4-FFF2-40B4-BE49-F238E27FC236}">
                <a16:creationId xmlns:a16="http://schemas.microsoft.com/office/drawing/2014/main" id="{4001A63C-4FD8-44B6-B7BB-850DB7794616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30091" r="29620"/>
          <a:stretch/>
        </p:blipFill>
        <p:spPr>
          <a:xfrm>
            <a:off x="6804268" y="2088112"/>
            <a:ext cx="860021" cy="94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173;p6">
            <a:extLst>
              <a:ext uri="{FF2B5EF4-FFF2-40B4-BE49-F238E27FC236}">
                <a16:creationId xmlns:a16="http://schemas.microsoft.com/office/drawing/2014/main" id="{1FA710E3-5F51-4850-B2CD-988E76CB3970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436177" y="2962399"/>
            <a:ext cx="1323600" cy="78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140;p6">
            <a:extLst>
              <a:ext uri="{FF2B5EF4-FFF2-40B4-BE49-F238E27FC236}">
                <a16:creationId xmlns:a16="http://schemas.microsoft.com/office/drawing/2014/main" id="{FB79786E-A78E-4218-96A6-3356D26BDE1B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618533" y="1886986"/>
            <a:ext cx="1419413" cy="95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141;p6">
            <a:extLst>
              <a:ext uri="{FF2B5EF4-FFF2-40B4-BE49-F238E27FC236}">
                <a16:creationId xmlns:a16="http://schemas.microsoft.com/office/drawing/2014/main" id="{E3D4C59D-CA3C-4B4D-B91E-10AD5409D7B7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4296232" y="2065059"/>
            <a:ext cx="1085482" cy="10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143;p6">
            <a:extLst>
              <a:ext uri="{FF2B5EF4-FFF2-40B4-BE49-F238E27FC236}">
                <a16:creationId xmlns:a16="http://schemas.microsoft.com/office/drawing/2014/main" id="{7E942886-BC20-43A6-8D61-6A1EDC214098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531390" y="2881830"/>
            <a:ext cx="1336967" cy="109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146;p6">
            <a:extLst>
              <a:ext uri="{FF2B5EF4-FFF2-40B4-BE49-F238E27FC236}">
                <a16:creationId xmlns:a16="http://schemas.microsoft.com/office/drawing/2014/main" id="{F5DB0A50-C126-43A6-B61B-590D7C5A0216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647625" y="3508296"/>
            <a:ext cx="1888879" cy="61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147;p6">
            <a:extLst>
              <a:ext uri="{FF2B5EF4-FFF2-40B4-BE49-F238E27FC236}">
                <a16:creationId xmlns:a16="http://schemas.microsoft.com/office/drawing/2014/main" id="{64211EAF-58B9-4A7A-B979-C9FF6469052B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374501" y="2281273"/>
            <a:ext cx="1419413" cy="109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254;p11">
            <a:extLst>
              <a:ext uri="{FF2B5EF4-FFF2-40B4-BE49-F238E27FC236}">
                <a16:creationId xmlns:a16="http://schemas.microsoft.com/office/drawing/2014/main" id="{090C3256-696B-4CF6-B95E-5D122104E11A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066343" y="3421907"/>
            <a:ext cx="2073441" cy="86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254;p11">
            <a:extLst>
              <a:ext uri="{FF2B5EF4-FFF2-40B4-BE49-F238E27FC236}">
                <a16:creationId xmlns:a16="http://schemas.microsoft.com/office/drawing/2014/main" id="{6CFC9AFF-B419-42FF-B30A-60FA88B55037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1740442" y="3915195"/>
            <a:ext cx="1794619" cy="86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256;p11">
            <a:extLst>
              <a:ext uri="{FF2B5EF4-FFF2-40B4-BE49-F238E27FC236}">
                <a16:creationId xmlns:a16="http://schemas.microsoft.com/office/drawing/2014/main" id="{276D2816-3DBD-433F-AC39-C56E4A0D1701}"/>
              </a:ext>
            </a:extLst>
          </p:cNvPr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075280" y="3938616"/>
            <a:ext cx="851668" cy="7838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Object 18">
            <a:extLst>
              <a:ext uri="{FF2B5EF4-FFF2-40B4-BE49-F238E27FC236}">
                <a16:creationId xmlns:a16="http://schemas.microsoft.com/office/drawing/2014/main" id="{C7DA659E-F4E5-41C7-9BEE-60969C4CE17B}"/>
              </a:ext>
            </a:extLst>
          </p:cNvPr>
          <p:cNvSpPr txBox="1"/>
          <p:nvPr/>
        </p:nvSpPr>
        <p:spPr>
          <a:xfrm>
            <a:off x="762000" y="663734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ko-KR" altLang="en-US" sz="4000" b="1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개발 환경</a:t>
            </a:r>
            <a:endParaRPr lang="en-US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9CE44-BC39-4800-ACCA-894399129A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619" y="3716920"/>
            <a:ext cx="2610737" cy="877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E903B2-4397-4B07-B31F-443CDA483E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483" y="2007071"/>
            <a:ext cx="1165068" cy="15831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4F7F81-BC6F-444E-A494-98CF38FE0E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834" y="5556764"/>
            <a:ext cx="1441879" cy="1472075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5BD6D9-A78E-4AB8-957C-33BCFCFBA136}"/>
              </a:ext>
            </a:extLst>
          </p:cNvPr>
          <p:cNvSpPr/>
          <p:nvPr/>
        </p:nvSpPr>
        <p:spPr>
          <a:xfrm>
            <a:off x="1599481" y="8537484"/>
            <a:ext cx="14839942" cy="1493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Google Shape;170;p6">
            <a:extLst>
              <a:ext uri="{FF2B5EF4-FFF2-40B4-BE49-F238E27FC236}">
                <a16:creationId xmlns:a16="http://schemas.microsoft.com/office/drawing/2014/main" id="{67765F0E-6815-4D47-949B-F93E0E568A73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5250724" y="2653138"/>
            <a:ext cx="1027395" cy="93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68;p6">
            <a:extLst>
              <a:ext uri="{FF2B5EF4-FFF2-40B4-BE49-F238E27FC236}">
                <a16:creationId xmlns:a16="http://schemas.microsoft.com/office/drawing/2014/main" id="{84BBB545-31DA-463B-9889-C6565D69BD1A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1712942" y="7134553"/>
            <a:ext cx="1590614" cy="98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75;p6">
            <a:extLst>
              <a:ext uri="{FF2B5EF4-FFF2-40B4-BE49-F238E27FC236}">
                <a16:creationId xmlns:a16="http://schemas.microsoft.com/office/drawing/2014/main" id="{60EEA29E-32AD-4654-947C-EB053D9965E6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522042" y="8824888"/>
            <a:ext cx="1802558" cy="63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DBC52F-DDF1-456D-8B37-FC666634024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07" y="9246473"/>
            <a:ext cx="3690373" cy="6582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0CFFE8-85BE-46A6-9F5A-2B42E14B81D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25" y="8748109"/>
            <a:ext cx="2682720" cy="585568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815FF95A-34C9-44E7-845D-E1F4336DB48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855" y="9381201"/>
            <a:ext cx="3191858" cy="523555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8CE900B-A8A5-4114-A1DB-B29AB452C0DC}"/>
              </a:ext>
            </a:extLst>
          </p:cNvPr>
          <p:cNvSpPr/>
          <p:nvPr/>
        </p:nvSpPr>
        <p:spPr>
          <a:xfrm>
            <a:off x="1602626" y="8552792"/>
            <a:ext cx="1508716" cy="742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/>
                </a:solidFill>
              </a:rPr>
              <a:t>api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pic>
        <p:nvPicPr>
          <p:cNvPr id="106" name="Google Shape;178;p6">
            <a:extLst>
              <a:ext uri="{FF2B5EF4-FFF2-40B4-BE49-F238E27FC236}">
                <a16:creationId xmlns:a16="http://schemas.microsoft.com/office/drawing/2014/main" id="{CF61DD81-3172-46D0-9DB3-F1D20C5EC7EA}"/>
              </a:ext>
            </a:extLst>
          </p:cNvPr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378159" y="9478035"/>
            <a:ext cx="1872741" cy="42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82;p6">
            <a:extLst>
              <a:ext uri="{FF2B5EF4-FFF2-40B4-BE49-F238E27FC236}">
                <a16:creationId xmlns:a16="http://schemas.microsoft.com/office/drawing/2014/main" id="{9B35A40D-BD37-4CD3-98AE-58058C43FFA2}"/>
              </a:ext>
            </a:extLst>
          </p:cNvPr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0222841" y="8801063"/>
            <a:ext cx="2357212" cy="51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BB93F0F0-719C-4C5C-B521-347B99FC19D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256" y="8665297"/>
            <a:ext cx="3071951" cy="6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0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8">
            <a:extLst>
              <a:ext uri="{FF2B5EF4-FFF2-40B4-BE49-F238E27FC236}">
                <a16:creationId xmlns:a16="http://schemas.microsoft.com/office/drawing/2014/main" id="{8C19770D-FA69-4BE8-9406-20B94308FCF1}"/>
              </a:ext>
            </a:extLst>
          </p:cNvPr>
          <p:cNvSpPr txBox="1"/>
          <p:nvPr/>
        </p:nvSpPr>
        <p:spPr>
          <a:xfrm>
            <a:off x="609600" y="488123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DB </a:t>
            </a:r>
            <a:r>
              <a:rPr lang="ko-KR" alt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설계 </a:t>
            </a:r>
            <a:r>
              <a:rPr lang="en-US" altLang="ko-KR" sz="3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(1) </a:t>
            </a:r>
            <a:r>
              <a:rPr lang="ko-KR" altLang="en-US" sz="3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회원</a:t>
            </a:r>
            <a:endParaRPr lang="en-US" sz="3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B96672-3FE1-43F5-A2FD-B7F45A8B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514" y="1790700"/>
            <a:ext cx="5492098" cy="5434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CDF619-EC26-437C-BD40-A6142528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10100"/>
            <a:ext cx="4172532" cy="2019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2B316A-A9E5-4991-989D-FD895F37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14" y="2705100"/>
            <a:ext cx="5638800" cy="41883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A463D2-A0D9-45DE-AC94-13645297D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2" y="1404314"/>
            <a:ext cx="4848902" cy="30007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B9A263-B3B9-4647-A85F-8E12D5718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379710"/>
            <a:ext cx="5105400" cy="24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8">
            <a:extLst>
              <a:ext uri="{FF2B5EF4-FFF2-40B4-BE49-F238E27FC236}">
                <a16:creationId xmlns:a16="http://schemas.microsoft.com/office/drawing/2014/main" id="{8C19770D-FA69-4BE8-9406-20B94308FCF1}"/>
              </a:ext>
            </a:extLst>
          </p:cNvPr>
          <p:cNvSpPr txBox="1"/>
          <p:nvPr/>
        </p:nvSpPr>
        <p:spPr>
          <a:xfrm>
            <a:off x="609600" y="488123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DB </a:t>
            </a:r>
            <a:r>
              <a:rPr lang="ko-KR" alt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설계 </a:t>
            </a:r>
            <a:r>
              <a:rPr lang="en-US" altLang="ko-KR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(2) </a:t>
            </a:r>
            <a:r>
              <a:rPr lang="ko-KR" altLang="en-US" sz="3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본사 및 가맹점</a:t>
            </a:r>
            <a:endParaRPr lang="en-US" sz="3200" b="1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CE950-62F1-48C0-8204-58FE2861A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095" y="5212392"/>
            <a:ext cx="5309678" cy="2811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3F6E72-4721-425D-AC00-33E22CCF0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65" y="3170647"/>
            <a:ext cx="5726640" cy="24442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6B31A3-6AE1-40A3-813E-5BBED6A75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3500"/>
            <a:ext cx="5865792" cy="33347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3B1548-E7F0-4CC6-A98E-12739B424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03" y="7991336"/>
            <a:ext cx="6477000" cy="22956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55AE96-E04D-4ECF-BAF0-A09757EA0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" y="6322288"/>
            <a:ext cx="6772721" cy="39928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CEC5ED-57B5-498D-A190-92F365324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2" y="4696440"/>
            <a:ext cx="5726640" cy="19710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1F8035-0DA6-4D57-83ED-310CC0E6A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12" y="5894204"/>
            <a:ext cx="5377923" cy="20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9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793</Words>
  <Application>Microsoft Office PowerPoint</Application>
  <PresentationFormat>사용자 지정</PresentationFormat>
  <Paragraphs>294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?? ??</vt:lpstr>
      <vt:lpstr>Gmarket Sans Light</vt:lpstr>
      <vt:lpstr>Gmarket Sans Medium</vt:lpstr>
      <vt:lpstr>Malgun Gothic Semilight</vt:lpstr>
      <vt:lpstr>Noto Sans CJK KR Regular</vt:lpstr>
      <vt:lpstr>S-Core Dream 3 Light</vt:lpstr>
      <vt:lpstr>S-Core Dream 4 Regular</vt:lpstr>
      <vt:lpstr>S-Core Dream 5 Medium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동현</cp:lastModifiedBy>
  <cp:revision>47</cp:revision>
  <dcterms:created xsi:type="dcterms:W3CDTF">2021-10-27T00:45:49Z</dcterms:created>
  <dcterms:modified xsi:type="dcterms:W3CDTF">2021-10-27T02:50:36Z</dcterms:modified>
</cp:coreProperties>
</file>